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358" r:id="rId2"/>
    <p:sldId id="430" r:id="rId3"/>
    <p:sldId id="429" r:id="rId4"/>
    <p:sldId id="272" r:id="rId5"/>
    <p:sldId id="355" r:id="rId6"/>
    <p:sldId id="356" r:id="rId7"/>
    <p:sldId id="273" r:id="rId8"/>
    <p:sldId id="274" r:id="rId9"/>
    <p:sldId id="275" r:id="rId10"/>
    <p:sldId id="276" r:id="rId11"/>
    <p:sldId id="277" r:id="rId12"/>
    <p:sldId id="278" r:id="rId13"/>
    <p:sldId id="279" r:id="rId14"/>
    <p:sldId id="280" r:id="rId15"/>
    <p:sldId id="281" r:id="rId16"/>
    <p:sldId id="432" r:id="rId17"/>
    <p:sldId id="335" r:id="rId18"/>
    <p:sldId id="283" r:id="rId19"/>
    <p:sldId id="331" r:id="rId20"/>
    <p:sldId id="404" r:id="rId21"/>
    <p:sldId id="352" r:id="rId22"/>
    <p:sldId id="351" r:id="rId23"/>
    <p:sldId id="433" r:id="rId24"/>
    <p:sldId id="334" r:id="rId25"/>
    <p:sldId id="341" r:id="rId26"/>
    <p:sldId id="362" r:id="rId27"/>
    <p:sldId id="363" r:id="rId28"/>
    <p:sldId id="367" r:id="rId29"/>
    <p:sldId id="368" r:id="rId30"/>
    <p:sldId id="369" r:id="rId31"/>
    <p:sldId id="389" r:id="rId32"/>
    <p:sldId id="291" r:id="rId33"/>
    <p:sldId id="426" r:id="rId34"/>
    <p:sldId id="431" r:id="rId35"/>
    <p:sldId id="328" r:id="rId36"/>
    <p:sldId id="354" r:id="rId37"/>
    <p:sldId id="263" r:id="rId38"/>
    <p:sldId id="325" r:id="rId39"/>
    <p:sldId id="344" r:id="rId40"/>
    <p:sldId id="295" r:id="rId41"/>
    <p:sldId id="357" r:id="rId42"/>
    <p:sldId id="297" r:id="rId43"/>
    <p:sldId id="326" r:id="rId44"/>
    <p:sldId id="327" r:id="rId45"/>
    <p:sldId id="399" r:id="rId46"/>
    <p:sldId id="372" r:id="rId47"/>
    <p:sldId id="427" r:id="rId48"/>
    <p:sldId id="425" r:id="rId49"/>
    <p:sldId id="373" r:id="rId50"/>
    <p:sldId id="374" r:id="rId51"/>
    <p:sldId id="345" r:id="rId52"/>
    <p:sldId id="361" r:id="rId53"/>
    <p:sldId id="397" r:id="rId54"/>
    <p:sldId id="406" r:id="rId55"/>
    <p:sldId id="410" r:id="rId56"/>
    <p:sldId id="411" r:id="rId57"/>
    <p:sldId id="408" r:id="rId58"/>
    <p:sldId id="407" r:id="rId59"/>
    <p:sldId id="417" r:id="rId60"/>
    <p:sldId id="418" r:id="rId61"/>
    <p:sldId id="419" r:id="rId62"/>
    <p:sldId id="421" r:id="rId63"/>
    <p:sldId id="422" r:id="rId64"/>
    <p:sldId id="423" r:id="rId65"/>
    <p:sldId id="412" r:id="rId66"/>
    <p:sldId id="413" r:id="rId67"/>
    <p:sldId id="414" r:id="rId68"/>
    <p:sldId id="415" r:id="rId69"/>
    <p:sldId id="376" r:id="rId70"/>
    <p:sldId id="377" r:id="rId71"/>
    <p:sldId id="336" r:id="rId72"/>
    <p:sldId id="403" r:id="rId73"/>
    <p:sldId id="337" r:id="rId74"/>
    <p:sldId id="265" r:id="rId75"/>
    <p:sldId id="308" r:id="rId76"/>
    <p:sldId id="395" r:id="rId77"/>
    <p:sldId id="396" r:id="rId78"/>
    <p:sldId id="266" r:id="rId79"/>
    <p:sldId id="323" r:id="rId80"/>
    <p:sldId id="339" r:id="rId81"/>
    <p:sldId id="402" r:id="rId82"/>
    <p:sldId id="401" r:id="rId83"/>
    <p:sldId id="378" r:id="rId84"/>
    <p:sldId id="391" r:id="rId85"/>
    <p:sldId id="383" r:id="rId86"/>
    <p:sldId id="387" r:id="rId87"/>
    <p:sldId id="388" r:id="rId88"/>
    <p:sldId id="312" r:id="rId89"/>
    <p:sldId id="313" r:id="rId90"/>
    <p:sldId id="314" r:id="rId91"/>
    <p:sldId id="315" r:id="rId92"/>
    <p:sldId id="340" r:id="rId93"/>
    <p:sldId id="316" r:id="rId94"/>
    <p:sldId id="317" r:id="rId95"/>
    <p:sldId id="318" r:id="rId96"/>
    <p:sldId id="319" r:id="rId9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FF00"/>
    <a:srgbClr val="FF00FF"/>
    <a:srgbClr val="009900"/>
    <a:srgbClr val="00FFFF"/>
    <a:srgbClr val="FF0066"/>
    <a:srgbClr val="9900CC"/>
    <a:srgbClr val="3333FF"/>
    <a:srgbClr val="6600CC"/>
    <a:srgbClr val="17A9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42" autoAdjust="0"/>
  </p:normalViewPr>
  <p:slideViewPr>
    <p:cSldViewPr>
      <p:cViewPr varScale="1">
        <p:scale>
          <a:sx n="74" d="100"/>
          <a:sy n="74" d="100"/>
        </p:scale>
        <p:origin x="576"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wmf"/><Relationship Id="rId11" Type="http://schemas.openxmlformats.org/officeDocument/2006/relationships/image" Target="../media/image76.wmf"/><Relationship Id="rId5" Type="http://schemas.openxmlformats.org/officeDocument/2006/relationships/image" Target="../media/image70.wmf"/><Relationship Id="rId10" Type="http://schemas.openxmlformats.org/officeDocument/2006/relationships/image" Target="../media/image75.wmf"/><Relationship Id="rId4" Type="http://schemas.openxmlformats.org/officeDocument/2006/relationships/image" Target="../media/image69.wmf"/><Relationship Id="rId9" Type="http://schemas.openxmlformats.org/officeDocument/2006/relationships/image" Target="../media/image74.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82.w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81.w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wmf"/><Relationship Id="rId11" Type="http://schemas.openxmlformats.org/officeDocument/2006/relationships/image" Target="../media/image80.wmf"/><Relationship Id="rId5" Type="http://schemas.openxmlformats.org/officeDocument/2006/relationships/image" Target="../media/image70.wmf"/><Relationship Id="rId10" Type="http://schemas.openxmlformats.org/officeDocument/2006/relationships/image" Target="../media/image79.wmf"/><Relationship Id="rId4" Type="http://schemas.openxmlformats.org/officeDocument/2006/relationships/image" Target="../media/image69.wmf"/><Relationship Id="rId9" Type="http://schemas.openxmlformats.org/officeDocument/2006/relationships/image" Target="../media/image78.wmf"/><Relationship Id="rId14" Type="http://schemas.openxmlformats.org/officeDocument/2006/relationships/image" Target="../media/image83.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6.emf"/><Relationship Id="rId18" Type="http://schemas.openxmlformats.org/officeDocument/2006/relationships/image" Target="../media/image101.emf"/><Relationship Id="rId3" Type="http://schemas.openxmlformats.org/officeDocument/2006/relationships/image" Target="../media/image86.emf"/><Relationship Id="rId21" Type="http://schemas.openxmlformats.org/officeDocument/2006/relationships/image" Target="../media/image102.emf"/><Relationship Id="rId7" Type="http://schemas.openxmlformats.org/officeDocument/2006/relationships/image" Target="../media/image90.emf"/><Relationship Id="rId12" Type="http://schemas.openxmlformats.org/officeDocument/2006/relationships/image" Target="../media/image95.emf"/><Relationship Id="rId17" Type="http://schemas.openxmlformats.org/officeDocument/2006/relationships/image" Target="../media/image100.emf"/><Relationship Id="rId2" Type="http://schemas.openxmlformats.org/officeDocument/2006/relationships/image" Target="../media/image85.emf"/><Relationship Id="rId16" Type="http://schemas.openxmlformats.org/officeDocument/2006/relationships/image" Target="../media/image99.emf"/><Relationship Id="rId20" Type="http://schemas.openxmlformats.org/officeDocument/2006/relationships/image" Target="../media/image75.wmf"/><Relationship Id="rId1" Type="http://schemas.openxmlformats.org/officeDocument/2006/relationships/image" Target="../media/image84.emf"/><Relationship Id="rId6" Type="http://schemas.openxmlformats.org/officeDocument/2006/relationships/image" Target="../media/image89.emf"/><Relationship Id="rId11" Type="http://schemas.openxmlformats.org/officeDocument/2006/relationships/image" Target="../media/image94.emf"/><Relationship Id="rId24" Type="http://schemas.openxmlformats.org/officeDocument/2006/relationships/image" Target="../media/image105.emf"/><Relationship Id="rId5" Type="http://schemas.openxmlformats.org/officeDocument/2006/relationships/image" Target="../media/image88.emf"/><Relationship Id="rId15" Type="http://schemas.openxmlformats.org/officeDocument/2006/relationships/image" Target="../media/image98.wmf"/><Relationship Id="rId23" Type="http://schemas.openxmlformats.org/officeDocument/2006/relationships/image" Target="../media/image104.emf"/><Relationship Id="rId10" Type="http://schemas.openxmlformats.org/officeDocument/2006/relationships/image" Target="../media/image93.emf"/><Relationship Id="rId19" Type="http://schemas.openxmlformats.org/officeDocument/2006/relationships/image" Target="../media/image74.wmf"/><Relationship Id="rId4" Type="http://schemas.openxmlformats.org/officeDocument/2006/relationships/image" Target="../media/image87.emf"/><Relationship Id="rId9" Type="http://schemas.openxmlformats.org/officeDocument/2006/relationships/image" Target="../media/image92.emf"/><Relationship Id="rId14" Type="http://schemas.openxmlformats.org/officeDocument/2006/relationships/image" Target="../media/image97.emf"/><Relationship Id="rId22" Type="http://schemas.openxmlformats.org/officeDocument/2006/relationships/image" Target="../media/image103.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image" Target="../media/image108.wmf"/><Relationship Id="rId7" Type="http://schemas.openxmlformats.org/officeDocument/2006/relationships/image" Target="../media/image112.wmf"/><Relationship Id="rId12" Type="http://schemas.openxmlformats.org/officeDocument/2006/relationships/image" Target="../media/image117.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1.wmf"/><Relationship Id="rId11" Type="http://schemas.openxmlformats.org/officeDocument/2006/relationships/image" Target="../media/image116.wmf"/><Relationship Id="rId5" Type="http://schemas.openxmlformats.org/officeDocument/2006/relationships/image" Target="../media/image110.wmf"/><Relationship Id="rId10" Type="http://schemas.openxmlformats.org/officeDocument/2006/relationships/image" Target="../media/image115.wmf"/><Relationship Id="rId4" Type="http://schemas.openxmlformats.org/officeDocument/2006/relationships/image" Target="../media/image109.wmf"/><Relationship Id="rId9" Type="http://schemas.openxmlformats.org/officeDocument/2006/relationships/image" Target="../media/image114.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26.wmf"/><Relationship Id="rId3" Type="http://schemas.openxmlformats.org/officeDocument/2006/relationships/image" Target="../media/image121.wmf"/><Relationship Id="rId7" Type="http://schemas.openxmlformats.org/officeDocument/2006/relationships/image" Target="../media/image124.wmf"/><Relationship Id="rId12" Type="http://schemas.openxmlformats.org/officeDocument/2006/relationships/image" Target="../media/image109.wmf"/><Relationship Id="rId17" Type="http://schemas.openxmlformats.org/officeDocument/2006/relationships/image" Target="../media/image128.wmf"/><Relationship Id="rId2" Type="http://schemas.openxmlformats.org/officeDocument/2006/relationships/image" Target="../media/image120.wmf"/><Relationship Id="rId16" Type="http://schemas.openxmlformats.org/officeDocument/2006/relationships/image" Target="../media/image113.wmf"/><Relationship Id="rId1" Type="http://schemas.openxmlformats.org/officeDocument/2006/relationships/image" Target="../media/image119.wmf"/><Relationship Id="rId6" Type="http://schemas.openxmlformats.org/officeDocument/2006/relationships/image" Target="../media/image123.wmf"/><Relationship Id="rId11" Type="http://schemas.openxmlformats.org/officeDocument/2006/relationships/image" Target="../media/image108.wmf"/><Relationship Id="rId5" Type="http://schemas.openxmlformats.org/officeDocument/2006/relationships/image" Target="../media/image122.wmf"/><Relationship Id="rId15" Type="http://schemas.openxmlformats.org/officeDocument/2006/relationships/image" Target="../media/image127.wmf"/><Relationship Id="rId10" Type="http://schemas.openxmlformats.org/officeDocument/2006/relationships/image" Target="../media/image107.wmf"/><Relationship Id="rId4" Type="http://schemas.openxmlformats.org/officeDocument/2006/relationships/image" Target="../media/image117.wmf"/><Relationship Id="rId9" Type="http://schemas.openxmlformats.org/officeDocument/2006/relationships/image" Target="../media/image106.wmf"/><Relationship Id="rId14" Type="http://schemas.openxmlformats.org/officeDocument/2006/relationships/image" Target="../media/image11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image" Target="../media/image143.wmf"/><Relationship Id="rId3" Type="http://schemas.openxmlformats.org/officeDocument/2006/relationships/image" Target="../media/image136.emf"/><Relationship Id="rId7" Type="http://schemas.openxmlformats.org/officeDocument/2006/relationships/image" Target="../media/image140.emf"/><Relationship Id="rId12" Type="http://schemas.openxmlformats.org/officeDocument/2006/relationships/image" Target="../media/image101.emf"/><Relationship Id="rId2" Type="http://schemas.openxmlformats.org/officeDocument/2006/relationships/image" Target="../media/image135.emf"/><Relationship Id="rId1" Type="http://schemas.openxmlformats.org/officeDocument/2006/relationships/image" Target="../media/image134.wmf"/><Relationship Id="rId6" Type="http://schemas.openxmlformats.org/officeDocument/2006/relationships/image" Target="../media/image139.emf"/><Relationship Id="rId11" Type="http://schemas.openxmlformats.org/officeDocument/2006/relationships/image" Target="../media/image142.wmf"/><Relationship Id="rId5" Type="http://schemas.openxmlformats.org/officeDocument/2006/relationships/image" Target="../media/image138.emf"/><Relationship Id="rId15" Type="http://schemas.openxmlformats.org/officeDocument/2006/relationships/image" Target="../media/image145.wmf"/><Relationship Id="rId10" Type="http://schemas.openxmlformats.org/officeDocument/2006/relationships/image" Target="../media/image116.wmf"/><Relationship Id="rId4" Type="http://schemas.openxmlformats.org/officeDocument/2006/relationships/image" Target="../media/image137.emf"/><Relationship Id="rId9" Type="http://schemas.openxmlformats.org/officeDocument/2006/relationships/image" Target="../media/image115.wmf"/><Relationship Id="rId14" Type="http://schemas.openxmlformats.org/officeDocument/2006/relationships/image" Target="../media/image144.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image" Target="../media/image148.wmf"/><Relationship Id="rId7" Type="http://schemas.openxmlformats.org/officeDocument/2006/relationships/image" Target="../media/image150.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49.wmf"/><Relationship Id="rId5" Type="http://schemas.openxmlformats.org/officeDocument/2006/relationships/image" Target="../media/image62.wmf"/><Relationship Id="rId10" Type="http://schemas.openxmlformats.org/officeDocument/2006/relationships/image" Target="../media/image153.wmf"/><Relationship Id="rId4" Type="http://schemas.openxmlformats.org/officeDocument/2006/relationships/image" Target="../media/image58.wmf"/><Relationship Id="rId9" Type="http://schemas.openxmlformats.org/officeDocument/2006/relationships/image" Target="../media/image152.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image" Target="../media/image166.wmf"/><Relationship Id="rId3" Type="http://schemas.openxmlformats.org/officeDocument/2006/relationships/image" Target="../media/image156.wmf"/><Relationship Id="rId7" Type="http://schemas.openxmlformats.org/officeDocument/2006/relationships/image" Target="../media/image160.wmf"/><Relationship Id="rId12" Type="http://schemas.openxmlformats.org/officeDocument/2006/relationships/image" Target="../media/image165.wmf"/><Relationship Id="rId2" Type="http://schemas.openxmlformats.org/officeDocument/2006/relationships/image" Target="../media/image155.wmf"/><Relationship Id="rId1" Type="http://schemas.openxmlformats.org/officeDocument/2006/relationships/image" Target="../media/image154.wmf"/><Relationship Id="rId6" Type="http://schemas.openxmlformats.org/officeDocument/2006/relationships/image" Target="../media/image159.wmf"/><Relationship Id="rId11" Type="http://schemas.openxmlformats.org/officeDocument/2006/relationships/image" Target="../media/image164.wmf"/><Relationship Id="rId5" Type="http://schemas.openxmlformats.org/officeDocument/2006/relationships/image" Target="../media/image158.wmf"/><Relationship Id="rId10" Type="http://schemas.openxmlformats.org/officeDocument/2006/relationships/image" Target="../media/image163.wmf"/><Relationship Id="rId4" Type="http://schemas.openxmlformats.org/officeDocument/2006/relationships/image" Target="../media/image157.wmf"/><Relationship Id="rId9" Type="http://schemas.openxmlformats.org/officeDocument/2006/relationships/image" Target="../media/image162.wmf"/><Relationship Id="rId14" Type="http://schemas.openxmlformats.org/officeDocument/2006/relationships/image" Target="../media/image16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70.wmf"/><Relationship Id="rId7" Type="http://schemas.openxmlformats.org/officeDocument/2006/relationships/image" Target="../media/image174.wmf"/><Relationship Id="rId2" Type="http://schemas.openxmlformats.org/officeDocument/2006/relationships/image" Target="../media/image169.wmf"/><Relationship Id="rId1" Type="http://schemas.openxmlformats.org/officeDocument/2006/relationships/image" Target="../media/image168.wmf"/><Relationship Id="rId6" Type="http://schemas.openxmlformats.org/officeDocument/2006/relationships/image" Target="../media/image173.wmf"/><Relationship Id="rId5" Type="http://schemas.openxmlformats.org/officeDocument/2006/relationships/image" Target="../media/image172.wmf"/><Relationship Id="rId4" Type="http://schemas.openxmlformats.org/officeDocument/2006/relationships/image" Target="../media/image17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170.wmf"/><Relationship Id="rId7" Type="http://schemas.openxmlformats.org/officeDocument/2006/relationships/image" Target="../media/image177.wmf"/><Relationship Id="rId2" Type="http://schemas.openxmlformats.org/officeDocument/2006/relationships/image" Target="../media/image169.wmf"/><Relationship Id="rId1" Type="http://schemas.openxmlformats.org/officeDocument/2006/relationships/image" Target="../media/image168.wmf"/><Relationship Id="rId6" Type="http://schemas.openxmlformats.org/officeDocument/2006/relationships/image" Target="../media/image176.wmf"/><Relationship Id="rId5" Type="http://schemas.openxmlformats.org/officeDocument/2006/relationships/image" Target="../media/image175.wmf"/><Relationship Id="rId10" Type="http://schemas.openxmlformats.org/officeDocument/2006/relationships/image" Target="../media/image43.wmf"/><Relationship Id="rId4" Type="http://schemas.openxmlformats.org/officeDocument/2006/relationships/image" Target="../media/image171.wmf"/><Relationship Id="rId9" Type="http://schemas.openxmlformats.org/officeDocument/2006/relationships/image" Target="../media/image42.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84.emf"/><Relationship Id="rId13" Type="http://schemas.openxmlformats.org/officeDocument/2006/relationships/image" Target="../media/image189.wmf"/><Relationship Id="rId3" Type="http://schemas.openxmlformats.org/officeDocument/2006/relationships/image" Target="../media/image179.wmf"/><Relationship Id="rId7" Type="http://schemas.openxmlformats.org/officeDocument/2006/relationships/image" Target="../media/image183.wmf"/><Relationship Id="rId12" Type="http://schemas.openxmlformats.org/officeDocument/2006/relationships/image" Target="../media/image188.wmf"/><Relationship Id="rId17" Type="http://schemas.openxmlformats.org/officeDocument/2006/relationships/image" Target="../media/image193.wmf"/><Relationship Id="rId2" Type="http://schemas.openxmlformats.org/officeDocument/2006/relationships/image" Target="../media/image170.wmf"/><Relationship Id="rId16" Type="http://schemas.openxmlformats.org/officeDocument/2006/relationships/image" Target="../media/image192.wmf"/><Relationship Id="rId1" Type="http://schemas.openxmlformats.org/officeDocument/2006/relationships/image" Target="../media/image178.wmf"/><Relationship Id="rId6" Type="http://schemas.openxmlformats.org/officeDocument/2006/relationships/image" Target="../media/image182.wmf"/><Relationship Id="rId11" Type="http://schemas.openxmlformats.org/officeDocument/2006/relationships/image" Target="../media/image187.wmf"/><Relationship Id="rId5" Type="http://schemas.openxmlformats.org/officeDocument/2006/relationships/image" Target="../media/image181.wmf"/><Relationship Id="rId15" Type="http://schemas.openxmlformats.org/officeDocument/2006/relationships/image" Target="../media/image191.wmf"/><Relationship Id="rId10" Type="http://schemas.openxmlformats.org/officeDocument/2006/relationships/image" Target="../media/image186.wmf"/><Relationship Id="rId4" Type="http://schemas.openxmlformats.org/officeDocument/2006/relationships/image" Target="../media/image180.emf"/><Relationship Id="rId9" Type="http://schemas.openxmlformats.org/officeDocument/2006/relationships/image" Target="../media/image185.wmf"/><Relationship Id="rId14" Type="http://schemas.openxmlformats.org/officeDocument/2006/relationships/image" Target="../media/image190.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image" Target="../media/image179.wmf"/><Relationship Id="rId7" Type="http://schemas.openxmlformats.org/officeDocument/2006/relationships/image" Target="../media/image188.wmf"/><Relationship Id="rId2" Type="http://schemas.openxmlformats.org/officeDocument/2006/relationships/image" Target="../media/image178.wmf"/><Relationship Id="rId1" Type="http://schemas.openxmlformats.org/officeDocument/2006/relationships/image" Target="../media/image170.wmf"/><Relationship Id="rId6" Type="http://schemas.openxmlformats.org/officeDocument/2006/relationships/image" Target="../media/image184.emf"/><Relationship Id="rId5" Type="http://schemas.openxmlformats.org/officeDocument/2006/relationships/image" Target="../media/image181.wmf"/><Relationship Id="rId10" Type="http://schemas.openxmlformats.org/officeDocument/2006/relationships/image" Target="../media/image193.wmf"/><Relationship Id="rId4" Type="http://schemas.openxmlformats.org/officeDocument/2006/relationships/image" Target="../media/image180.emf"/><Relationship Id="rId9" Type="http://schemas.openxmlformats.org/officeDocument/2006/relationships/image" Target="../media/image18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image" Target="../media/image194.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image" Target="../media/image196.wmf"/><Relationship Id="rId5" Type="http://schemas.openxmlformats.org/officeDocument/2006/relationships/image" Target="../media/image200.wmf"/><Relationship Id="rId4" Type="http://schemas.openxmlformats.org/officeDocument/2006/relationships/image" Target="../media/image199.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image" Target="../media/image170.wmf"/><Relationship Id="rId7" Type="http://schemas.openxmlformats.org/officeDocument/2006/relationships/image" Target="../media/image206.wmf"/><Relationship Id="rId2" Type="http://schemas.openxmlformats.org/officeDocument/2006/relationships/image" Target="../media/image202.wmf"/><Relationship Id="rId1" Type="http://schemas.openxmlformats.org/officeDocument/2006/relationships/image" Target="../media/image201.wmf"/><Relationship Id="rId6" Type="http://schemas.openxmlformats.org/officeDocument/2006/relationships/image" Target="../media/image205.wmf"/><Relationship Id="rId5" Type="http://schemas.openxmlformats.org/officeDocument/2006/relationships/image" Target="../media/image204.wmf"/><Relationship Id="rId4" Type="http://schemas.openxmlformats.org/officeDocument/2006/relationships/image" Target="../media/image203.wmf"/><Relationship Id="rId9" Type="http://schemas.openxmlformats.org/officeDocument/2006/relationships/image" Target="../media/image208.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216.emf"/><Relationship Id="rId3" Type="http://schemas.openxmlformats.org/officeDocument/2006/relationships/image" Target="../media/image211.emf"/><Relationship Id="rId7" Type="http://schemas.openxmlformats.org/officeDocument/2006/relationships/image" Target="../media/image215.emf"/><Relationship Id="rId2" Type="http://schemas.openxmlformats.org/officeDocument/2006/relationships/image" Target="../media/image210.emf"/><Relationship Id="rId1" Type="http://schemas.openxmlformats.org/officeDocument/2006/relationships/image" Target="../media/image209.emf"/><Relationship Id="rId6" Type="http://schemas.openxmlformats.org/officeDocument/2006/relationships/image" Target="../media/image214.emf"/><Relationship Id="rId11" Type="http://schemas.openxmlformats.org/officeDocument/2006/relationships/image" Target="../media/image199.wmf"/><Relationship Id="rId5" Type="http://schemas.openxmlformats.org/officeDocument/2006/relationships/image" Target="../media/image213.emf"/><Relationship Id="rId10" Type="http://schemas.openxmlformats.org/officeDocument/2006/relationships/image" Target="../media/image198.emf"/><Relationship Id="rId4" Type="http://schemas.openxmlformats.org/officeDocument/2006/relationships/image" Target="../media/image212.emf"/><Relationship Id="rId9" Type="http://schemas.openxmlformats.org/officeDocument/2006/relationships/image" Target="../media/image197.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24.wmf"/><Relationship Id="rId13" Type="http://schemas.openxmlformats.org/officeDocument/2006/relationships/image" Target="../media/image229.emf"/><Relationship Id="rId3" Type="http://schemas.openxmlformats.org/officeDocument/2006/relationships/image" Target="../media/image219.wmf"/><Relationship Id="rId7" Type="http://schemas.openxmlformats.org/officeDocument/2006/relationships/image" Target="../media/image223.wmf"/><Relationship Id="rId12" Type="http://schemas.openxmlformats.org/officeDocument/2006/relationships/image" Target="../media/image228.emf"/><Relationship Id="rId17" Type="http://schemas.openxmlformats.org/officeDocument/2006/relationships/image" Target="../media/image199.wmf"/><Relationship Id="rId2" Type="http://schemas.openxmlformats.org/officeDocument/2006/relationships/image" Target="../media/image218.wmf"/><Relationship Id="rId16" Type="http://schemas.openxmlformats.org/officeDocument/2006/relationships/image" Target="../media/image232.wmf"/><Relationship Id="rId1" Type="http://schemas.openxmlformats.org/officeDocument/2006/relationships/image" Target="../media/image217.wmf"/><Relationship Id="rId6" Type="http://schemas.openxmlformats.org/officeDocument/2006/relationships/image" Target="../media/image222.wmf"/><Relationship Id="rId11" Type="http://schemas.openxmlformats.org/officeDocument/2006/relationships/image" Target="../media/image227.wmf"/><Relationship Id="rId5" Type="http://schemas.openxmlformats.org/officeDocument/2006/relationships/image" Target="../media/image221.wmf"/><Relationship Id="rId15" Type="http://schemas.openxmlformats.org/officeDocument/2006/relationships/image" Target="../media/image231.wmf"/><Relationship Id="rId10" Type="http://schemas.openxmlformats.org/officeDocument/2006/relationships/image" Target="../media/image226.wmf"/><Relationship Id="rId4" Type="http://schemas.openxmlformats.org/officeDocument/2006/relationships/image" Target="../media/image220.wmf"/><Relationship Id="rId9" Type="http://schemas.openxmlformats.org/officeDocument/2006/relationships/image" Target="../media/image225.wmf"/><Relationship Id="rId14" Type="http://schemas.openxmlformats.org/officeDocument/2006/relationships/image" Target="../media/image230.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39.wmf"/><Relationship Id="rId13" Type="http://schemas.openxmlformats.org/officeDocument/2006/relationships/image" Target="../media/image244.wmf"/><Relationship Id="rId3" Type="http://schemas.openxmlformats.org/officeDocument/2006/relationships/image" Target="../media/image235.wmf"/><Relationship Id="rId7" Type="http://schemas.openxmlformats.org/officeDocument/2006/relationships/image" Target="../media/image238.wmf"/><Relationship Id="rId12" Type="http://schemas.openxmlformats.org/officeDocument/2006/relationships/image" Target="../media/image243.w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7.emf"/><Relationship Id="rId11" Type="http://schemas.openxmlformats.org/officeDocument/2006/relationships/image" Target="../media/image242.wmf"/><Relationship Id="rId5" Type="http://schemas.openxmlformats.org/officeDocument/2006/relationships/image" Target="../media/image66.emf"/><Relationship Id="rId15" Type="http://schemas.openxmlformats.org/officeDocument/2006/relationships/image" Target="../media/image199.wmf"/><Relationship Id="rId10" Type="http://schemas.openxmlformats.org/officeDocument/2006/relationships/image" Target="../media/image241.wmf"/><Relationship Id="rId4" Type="http://schemas.openxmlformats.org/officeDocument/2006/relationships/image" Target="../media/image236.emf"/><Relationship Id="rId9" Type="http://schemas.openxmlformats.org/officeDocument/2006/relationships/image" Target="../media/image240.wmf"/><Relationship Id="rId14" Type="http://schemas.openxmlformats.org/officeDocument/2006/relationships/image" Target="../media/image2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37.emf"/><Relationship Id="rId13" Type="http://schemas.openxmlformats.org/officeDocument/2006/relationships/image" Target="../media/image242.wmf"/><Relationship Id="rId18" Type="http://schemas.openxmlformats.org/officeDocument/2006/relationships/image" Target="../media/image199.wmf"/><Relationship Id="rId3" Type="http://schemas.openxmlformats.org/officeDocument/2006/relationships/image" Target="../media/image246.wmf"/><Relationship Id="rId7" Type="http://schemas.openxmlformats.org/officeDocument/2006/relationships/image" Target="../media/image236.emf"/><Relationship Id="rId12" Type="http://schemas.openxmlformats.org/officeDocument/2006/relationships/image" Target="../media/image248.wmf"/><Relationship Id="rId17" Type="http://schemas.openxmlformats.org/officeDocument/2006/relationships/image" Target="../media/image252.wmf"/><Relationship Id="rId2" Type="http://schemas.openxmlformats.org/officeDocument/2006/relationships/image" Target="../media/image234.wmf"/><Relationship Id="rId16" Type="http://schemas.openxmlformats.org/officeDocument/2006/relationships/image" Target="../media/image251.wmf"/><Relationship Id="rId1" Type="http://schemas.openxmlformats.org/officeDocument/2006/relationships/image" Target="../media/image233.wmf"/><Relationship Id="rId6" Type="http://schemas.openxmlformats.org/officeDocument/2006/relationships/image" Target="../media/image239.wmf"/><Relationship Id="rId11" Type="http://schemas.openxmlformats.org/officeDocument/2006/relationships/image" Target="../media/image247.wmf"/><Relationship Id="rId5" Type="http://schemas.openxmlformats.org/officeDocument/2006/relationships/image" Target="../media/image238.wmf"/><Relationship Id="rId15" Type="http://schemas.openxmlformats.org/officeDocument/2006/relationships/image" Target="../media/image250.wmf"/><Relationship Id="rId10" Type="http://schemas.openxmlformats.org/officeDocument/2006/relationships/image" Target="../media/image240.wmf"/><Relationship Id="rId4" Type="http://schemas.openxmlformats.org/officeDocument/2006/relationships/image" Target="../media/image235.wmf"/><Relationship Id="rId9" Type="http://schemas.openxmlformats.org/officeDocument/2006/relationships/image" Target="../media/image66.emf"/><Relationship Id="rId14" Type="http://schemas.openxmlformats.org/officeDocument/2006/relationships/image" Target="../media/image249.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58.wmf"/><Relationship Id="rId13" Type="http://schemas.openxmlformats.org/officeDocument/2006/relationships/image" Target="../media/image263.wmf"/><Relationship Id="rId18" Type="http://schemas.openxmlformats.org/officeDocument/2006/relationships/image" Target="../media/image268.wmf"/><Relationship Id="rId3" Type="http://schemas.openxmlformats.org/officeDocument/2006/relationships/image" Target="../media/image253.emf"/><Relationship Id="rId21" Type="http://schemas.openxmlformats.org/officeDocument/2006/relationships/image" Target="../media/image199.wmf"/><Relationship Id="rId7" Type="http://schemas.openxmlformats.org/officeDocument/2006/relationships/image" Target="../media/image257.wmf"/><Relationship Id="rId12" Type="http://schemas.openxmlformats.org/officeDocument/2006/relationships/image" Target="../media/image262.wmf"/><Relationship Id="rId17" Type="http://schemas.openxmlformats.org/officeDocument/2006/relationships/image" Target="../media/image267.wmf"/><Relationship Id="rId2" Type="http://schemas.openxmlformats.org/officeDocument/2006/relationships/image" Target="../media/image238.wmf"/><Relationship Id="rId16" Type="http://schemas.openxmlformats.org/officeDocument/2006/relationships/image" Target="../media/image266.wmf"/><Relationship Id="rId20" Type="http://schemas.openxmlformats.org/officeDocument/2006/relationships/image" Target="../media/image270.wmf"/><Relationship Id="rId1" Type="http://schemas.openxmlformats.org/officeDocument/2006/relationships/image" Target="../media/image239.wmf"/><Relationship Id="rId6" Type="http://schemas.openxmlformats.org/officeDocument/2006/relationships/image" Target="../media/image256.wmf"/><Relationship Id="rId11" Type="http://schemas.openxmlformats.org/officeDocument/2006/relationships/image" Target="../media/image261.wmf"/><Relationship Id="rId5" Type="http://schemas.openxmlformats.org/officeDocument/2006/relationships/image" Target="../media/image255.wmf"/><Relationship Id="rId15" Type="http://schemas.openxmlformats.org/officeDocument/2006/relationships/image" Target="../media/image265.wmf"/><Relationship Id="rId10" Type="http://schemas.openxmlformats.org/officeDocument/2006/relationships/image" Target="../media/image260.wmf"/><Relationship Id="rId19" Type="http://schemas.openxmlformats.org/officeDocument/2006/relationships/image" Target="../media/image269.wmf"/><Relationship Id="rId4" Type="http://schemas.openxmlformats.org/officeDocument/2006/relationships/image" Target="../media/image254.emf"/><Relationship Id="rId9" Type="http://schemas.openxmlformats.org/officeDocument/2006/relationships/image" Target="../media/image259.wmf"/><Relationship Id="rId14" Type="http://schemas.openxmlformats.org/officeDocument/2006/relationships/image" Target="../media/image264.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75.wmf"/><Relationship Id="rId13" Type="http://schemas.openxmlformats.org/officeDocument/2006/relationships/image" Target="../media/image278.wmf"/><Relationship Id="rId18" Type="http://schemas.openxmlformats.org/officeDocument/2006/relationships/image" Target="../media/image255.wmf"/><Relationship Id="rId3" Type="http://schemas.openxmlformats.org/officeDocument/2006/relationships/image" Target="../media/image253.emf"/><Relationship Id="rId7" Type="http://schemas.openxmlformats.org/officeDocument/2006/relationships/image" Target="../media/image274.wmf"/><Relationship Id="rId12" Type="http://schemas.openxmlformats.org/officeDocument/2006/relationships/image" Target="../media/image262.wmf"/><Relationship Id="rId17" Type="http://schemas.openxmlformats.org/officeDocument/2006/relationships/image" Target="../media/image282.wmf"/><Relationship Id="rId2" Type="http://schemas.openxmlformats.org/officeDocument/2006/relationships/image" Target="../media/image238.wmf"/><Relationship Id="rId16" Type="http://schemas.openxmlformats.org/officeDocument/2006/relationships/image" Target="../media/image281.wmf"/><Relationship Id="rId1" Type="http://schemas.openxmlformats.org/officeDocument/2006/relationships/image" Target="../media/image239.wmf"/><Relationship Id="rId6" Type="http://schemas.openxmlformats.org/officeDocument/2006/relationships/image" Target="../media/image273.wmf"/><Relationship Id="rId11" Type="http://schemas.openxmlformats.org/officeDocument/2006/relationships/image" Target="../media/image277.wmf"/><Relationship Id="rId5" Type="http://schemas.openxmlformats.org/officeDocument/2006/relationships/image" Target="../media/image272.wmf"/><Relationship Id="rId15" Type="http://schemas.openxmlformats.org/officeDocument/2006/relationships/image" Target="../media/image280.wmf"/><Relationship Id="rId10" Type="http://schemas.openxmlformats.org/officeDocument/2006/relationships/image" Target="../media/image260.wmf"/><Relationship Id="rId19" Type="http://schemas.openxmlformats.org/officeDocument/2006/relationships/image" Target="../media/image256.wmf"/><Relationship Id="rId4" Type="http://schemas.openxmlformats.org/officeDocument/2006/relationships/image" Target="../media/image254.emf"/><Relationship Id="rId9" Type="http://schemas.openxmlformats.org/officeDocument/2006/relationships/image" Target="../media/image276.wmf"/><Relationship Id="rId14" Type="http://schemas.openxmlformats.org/officeDocument/2006/relationships/image" Target="../media/image279.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89.wmf"/><Relationship Id="rId3" Type="http://schemas.openxmlformats.org/officeDocument/2006/relationships/image" Target="../media/image235.wmf"/><Relationship Id="rId7" Type="http://schemas.openxmlformats.org/officeDocument/2006/relationships/image" Target="../media/image288.wmf"/><Relationship Id="rId2" Type="http://schemas.openxmlformats.org/officeDocument/2006/relationships/image" Target="../media/image284.emf"/><Relationship Id="rId1" Type="http://schemas.openxmlformats.org/officeDocument/2006/relationships/image" Target="../media/image283.wmf"/><Relationship Id="rId6" Type="http://schemas.openxmlformats.org/officeDocument/2006/relationships/image" Target="../media/image287.wmf"/><Relationship Id="rId5" Type="http://schemas.openxmlformats.org/officeDocument/2006/relationships/image" Target="../media/image286.wmf"/><Relationship Id="rId4" Type="http://schemas.openxmlformats.org/officeDocument/2006/relationships/image" Target="../media/image285.wmf"/><Relationship Id="rId9" Type="http://schemas.openxmlformats.org/officeDocument/2006/relationships/image" Target="../media/image29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93.wmf"/><Relationship Id="rId2" Type="http://schemas.openxmlformats.org/officeDocument/2006/relationships/image" Target="../media/image292.wmf"/><Relationship Id="rId1" Type="http://schemas.openxmlformats.org/officeDocument/2006/relationships/image" Target="../media/image291.wmf"/><Relationship Id="rId6" Type="http://schemas.openxmlformats.org/officeDocument/2006/relationships/image" Target="../media/image296.wmf"/><Relationship Id="rId5" Type="http://schemas.openxmlformats.org/officeDocument/2006/relationships/image" Target="../media/image295.wmf"/><Relationship Id="rId4" Type="http://schemas.openxmlformats.org/officeDocument/2006/relationships/image" Target="../media/image294.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image" Target="../media/image304.wmf"/><Relationship Id="rId3" Type="http://schemas.openxmlformats.org/officeDocument/2006/relationships/image" Target="../media/image70.wmf"/><Relationship Id="rId7" Type="http://schemas.openxmlformats.org/officeDocument/2006/relationships/image" Target="../media/image299.emf"/><Relationship Id="rId12" Type="http://schemas.openxmlformats.org/officeDocument/2006/relationships/image" Target="../media/image303.wmf"/><Relationship Id="rId2" Type="http://schemas.openxmlformats.org/officeDocument/2006/relationships/image" Target="../media/image68.emf"/><Relationship Id="rId1" Type="http://schemas.openxmlformats.org/officeDocument/2006/relationships/image" Target="../media/image67.emf"/><Relationship Id="rId6" Type="http://schemas.openxmlformats.org/officeDocument/2006/relationships/image" Target="../media/image298.emf"/><Relationship Id="rId11" Type="http://schemas.openxmlformats.org/officeDocument/2006/relationships/image" Target="../media/image302.wmf"/><Relationship Id="rId5" Type="http://schemas.openxmlformats.org/officeDocument/2006/relationships/image" Target="../media/image297.wmf"/><Relationship Id="rId10" Type="http://schemas.openxmlformats.org/officeDocument/2006/relationships/image" Target="../media/image301.wmf"/><Relationship Id="rId4" Type="http://schemas.openxmlformats.org/officeDocument/2006/relationships/image" Target="../media/image71.wmf"/><Relationship Id="rId9" Type="http://schemas.openxmlformats.org/officeDocument/2006/relationships/image" Target="../media/image66.emf"/><Relationship Id="rId14" Type="http://schemas.openxmlformats.org/officeDocument/2006/relationships/image" Target="../media/image199.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302.wmf"/><Relationship Id="rId13" Type="http://schemas.openxmlformats.org/officeDocument/2006/relationships/image" Target="../media/image231.wmf"/><Relationship Id="rId3" Type="http://schemas.openxmlformats.org/officeDocument/2006/relationships/image" Target="../media/image68.emf"/><Relationship Id="rId7" Type="http://schemas.openxmlformats.org/officeDocument/2006/relationships/image" Target="../media/image299.emf"/><Relationship Id="rId12" Type="http://schemas.openxmlformats.org/officeDocument/2006/relationships/image" Target="../media/image308.w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297.wmf"/><Relationship Id="rId11" Type="http://schemas.openxmlformats.org/officeDocument/2006/relationships/image" Target="../media/image307.wmf"/><Relationship Id="rId5" Type="http://schemas.openxmlformats.org/officeDocument/2006/relationships/image" Target="../media/image71.wmf"/><Relationship Id="rId10" Type="http://schemas.openxmlformats.org/officeDocument/2006/relationships/image" Target="../media/image306.wmf"/><Relationship Id="rId4" Type="http://schemas.openxmlformats.org/officeDocument/2006/relationships/image" Target="../media/image70.wmf"/><Relationship Id="rId9" Type="http://schemas.openxmlformats.org/officeDocument/2006/relationships/image" Target="../media/image305.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316.wmf"/><Relationship Id="rId13" Type="http://schemas.openxmlformats.org/officeDocument/2006/relationships/image" Target="../media/image321.wmf"/><Relationship Id="rId3" Type="http://schemas.openxmlformats.org/officeDocument/2006/relationships/image" Target="../media/image311.wmf"/><Relationship Id="rId7" Type="http://schemas.openxmlformats.org/officeDocument/2006/relationships/image" Target="../media/image315.wmf"/><Relationship Id="rId12" Type="http://schemas.openxmlformats.org/officeDocument/2006/relationships/image" Target="../media/image320.wmf"/><Relationship Id="rId17" Type="http://schemas.openxmlformats.org/officeDocument/2006/relationships/image" Target="../media/image199.wmf"/><Relationship Id="rId2" Type="http://schemas.openxmlformats.org/officeDocument/2006/relationships/image" Target="../media/image310.wmf"/><Relationship Id="rId16" Type="http://schemas.openxmlformats.org/officeDocument/2006/relationships/image" Target="../media/image324.wmf"/><Relationship Id="rId1" Type="http://schemas.openxmlformats.org/officeDocument/2006/relationships/image" Target="../media/image309.wmf"/><Relationship Id="rId6" Type="http://schemas.openxmlformats.org/officeDocument/2006/relationships/image" Target="../media/image314.wmf"/><Relationship Id="rId11" Type="http://schemas.openxmlformats.org/officeDocument/2006/relationships/image" Target="../media/image319.wmf"/><Relationship Id="rId5" Type="http://schemas.openxmlformats.org/officeDocument/2006/relationships/image" Target="../media/image313.wmf"/><Relationship Id="rId15" Type="http://schemas.openxmlformats.org/officeDocument/2006/relationships/image" Target="../media/image323.wmf"/><Relationship Id="rId10" Type="http://schemas.openxmlformats.org/officeDocument/2006/relationships/image" Target="../media/image318.wmf"/><Relationship Id="rId4" Type="http://schemas.openxmlformats.org/officeDocument/2006/relationships/image" Target="../media/image312.wmf"/><Relationship Id="rId9" Type="http://schemas.openxmlformats.org/officeDocument/2006/relationships/image" Target="../media/image317.wmf"/><Relationship Id="rId14" Type="http://schemas.openxmlformats.org/officeDocument/2006/relationships/image" Target="../media/image322.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314.wmf"/><Relationship Id="rId13" Type="http://schemas.openxmlformats.org/officeDocument/2006/relationships/image" Target="../media/image335.wmf"/><Relationship Id="rId3" Type="http://schemas.openxmlformats.org/officeDocument/2006/relationships/image" Target="../media/image327.wmf"/><Relationship Id="rId7" Type="http://schemas.openxmlformats.org/officeDocument/2006/relationships/image" Target="../media/image330.wmf"/><Relationship Id="rId12" Type="http://schemas.openxmlformats.org/officeDocument/2006/relationships/image" Target="../media/image334.wmf"/><Relationship Id="rId2" Type="http://schemas.openxmlformats.org/officeDocument/2006/relationships/image" Target="../media/image326.wmf"/><Relationship Id="rId1" Type="http://schemas.openxmlformats.org/officeDocument/2006/relationships/image" Target="../media/image325.wmf"/><Relationship Id="rId6" Type="http://schemas.openxmlformats.org/officeDocument/2006/relationships/image" Target="../media/image319.wmf"/><Relationship Id="rId11" Type="http://schemas.openxmlformats.org/officeDocument/2006/relationships/image" Target="../media/image333.wmf"/><Relationship Id="rId5" Type="http://schemas.openxmlformats.org/officeDocument/2006/relationships/image" Target="../media/image329.wmf"/><Relationship Id="rId15" Type="http://schemas.openxmlformats.org/officeDocument/2006/relationships/image" Target="../media/image199.wmf"/><Relationship Id="rId10" Type="http://schemas.openxmlformats.org/officeDocument/2006/relationships/image" Target="../media/image332.wmf"/><Relationship Id="rId4" Type="http://schemas.openxmlformats.org/officeDocument/2006/relationships/image" Target="../media/image328.wmf"/><Relationship Id="rId9" Type="http://schemas.openxmlformats.org/officeDocument/2006/relationships/image" Target="../media/image331.wmf"/><Relationship Id="rId14" Type="http://schemas.openxmlformats.org/officeDocument/2006/relationships/image" Target="../media/image336.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44.emf"/><Relationship Id="rId13" Type="http://schemas.openxmlformats.org/officeDocument/2006/relationships/image" Target="../media/image349.emf"/><Relationship Id="rId18" Type="http://schemas.openxmlformats.org/officeDocument/2006/relationships/image" Target="../media/image354.wmf"/><Relationship Id="rId26" Type="http://schemas.openxmlformats.org/officeDocument/2006/relationships/image" Target="../media/image362.wmf"/><Relationship Id="rId3" Type="http://schemas.openxmlformats.org/officeDocument/2006/relationships/image" Target="../media/image339.emf"/><Relationship Id="rId21" Type="http://schemas.openxmlformats.org/officeDocument/2006/relationships/image" Target="../media/image357.wmf"/><Relationship Id="rId7" Type="http://schemas.openxmlformats.org/officeDocument/2006/relationships/image" Target="../media/image343.wmf"/><Relationship Id="rId12" Type="http://schemas.openxmlformats.org/officeDocument/2006/relationships/image" Target="../media/image348.emf"/><Relationship Id="rId17" Type="http://schemas.openxmlformats.org/officeDocument/2006/relationships/image" Target="../media/image353.wmf"/><Relationship Id="rId25" Type="http://schemas.openxmlformats.org/officeDocument/2006/relationships/image" Target="../media/image361.wmf"/><Relationship Id="rId2" Type="http://schemas.openxmlformats.org/officeDocument/2006/relationships/image" Target="../media/image338.wmf"/><Relationship Id="rId16" Type="http://schemas.openxmlformats.org/officeDocument/2006/relationships/image" Target="../media/image352.wmf"/><Relationship Id="rId20" Type="http://schemas.openxmlformats.org/officeDocument/2006/relationships/image" Target="../media/image356.wmf"/><Relationship Id="rId29" Type="http://schemas.openxmlformats.org/officeDocument/2006/relationships/image" Target="../media/image199.wmf"/><Relationship Id="rId1" Type="http://schemas.openxmlformats.org/officeDocument/2006/relationships/image" Target="../media/image337.wmf"/><Relationship Id="rId6" Type="http://schemas.openxmlformats.org/officeDocument/2006/relationships/image" Target="../media/image342.wmf"/><Relationship Id="rId11" Type="http://schemas.openxmlformats.org/officeDocument/2006/relationships/image" Target="../media/image347.emf"/><Relationship Id="rId24" Type="http://schemas.openxmlformats.org/officeDocument/2006/relationships/image" Target="../media/image360.wmf"/><Relationship Id="rId5" Type="http://schemas.openxmlformats.org/officeDocument/2006/relationships/image" Target="../media/image341.emf"/><Relationship Id="rId15" Type="http://schemas.openxmlformats.org/officeDocument/2006/relationships/image" Target="../media/image351.emf"/><Relationship Id="rId23" Type="http://schemas.openxmlformats.org/officeDocument/2006/relationships/image" Target="../media/image359.wmf"/><Relationship Id="rId28" Type="http://schemas.openxmlformats.org/officeDocument/2006/relationships/image" Target="../media/image364.wmf"/><Relationship Id="rId10" Type="http://schemas.openxmlformats.org/officeDocument/2006/relationships/image" Target="../media/image346.emf"/><Relationship Id="rId19" Type="http://schemas.openxmlformats.org/officeDocument/2006/relationships/image" Target="../media/image355.wmf"/><Relationship Id="rId4" Type="http://schemas.openxmlformats.org/officeDocument/2006/relationships/image" Target="../media/image340.emf"/><Relationship Id="rId9" Type="http://schemas.openxmlformats.org/officeDocument/2006/relationships/image" Target="../media/image345.emf"/><Relationship Id="rId14" Type="http://schemas.openxmlformats.org/officeDocument/2006/relationships/image" Target="../media/image350.emf"/><Relationship Id="rId22" Type="http://schemas.openxmlformats.org/officeDocument/2006/relationships/image" Target="../media/image358.wmf"/><Relationship Id="rId27" Type="http://schemas.openxmlformats.org/officeDocument/2006/relationships/image" Target="../media/image36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25.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316.wmf"/><Relationship Id="rId13" Type="http://schemas.openxmlformats.org/officeDocument/2006/relationships/image" Target="../media/image367.wmf"/><Relationship Id="rId18" Type="http://schemas.openxmlformats.org/officeDocument/2006/relationships/image" Target="../media/image199.wmf"/><Relationship Id="rId3" Type="http://schemas.openxmlformats.org/officeDocument/2006/relationships/image" Target="../media/image311.wmf"/><Relationship Id="rId7" Type="http://schemas.openxmlformats.org/officeDocument/2006/relationships/image" Target="../media/image315.wmf"/><Relationship Id="rId12" Type="http://schemas.openxmlformats.org/officeDocument/2006/relationships/image" Target="../media/image366.wmf"/><Relationship Id="rId17" Type="http://schemas.openxmlformats.org/officeDocument/2006/relationships/image" Target="../media/image347.emf"/><Relationship Id="rId2" Type="http://schemas.openxmlformats.org/officeDocument/2006/relationships/image" Target="../media/image310.wmf"/><Relationship Id="rId16" Type="http://schemas.openxmlformats.org/officeDocument/2006/relationships/image" Target="../media/image346.emf"/><Relationship Id="rId1" Type="http://schemas.openxmlformats.org/officeDocument/2006/relationships/image" Target="../media/image309.wmf"/><Relationship Id="rId6" Type="http://schemas.openxmlformats.org/officeDocument/2006/relationships/image" Target="../media/image314.wmf"/><Relationship Id="rId11" Type="http://schemas.openxmlformats.org/officeDocument/2006/relationships/image" Target="../media/image318.wmf"/><Relationship Id="rId5" Type="http://schemas.openxmlformats.org/officeDocument/2006/relationships/image" Target="../media/image313.wmf"/><Relationship Id="rId15" Type="http://schemas.openxmlformats.org/officeDocument/2006/relationships/image" Target="../media/image369.wmf"/><Relationship Id="rId10" Type="http://schemas.openxmlformats.org/officeDocument/2006/relationships/image" Target="../media/image365.wmf"/><Relationship Id="rId4" Type="http://schemas.openxmlformats.org/officeDocument/2006/relationships/image" Target="../media/image312.wmf"/><Relationship Id="rId9" Type="http://schemas.openxmlformats.org/officeDocument/2006/relationships/image" Target="../media/image320.wmf"/><Relationship Id="rId14" Type="http://schemas.openxmlformats.org/officeDocument/2006/relationships/image" Target="../media/image368.wmf"/></Relationships>
</file>

<file path=ppt/drawings/_rels/vmlDrawing41.vml.rels><?xml version="1.0" encoding="UTF-8" standalone="yes"?>
<Relationships xmlns="http://schemas.openxmlformats.org/package/2006/relationships"><Relationship Id="rId13" Type="http://schemas.openxmlformats.org/officeDocument/2006/relationships/image" Target="../media/image349.emf"/><Relationship Id="rId18" Type="http://schemas.openxmlformats.org/officeDocument/2006/relationships/image" Target="../media/image353.wmf"/><Relationship Id="rId26" Type="http://schemas.openxmlformats.org/officeDocument/2006/relationships/image" Target="../media/image379.wmf"/><Relationship Id="rId3" Type="http://schemas.openxmlformats.org/officeDocument/2006/relationships/image" Target="../media/image339.emf"/><Relationship Id="rId21" Type="http://schemas.openxmlformats.org/officeDocument/2006/relationships/image" Target="../media/image374.wmf"/><Relationship Id="rId34" Type="http://schemas.openxmlformats.org/officeDocument/2006/relationships/image" Target="../media/image385.wmf"/><Relationship Id="rId7" Type="http://schemas.openxmlformats.org/officeDocument/2006/relationships/image" Target="../media/image343.wmf"/><Relationship Id="rId12" Type="http://schemas.openxmlformats.org/officeDocument/2006/relationships/image" Target="../media/image348.emf"/><Relationship Id="rId17" Type="http://schemas.openxmlformats.org/officeDocument/2006/relationships/image" Target="../media/image352.wmf"/><Relationship Id="rId25" Type="http://schemas.openxmlformats.org/officeDocument/2006/relationships/image" Target="../media/image378.wmf"/><Relationship Id="rId33" Type="http://schemas.openxmlformats.org/officeDocument/2006/relationships/image" Target="../media/image384.emf"/><Relationship Id="rId2" Type="http://schemas.openxmlformats.org/officeDocument/2006/relationships/image" Target="../media/image370.wmf"/><Relationship Id="rId16" Type="http://schemas.openxmlformats.org/officeDocument/2006/relationships/image" Target="../media/image371.wmf"/><Relationship Id="rId20" Type="http://schemas.openxmlformats.org/officeDocument/2006/relationships/image" Target="../media/image373.wmf"/><Relationship Id="rId29" Type="http://schemas.openxmlformats.org/officeDocument/2006/relationships/image" Target="../media/image380.emf"/><Relationship Id="rId1" Type="http://schemas.openxmlformats.org/officeDocument/2006/relationships/image" Target="../media/image337.wmf"/><Relationship Id="rId6" Type="http://schemas.openxmlformats.org/officeDocument/2006/relationships/image" Target="../media/image342.wmf"/><Relationship Id="rId11" Type="http://schemas.openxmlformats.org/officeDocument/2006/relationships/image" Target="../media/image347.emf"/><Relationship Id="rId24" Type="http://schemas.openxmlformats.org/officeDocument/2006/relationships/image" Target="../media/image377.wmf"/><Relationship Id="rId32" Type="http://schemas.openxmlformats.org/officeDocument/2006/relationships/image" Target="../media/image383.emf"/><Relationship Id="rId5" Type="http://schemas.openxmlformats.org/officeDocument/2006/relationships/image" Target="../media/image341.emf"/><Relationship Id="rId15" Type="http://schemas.openxmlformats.org/officeDocument/2006/relationships/image" Target="../media/image351.emf"/><Relationship Id="rId23" Type="http://schemas.openxmlformats.org/officeDocument/2006/relationships/image" Target="../media/image376.wmf"/><Relationship Id="rId28" Type="http://schemas.openxmlformats.org/officeDocument/2006/relationships/image" Target="../media/image254.emf"/><Relationship Id="rId36" Type="http://schemas.openxmlformats.org/officeDocument/2006/relationships/image" Target="../media/image199.wmf"/><Relationship Id="rId10" Type="http://schemas.openxmlformats.org/officeDocument/2006/relationships/image" Target="../media/image346.emf"/><Relationship Id="rId19" Type="http://schemas.openxmlformats.org/officeDocument/2006/relationships/image" Target="../media/image372.wmf"/><Relationship Id="rId31" Type="http://schemas.openxmlformats.org/officeDocument/2006/relationships/image" Target="../media/image382.emf"/><Relationship Id="rId4" Type="http://schemas.openxmlformats.org/officeDocument/2006/relationships/image" Target="../media/image340.emf"/><Relationship Id="rId9" Type="http://schemas.openxmlformats.org/officeDocument/2006/relationships/image" Target="../media/image345.emf"/><Relationship Id="rId14" Type="http://schemas.openxmlformats.org/officeDocument/2006/relationships/image" Target="../media/image350.emf"/><Relationship Id="rId22" Type="http://schemas.openxmlformats.org/officeDocument/2006/relationships/image" Target="../media/image375.wmf"/><Relationship Id="rId27" Type="http://schemas.openxmlformats.org/officeDocument/2006/relationships/image" Target="../media/image253.emf"/><Relationship Id="rId30" Type="http://schemas.openxmlformats.org/officeDocument/2006/relationships/image" Target="../media/image381.emf"/><Relationship Id="rId35" Type="http://schemas.openxmlformats.org/officeDocument/2006/relationships/image" Target="../media/image386.wmf"/><Relationship Id="rId8" Type="http://schemas.openxmlformats.org/officeDocument/2006/relationships/image" Target="../media/image344.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94.emf"/><Relationship Id="rId13" Type="http://schemas.openxmlformats.org/officeDocument/2006/relationships/image" Target="../media/image330.wmf"/><Relationship Id="rId18" Type="http://schemas.openxmlformats.org/officeDocument/2006/relationships/image" Target="../media/image402.wmf"/><Relationship Id="rId26" Type="http://schemas.openxmlformats.org/officeDocument/2006/relationships/image" Target="../media/image199.wmf"/><Relationship Id="rId3" Type="http://schemas.openxmlformats.org/officeDocument/2006/relationships/image" Target="../media/image389.wmf"/><Relationship Id="rId21" Type="http://schemas.openxmlformats.org/officeDocument/2006/relationships/image" Target="../media/image405.wmf"/><Relationship Id="rId7" Type="http://schemas.openxmlformats.org/officeDocument/2006/relationships/image" Target="../media/image393.emf"/><Relationship Id="rId12" Type="http://schemas.openxmlformats.org/officeDocument/2006/relationships/image" Target="../media/image319.wmf"/><Relationship Id="rId17" Type="http://schemas.openxmlformats.org/officeDocument/2006/relationships/image" Target="../media/image401.wmf"/><Relationship Id="rId25" Type="http://schemas.openxmlformats.org/officeDocument/2006/relationships/image" Target="../media/image408.wmf"/><Relationship Id="rId2" Type="http://schemas.openxmlformats.org/officeDocument/2006/relationships/image" Target="../media/image388.wmf"/><Relationship Id="rId16" Type="http://schemas.openxmlformats.org/officeDocument/2006/relationships/image" Target="../media/image400.wmf"/><Relationship Id="rId20" Type="http://schemas.openxmlformats.org/officeDocument/2006/relationships/image" Target="../media/image404.wmf"/><Relationship Id="rId1" Type="http://schemas.openxmlformats.org/officeDocument/2006/relationships/image" Target="../media/image387.wmf"/><Relationship Id="rId6" Type="http://schemas.openxmlformats.org/officeDocument/2006/relationships/image" Target="../media/image392.emf"/><Relationship Id="rId11" Type="http://schemas.openxmlformats.org/officeDocument/2006/relationships/image" Target="../media/image397.emf"/><Relationship Id="rId24" Type="http://schemas.openxmlformats.org/officeDocument/2006/relationships/image" Target="../media/image407.wmf"/><Relationship Id="rId5" Type="http://schemas.openxmlformats.org/officeDocument/2006/relationships/image" Target="../media/image391.emf"/><Relationship Id="rId15" Type="http://schemas.openxmlformats.org/officeDocument/2006/relationships/image" Target="../media/image399.wmf"/><Relationship Id="rId23" Type="http://schemas.openxmlformats.org/officeDocument/2006/relationships/image" Target="../media/image406.wmf"/><Relationship Id="rId10" Type="http://schemas.openxmlformats.org/officeDocument/2006/relationships/image" Target="../media/image396.emf"/><Relationship Id="rId19" Type="http://schemas.openxmlformats.org/officeDocument/2006/relationships/image" Target="../media/image403.wmf"/><Relationship Id="rId4" Type="http://schemas.openxmlformats.org/officeDocument/2006/relationships/image" Target="../media/image390.wmf"/><Relationship Id="rId9" Type="http://schemas.openxmlformats.org/officeDocument/2006/relationships/image" Target="../media/image395.emf"/><Relationship Id="rId14" Type="http://schemas.openxmlformats.org/officeDocument/2006/relationships/image" Target="../media/image398.wmf"/><Relationship Id="rId22" Type="http://schemas.openxmlformats.org/officeDocument/2006/relationships/image" Target="../media/image377.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416.wmf"/><Relationship Id="rId13" Type="http://schemas.openxmlformats.org/officeDocument/2006/relationships/image" Target="../media/image421.wmf"/><Relationship Id="rId3" Type="http://schemas.openxmlformats.org/officeDocument/2006/relationships/image" Target="../media/image411.wmf"/><Relationship Id="rId7" Type="http://schemas.openxmlformats.org/officeDocument/2006/relationships/image" Target="../media/image415.wmf"/><Relationship Id="rId12" Type="http://schemas.openxmlformats.org/officeDocument/2006/relationships/image" Target="../media/image420.wmf"/><Relationship Id="rId2" Type="http://schemas.openxmlformats.org/officeDocument/2006/relationships/image" Target="../media/image410.wmf"/><Relationship Id="rId16" Type="http://schemas.openxmlformats.org/officeDocument/2006/relationships/image" Target="../media/image75.wmf"/><Relationship Id="rId1" Type="http://schemas.openxmlformats.org/officeDocument/2006/relationships/image" Target="../media/image409.wmf"/><Relationship Id="rId6" Type="http://schemas.openxmlformats.org/officeDocument/2006/relationships/image" Target="../media/image414.wmf"/><Relationship Id="rId11" Type="http://schemas.openxmlformats.org/officeDocument/2006/relationships/image" Target="../media/image419.wmf"/><Relationship Id="rId5" Type="http://schemas.openxmlformats.org/officeDocument/2006/relationships/image" Target="../media/image413.wmf"/><Relationship Id="rId15" Type="http://schemas.openxmlformats.org/officeDocument/2006/relationships/image" Target="../media/image199.wmf"/><Relationship Id="rId10" Type="http://schemas.openxmlformats.org/officeDocument/2006/relationships/image" Target="../media/image418.wmf"/><Relationship Id="rId4" Type="http://schemas.openxmlformats.org/officeDocument/2006/relationships/image" Target="../media/image412.wmf"/><Relationship Id="rId9" Type="http://schemas.openxmlformats.org/officeDocument/2006/relationships/image" Target="../media/image417.wmf"/><Relationship Id="rId14" Type="http://schemas.openxmlformats.org/officeDocument/2006/relationships/image" Target="../media/image422.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420.wmf"/><Relationship Id="rId3" Type="http://schemas.openxmlformats.org/officeDocument/2006/relationships/image" Target="../media/image417.wmf"/><Relationship Id="rId7" Type="http://schemas.openxmlformats.org/officeDocument/2006/relationships/image" Target="../media/image414.wmf"/><Relationship Id="rId12" Type="http://schemas.openxmlformats.org/officeDocument/2006/relationships/image" Target="../media/image75.wmf"/><Relationship Id="rId2" Type="http://schemas.openxmlformats.org/officeDocument/2006/relationships/image" Target="../media/image410.wmf"/><Relationship Id="rId1" Type="http://schemas.openxmlformats.org/officeDocument/2006/relationships/image" Target="../media/image409.wmf"/><Relationship Id="rId6" Type="http://schemas.openxmlformats.org/officeDocument/2006/relationships/image" Target="../media/image413.wmf"/><Relationship Id="rId11" Type="http://schemas.openxmlformats.org/officeDocument/2006/relationships/image" Target="../media/image425.wmf"/><Relationship Id="rId5" Type="http://schemas.openxmlformats.org/officeDocument/2006/relationships/image" Target="../media/image412.wmf"/><Relationship Id="rId10" Type="http://schemas.openxmlformats.org/officeDocument/2006/relationships/image" Target="../media/image424.wmf"/><Relationship Id="rId4" Type="http://schemas.openxmlformats.org/officeDocument/2006/relationships/image" Target="../media/image411.wmf"/><Relationship Id="rId9" Type="http://schemas.openxmlformats.org/officeDocument/2006/relationships/image" Target="../media/image423.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427.wmf"/><Relationship Id="rId13" Type="http://schemas.openxmlformats.org/officeDocument/2006/relationships/image" Target="../media/image432.wmf"/><Relationship Id="rId3" Type="http://schemas.openxmlformats.org/officeDocument/2006/relationships/image" Target="../media/image412.wmf"/><Relationship Id="rId7" Type="http://schemas.openxmlformats.org/officeDocument/2006/relationships/image" Target="../media/image426.wmf"/><Relationship Id="rId12" Type="http://schemas.openxmlformats.org/officeDocument/2006/relationships/image" Target="../media/image431.wmf"/><Relationship Id="rId2" Type="http://schemas.openxmlformats.org/officeDocument/2006/relationships/image" Target="../media/image411.wmf"/><Relationship Id="rId16" Type="http://schemas.openxmlformats.org/officeDocument/2006/relationships/image" Target="../media/image75.wmf"/><Relationship Id="rId1" Type="http://schemas.openxmlformats.org/officeDocument/2006/relationships/image" Target="../media/image410.wmf"/><Relationship Id="rId6" Type="http://schemas.openxmlformats.org/officeDocument/2006/relationships/image" Target="../media/image420.wmf"/><Relationship Id="rId11" Type="http://schemas.openxmlformats.org/officeDocument/2006/relationships/image" Target="../media/image430.wmf"/><Relationship Id="rId5" Type="http://schemas.openxmlformats.org/officeDocument/2006/relationships/image" Target="../media/image414.wmf"/><Relationship Id="rId15" Type="http://schemas.openxmlformats.org/officeDocument/2006/relationships/image" Target="../media/image434.wmf"/><Relationship Id="rId10" Type="http://schemas.openxmlformats.org/officeDocument/2006/relationships/image" Target="../media/image429.wmf"/><Relationship Id="rId4" Type="http://schemas.openxmlformats.org/officeDocument/2006/relationships/image" Target="../media/image413.wmf"/><Relationship Id="rId9" Type="http://schemas.openxmlformats.org/officeDocument/2006/relationships/image" Target="../media/image428.wmf"/><Relationship Id="rId14" Type="http://schemas.openxmlformats.org/officeDocument/2006/relationships/image" Target="../media/image433.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437.wmf"/><Relationship Id="rId13" Type="http://schemas.openxmlformats.org/officeDocument/2006/relationships/image" Target="../media/image421.wmf"/><Relationship Id="rId3" Type="http://schemas.openxmlformats.org/officeDocument/2006/relationships/image" Target="../media/image411.wmf"/><Relationship Id="rId7" Type="http://schemas.openxmlformats.org/officeDocument/2006/relationships/image" Target="../media/image436.wmf"/><Relationship Id="rId12" Type="http://schemas.openxmlformats.org/officeDocument/2006/relationships/image" Target="../media/image420.wmf"/><Relationship Id="rId2" Type="http://schemas.openxmlformats.org/officeDocument/2006/relationships/image" Target="../media/image410.wmf"/><Relationship Id="rId1" Type="http://schemas.openxmlformats.org/officeDocument/2006/relationships/image" Target="../media/image435.wmf"/><Relationship Id="rId6" Type="http://schemas.openxmlformats.org/officeDocument/2006/relationships/image" Target="../media/image414.wmf"/><Relationship Id="rId11" Type="http://schemas.openxmlformats.org/officeDocument/2006/relationships/image" Target="../media/image439.wmf"/><Relationship Id="rId5" Type="http://schemas.openxmlformats.org/officeDocument/2006/relationships/image" Target="../media/image413.wmf"/><Relationship Id="rId10" Type="http://schemas.openxmlformats.org/officeDocument/2006/relationships/image" Target="../media/image418.wmf"/><Relationship Id="rId4" Type="http://schemas.openxmlformats.org/officeDocument/2006/relationships/image" Target="../media/image412.wmf"/><Relationship Id="rId9" Type="http://schemas.openxmlformats.org/officeDocument/2006/relationships/image" Target="../media/image438.wmf"/><Relationship Id="rId14" Type="http://schemas.openxmlformats.org/officeDocument/2006/relationships/image" Target="../media/image75.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438.wmf"/><Relationship Id="rId3" Type="http://schemas.openxmlformats.org/officeDocument/2006/relationships/image" Target="../media/image412.wmf"/><Relationship Id="rId7" Type="http://schemas.openxmlformats.org/officeDocument/2006/relationships/image" Target="../media/image435.wmf"/><Relationship Id="rId12" Type="http://schemas.openxmlformats.org/officeDocument/2006/relationships/image" Target="../media/image75.wmf"/><Relationship Id="rId2" Type="http://schemas.openxmlformats.org/officeDocument/2006/relationships/image" Target="../media/image411.wmf"/><Relationship Id="rId1" Type="http://schemas.openxmlformats.org/officeDocument/2006/relationships/image" Target="../media/image410.wmf"/><Relationship Id="rId6" Type="http://schemas.openxmlformats.org/officeDocument/2006/relationships/image" Target="../media/image420.wmf"/><Relationship Id="rId11" Type="http://schemas.openxmlformats.org/officeDocument/2006/relationships/image" Target="../media/image424.wmf"/><Relationship Id="rId5" Type="http://schemas.openxmlformats.org/officeDocument/2006/relationships/image" Target="../media/image414.wmf"/><Relationship Id="rId10" Type="http://schemas.openxmlformats.org/officeDocument/2006/relationships/image" Target="../media/image440.wmf"/><Relationship Id="rId4" Type="http://schemas.openxmlformats.org/officeDocument/2006/relationships/image" Target="../media/image413.wmf"/><Relationship Id="rId9" Type="http://schemas.openxmlformats.org/officeDocument/2006/relationships/image" Target="../media/image421.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432.wmf"/><Relationship Id="rId13" Type="http://schemas.openxmlformats.org/officeDocument/2006/relationships/image" Target="../media/image444.wmf"/><Relationship Id="rId3" Type="http://schemas.openxmlformats.org/officeDocument/2006/relationships/image" Target="../media/image412.wmf"/><Relationship Id="rId7" Type="http://schemas.openxmlformats.org/officeDocument/2006/relationships/image" Target="../media/image426.wmf"/><Relationship Id="rId12" Type="http://schemas.openxmlformats.org/officeDocument/2006/relationships/image" Target="../media/image443.wmf"/><Relationship Id="rId2" Type="http://schemas.openxmlformats.org/officeDocument/2006/relationships/image" Target="../media/image411.wmf"/><Relationship Id="rId1" Type="http://schemas.openxmlformats.org/officeDocument/2006/relationships/image" Target="../media/image410.wmf"/><Relationship Id="rId6" Type="http://schemas.openxmlformats.org/officeDocument/2006/relationships/image" Target="../media/image420.wmf"/><Relationship Id="rId11" Type="http://schemas.openxmlformats.org/officeDocument/2006/relationships/image" Target="../media/image430.wmf"/><Relationship Id="rId5" Type="http://schemas.openxmlformats.org/officeDocument/2006/relationships/image" Target="../media/image414.wmf"/><Relationship Id="rId15" Type="http://schemas.openxmlformats.org/officeDocument/2006/relationships/image" Target="../media/image75.wmf"/><Relationship Id="rId10" Type="http://schemas.openxmlformats.org/officeDocument/2006/relationships/image" Target="../media/image442.wmf"/><Relationship Id="rId4" Type="http://schemas.openxmlformats.org/officeDocument/2006/relationships/image" Target="../media/image413.wmf"/><Relationship Id="rId9" Type="http://schemas.openxmlformats.org/officeDocument/2006/relationships/image" Target="../media/image441.wmf"/><Relationship Id="rId14" Type="http://schemas.openxmlformats.org/officeDocument/2006/relationships/image" Target="../media/image445.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1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e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411.wmf"/><Relationship Id="rId13" Type="http://schemas.openxmlformats.org/officeDocument/2006/relationships/image" Target="../media/image416.wmf"/><Relationship Id="rId3" Type="http://schemas.openxmlformats.org/officeDocument/2006/relationships/image" Target="../media/image448.wmf"/><Relationship Id="rId7" Type="http://schemas.openxmlformats.org/officeDocument/2006/relationships/image" Target="../media/image410.wmf"/><Relationship Id="rId12" Type="http://schemas.openxmlformats.org/officeDocument/2006/relationships/image" Target="../media/image415.wmf"/><Relationship Id="rId2" Type="http://schemas.openxmlformats.org/officeDocument/2006/relationships/image" Target="../media/image447.wmf"/><Relationship Id="rId1" Type="http://schemas.openxmlformats.org/officeDocument/2006/relationships/image" Target="../media/image446.emf"/><Relationship Id="rId6" Type="http://schemas.openxmlformats.org/officeDocument/2006/relationships/image" Target="../media/image451.wmf"/><Relationship Id="rId11" Type="http://schemas.openxmlformats.org/officeDocument/2006/relationships/image" Target="../media/image414.wmf"/><Relationship Id="rId5" Type="http://schemas.openxmlformats.org/officeDocument/2006/relationships/image" Target="../media/image450.wmf"/><Relationship Id="rId10" Type="http://schemas.openxmlformats.org/officeDocument/2006/relationships/image" Target="../media/image413.wmf"/><Relationship Id="rId4" Type="http://schemas.openxmlformats.org/officeDocument/2006/relationships/image" Target="../media/image449.wmf"/><Relationship Id="rId9" Type="http://schemas.openxmlformats.org/officeDocument/2006/relationships/image" Target="../media/image412.wmf"/><Relationship Id="rId14" Type="http://schemas.openxmlformats.org/officeDocument/2006/relationships/image" Target="../media/image417.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453.wmf"/><Relationship Id="rId13" Type="http://schemas.openxmlformats.org/officeDocument/2006/relationships/image" Target="../media/image457.wmf"/><Relationship Id="rId3" Type="http://schemas.openxmlformats.org/officeDocument/2006/relationships/image" Target="../media/image413.wmf"/><Relationship Id="rId7" Type="http://schemas.openxmlformats.org/officeDocument/2006/relationships/image" Target="../media/image422.wmf"/><Relationship Id="rId12" Type="http://schemas.openxmlformats.org/officeDocument/2006/relationships/image" Target="../media/image456.wmf"/><Relationship Id="rId2" Type="http://schemas.openxmlformats.org/officeDocument/2006/relationships/image" Target="../media/image412.wmf"/><Relationship Id="rId1" Type="http://schemas.openxmlformats.org/officeDocument/2006/relationships/image" Target="../media/image452.wmf"/><Relationship Id="rId6" Type="http://schemas.openxmlformats.org/officeDocument/2006/relationships/image" Target="../media/image419.wmf"/><Relationship Id="rId11" Type="http://schemas.openxmlformats.org/officeDocument/2006/relationships/image" Target="../media/image455.wmf"/><Relationship Id="rId5" Type="http://schemas.openxmlformats.org/officeDocument/2006/relationships/image" Target="../media/image418.wmf"/><Relationship Id="rId10" Type="http://schemas.openxmlformats.org/officeDocument/2006/relationships/image" Target="../media/image454.wmf"/><Relationship Id="rId4" Type="http://schemas.openxmlformats.org/officeDocument/2006/relationships/image" Target="../media/image414.wmf"/><Relationship Id="rId9" Type="http://schemas.openxmlformats.org/officeDocument/2006/relationships/image" Target="../media/image421.wmf"/><Relationship Id="rId14" Type="http://schemas.openxmlformats.org/officeDocument/2006/relationships/image" Target="../media/image458.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443.wmf"/><Relationship Id="rId3" Type="http://schemas.openxmlformats.org/officeDocument/2006/relationships/image" Target="../media/image450.wmf"/><Relationship Id="rId7" Type="http://schemas.openxmlformats.org/officeDocument/2006/relationships/image" Target="../media/image430.wmf"/><Relationship Id="rId12" Type="http://schemas.openxmlformats.org/officeDocument/2006/relationships/image" Target="../media/image460.wmf"/><Relationship Id="rId2" Type="http://schemas.openxmlformats.org/officeDocument/2006/relationships/image" Target="../media/image449.wmf"/><Relationship Id="rId1" Type="http://schemas.openxmlformats.org/officeDocument/2006/relationships/image" Target="../media/image448.wmf"/><Relationship Id="rId6" Type="http://schemas.openxmlformats.org/officeDocument/2006/relationships/image" Target="../media/image442.wmf"/><Relationship Id="rId11" Type="http://schemas.openxmlformats.org/officeDocument/2006/relationships/image" Target="../media/image459.wmf"/><Relationship Id="rId5" Type="http://schemas.openxmlformats.org/officeDocument/2006/relationships/image" Target="../media/image426.wmf"/><Relationship Id="rId10" Type="http://schemas.openxmlformats.org/officeDocument/2006/relationships/image" Target="../media/image432.wmf"/><Relationship Id="rId4" Type="http://schemas.openxmlformats.org/officeDocument/2006/relationships/image" Target="../media/image410.wmf"/><Relationship Id="rId9" Type="http://schemas.openxmlformats.org/officeDocument/2006/relationships/image" Target="../media/image444.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image" Target="../media/image304.wmf"/><Relationship Id="rId3" Type="http://schemas.openxmlformats.org/officeDocument/2006/relationships/image" Target="../media/image70.wmf"/><Relationship Id="rId7" Type="http://schemas.openxmlformats.org/officeDocument/2006/relationships/image" Target="../media/image299.emf"/><Relationship Id="rId12" Type="http://schemas.openxmlformats.org/officeDocument/2006/relationships/image" Target="../media/image461.wmf"/><Relationship Id="rId2" Type="http://schemas.openxmlformats.org/officeDocument/2006/relationships/image" Target="../media/image68.emf"/><Relationship Id="rId1" Type="http://schemas.openxmlformats.org/officeDocument/2006/relationships/image" Target="../media/image67.emf"/><Relationship Id="rId6" Type="http://schemas.openxmlformats.org/officeDocument/2006/relationships/image" Target="../media/image298.emf"/><Relationship Id="rId11" Type="http://schemas.openxmlformats.org/officeDocument/2006/relationships/image" Target="../media/image302.wmf"/><Relationship Id="rId5" Type="http://schemas.openxmlformats.org/officeDocument/2006/relationships/image" Target="../media/image297.wmf"/><Relationship Id="rId10" Type="http://schemas.openxmlformats.org/officeDocument/2006/relationships/image" Target="../media/image301.wmf"/><Relationship Id="rId4" Type="http://schemas.openxmlformats.org/officeDocument/2006/relationships/image" Target="../media/image71.wmf"/><Relationship Id="rId9" Type="http://schemas.openxmlformats.org/officeDocument/2006/relationships/image" Target="../media/image66.e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image" Target="../media/image70.wmf"/><Relationship Id="rId7" Type="http://schemas.openxmlformats.org/officeDocument/2006/relationships/image" Target="../media/image66.emf"/><Relationship Id="rId12" Type="http://schemas.openxmlformats.org/officeDocument/2006/relationships/image" Target="../media/image308.wmf"/><Relationship Id="rId2" Type="http://schemas.openxmlformats.org/officeDocument/2006/relationships/image" Target="../media/image68.emf"/><Relationship Id="rId1" Type="http://schemas.openxmlformats.org/officeDocument/2006/relationships/image" Target="../media/image67.emf"/><Relationship Id="rId6" Type="http://schemas.openxmlformats.org/officeDocument/2006/relationships/image" Target="../media/image299.emf"/><Relationship Id="rId11" Type="http://schemas.openxmlformats.org/officeDocument/2006/relationships/image" Target="../media/image307.wmf"/><Relationship Id="rId5" Type="http://schemas.openxmlformats.org/officeDocument/2006/relationships/image" Target="../media/image297.wmf"/><Relationship Id="rId10" Type="http://schemas.openxmlformats.org/officeDocument/2006/relationships/image" Target="../media/image306.wmf"/><Relationship Id="rId4" Type="http://schemas.openxmlformats.org/officeDocument/2006/relationships/image" Target="../media/image71.wmf"/><Relationship Id="rId9" Type="http://schemas.openxmlformats.org/officeDocument/2006/relationships/image" Target="../media/image305.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464.wmf"/><Relationship Id="rId7" Type="http://schemas.openxmlformats.org/officeDocument/2006/relationships/image" Target="../media/image468.wmf"/><Relationship Id="rId2" Type="http://schemas.openxmlformats.org/officeDocument/2006/relationships/image" Target="../media/image463.wmf"/><Relationship Id="rId1" Type="http://schemas.openxmlformats.org/officeDocument/2006/relationships/image" Target="../media/image462.wmf"/><Relationship Id="rId6" Type="http://schemas.openxmlformats.org/officeDocument/2006/relationships/image" Target="../media/image467.wmf"/><Relationship Id="rId5" Type="http://schemas.openxmlformats.org/officeDocument/2006/relationships/image" Target="../media/image466.wmf"/><Relationship Id="rId4" Type="http://schemas.openxmlformats.org/officeDocument/2006/relationships/image" Target="../media/image465.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467.wmf"/><Relationship Id="rId13" Type="http://schemas.openxmlformats.org/officeDocument/2006/relationships/image" Target="../media/image473.wmf"/><Relationship Id="rId3" Type="http://schemas.openxmlformats.org/officeDocument/2006/relationships/image" Target="../media/image464.wmf"/><Relationship Id="rId7" Type="http://schemas.openxmlformats.org/officeDocument/2006/relationships/image" Target="../media/image299.emf"/><Relationship Id="rId12" Type="http://schemas.openxmlformats.org/officeDocument/2006/relationships/image" Target="../media/image472.wmf"/><Relationship Id="rId17" Type="http://schemas.openxmlformats.org/officeDocument/2006/relationships/image" Target="../media/image476.wmf"/><Relationship Id="rId2" Type="http://schemas.openxmlformats.org/officeDocument/2006/relationships/image" Target="../media/image463.wmf"/><Relationship Id="rId16" Type="http://schemas.openxmlformats.org/officeDocument/2006/relationships/image" Target="../media/image475.wmf"/><Relationship Id="rId1" Type="http://schemas.openxmlformats.org/officeDocument/2006/relationships/image" Target="../media/image462.wmf"/><Relationship Id="rId6" Type="http://schemas.openxmlformats.org/officeDocument/2006/relationships/image" Target="../media/image468.wmf"/><Relationship Id="rId11" Type="http://schemas.openxmlformats.org/officeDocument/2006/relationships/image" Target="../media/image471.emf"/><Relationship Id="rId5" Type="http://schemas.openxmlformats.org/officeDocument/2006/relationships/image" Target="../media/image466.wmf"/><Relationship Id="rId15" Type="http://schemas.openxmlformats.org/officeDocument/2006/relationships/image" Target="../media/image474.wmf"/><Relationship Id="rId10" Type="http://schemas.openxmlformats.org/officeDocument/2006/relationships/image" Target="../media/image470.wmf"/><Relationship Id="rId4" Type="http://schemas.openxmlformats.org/officeDocument/2006/relationships/image" Target="../media/image465.wmf"/><Relationship Id="rId9" Type="http://schemas.openxmlformats.org/officeDocument/2006/relationships/image" Target="../media/image469.emf"/><Relationship Id="rId14" Type="http://schemas.openxmlformats.org/officeDocument/2006/relationships/image" Target="../media/image239.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467.wmf"/><Relationship Id="rId13" Type="http://schemas.openxmlformats.org/officeDocument/2006/relationships/image" Target="../media/image481.wmf"/><Relationship Id="rId18" Type="http://schemas.openxmlformats.org/officeDocument/2006/relationships/image" Target="../media/image485.wmf"/><Relationship Id="rId3" Type="http://schemas.openxmlformats.org/officeDocument/2006/relationships/image" Target="../media/image464.wmf"/><Relationship Id="rId21" Type="http://schemas.openxmlformats.org/officeDocument/2006/relationships/image" Target="../media/image488.wmf"/><Relationship Id="rId7" Type="http://schemas.openxmlformats.org/officeDocument/2006/relationships/image" Target="../media/image476.wmf"/><Relationship Id="rId12" Type="http://schemas.openxmlformats.org/officeDocument/2006/relationships/image" Target="../media/image480.wmf"/><Relationship Id="rId17" Type="http://schemas.openxmlformats.org/officeDocument/2006/relationships/image" Target="../media/image472.wmf"/><Relationship Id="rId2" Type="http://schemas.openxmlformats.org/officeDocument/2006/relationships/image" Target="../media/image463.wmf"/><Relationship Id="rId16" Type="http://schemas.openxmlformats.org/officeDocument/2006/relationships/image" Target="../media/image484.emf"/><Relationship Id="rId20" Type="http://schemas.openxmlformats.org/officeDocument/2006/relationships/image" Target="../media/image487.wmf"/><Relationship Id="rId1" Type="http://schemas.openxmlformats.org/officeDocument/2006/relationships/image" Target="../media/image462.wmf"/><Relationship Id="rId6" Type="http://schemas.openxmlformats.org/officeDocument/2006/relationships/image" Target="../media/image468.wmf"/><Relationship Id="rId11" Type="http://schemas.openxmlformats.org/officeDocument/2006/relationships/image" Target="../media/image479.wmf"/><Relationship Id="rId5" Type="http://schemas.openxmlformats.org/officeDocument/2006/relationships/image" Target="../media/image466.wmf"/><Relationship Id="rId15" Type="http://schemas.openxmlformats.org/officeDocument/2006/relationships/image" Target="../media/image483.wmf"/><Relationship Id="rId10" Type="http://schemas.openxmlformats.org/officeDocument/2006/relationships/image" Target="../media/image478.wmf"/><Relationship Id="rId19" Type="http://schemas.openxmlformats.org/officeDocument/2006/relationships/image" Target="../media/image486.wmf"/><Relationship Id="rId4" Type="http://schemas.openxmlformats.org/officeDocument/2006/relationships/image" Target="../media/image465.wmf"/><Relationship Id="rId9" Type="http://schemas.openxmlformats.org/officeDocument/2006/relationships/image" Target="../media/image477.wmf"/><Relationship Id="rId14" Type="http://schemas.openxmlformats.org/officeDocument/2006/relationships/image" Target="../media/image482.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494.wmf"/><Relationship Id="rId3" Type="http://schemas.openxmlformats.org/officeDocument/2006/relationships/image" Target="../media/image486.wmf"/><Relationship Id="rId7" Type="http://schemas.openxmlformats.org/officeDocument/2006/relationships/image" Target="../media/image493.wmf"/><Relationship Id="rId2" Type="http://schemas.openxmlformats.org/officeDocument/2006/relationships/image" Target="../media/image490.wmf"/><Relationship Id="rId1" Type="http://schemas.openxmlformats.org/officeDocument/2006/relationships/image" Target="../media/image489.wmf"/><Relationship Id="rId6" Type="http://schemas.openxmlformats.org/officeDocument/2006/relationships/image" Target="../media/image492.wmf"/><Relationship Id="rId5" Type="http://schemas.openxmlformats.org/officeDocument/2006/relationships/image" Target="../media/image491.wmf"/><Relationship Id="rId4" Type="http://schemas.openxmlformats.org/officeDocument/2006/relationships/image" Target="../media/image472.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497.wmf"/><Relationship Id="rId3" Type="http://schemas.openxmlformats.org/officeDocument/2006/relationships/image" Target="../media/image486.wmf"/><Relationship Id="rId7" Type="http://schemas.openxmlformats.org/officeDocument/2006/relationships/image" Target="../media/image496.wmf"/><Relationship Id="rId2" Type="http://schemas.openxmlformats.org/officeDocument/2006/relationships/image" Target="../media/image490.wmf"/><Relationship Id="rId1" Type="http://schemas.openxmlformats.org/officeDocument/2006/relationships/image" Target="../media/image489.wmf"/><Relationship Id="rId6" Type="http://schemas.openxmlformats.org/officeDocument/2006/relationships/image" Target="../media/image495.wmf"/><Relationship Id="rId5" Type="http://schemas.openxmlformats.org/officeDocument/2006/relationships/image" Target="../media/image491.wmf"/><Relationship Id="rId4" Type="http://schemas.openxmlformats.org/officeDocument/2006/relationships/image" Target="../media/image47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505.wmf"/><Relationship Id="rId13" Type="http://schemas.openxmlformats.org/officeDocument/2006/relationships/image" Target="../media/image508.wmf"/><Relationship Id="rId3" Type="http://schemas.openxmlformats.org/officeDocument/2006/relationships/image" Target="../media/image500.wmf"/><Relationship Id="rId7" Type="http://schemas.openxmlformats.org/officeDocument/2006/relationships/image" Target="../media/image504.wmf"/><Relationship Id="rId12" Type="http://schemas.openxmlformats.org/officeDocument/2006/relationships/image" Target="../media/image507.wmf"/><Relationship Id="rId17" Type="http://schemas.openxmlformats.org/officeDocument/2006/relationships/image" Target="../media/image512.wmf"/><Relationship Id="rId2" Type="http://schemas.openxmlformats.org/officeDocument/2006/relationships/image" Target="../media/image499.wmf"/><Relationship Id="rId16" Type="http://schemas.openxmlformats.org/officeDocument/2006/relationships/image" Target="../media/image511.wmf"/><Relationship Id="rId1" Type="http://schemas.openxmlformats.org/officeDocument/2006/relationships/image" Target="../media/image498.wmf"/><Relationship Id="rId6" Type="http://schemas.openxmlformats.org/officeDocument/2006/relationships/image" Target="../media/image503.wmf"/><Relationship Id="rId11" Type="http://schemas.openxmlformats.org/officeDocument/2006/relationships/image" Target="../media/image199.wmf"/><Relationship Id="rId5" Type="http://schemas.openxmlformats.org/officeDocument/2006/relationships/image" Target="../media/image502.wmf"/><Relationship Id="rId15" Type="http://schemas.openxmlformats.org/officeDocument/2006/relationships/image" Target="../media/image510.wmf"/><Relationship Id="rId10" Type="http://schemas.openxmlformats.org/officeDocument/2006/relationships/image" Target="../media/image107.wmf"/><Relationship Id="rId4" Type="http://schemas.openxmlformats.org/officeDocument/2006/relationships/image" Target="../media/image501.wmf"/><Relationship Id="rId9" Type="http://schemas.openxmlformats.org/officeDocument/2006/relationships/image" Target="../media/image506.wmf"/><Relationship Id="rId14" Type="http://schemas.openxmlformats.org/officeDocument/2006/relationships/image" Target="../media/image509.e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504.wmf"/><Relationship Id="rId13" Type="http://schemas.openxmlformats.org/officeDocument/2006/relationships/image" Target="../media/image514.wmf"/><Relationship Id="rId3" Type="http://schemas.openxmlformats.org/officeDocument/2006/relationships/image" Target="../media/image510.wmf"/><Relationship Id="rId7" Type="http://schemas.openxmlformats.org/officeDocument/2006/relationships/image" Target="../media/image503.wmf"/><Relationship Id="rId12" Type="http://schemas.openxmlformats.org/officeDocument/2006/relationships/image" Target="../media/image513.wmf"/><Relationship Id="rId2" Type="http://schemas.openxmlformats.org/officeDocument/2006/relationships/image" Target="../media/image512.wmf"/><Relationship Id="rId1" Type="http://schemas.openxmlformats.org/officeDocument/2006/relationships/image" Target="../media/image511.wmf"/><Relationship Id="rId6" Type="http://schemas.openxmlformats.org/officeDocument/2006/relationships/image" Target="../media/image502.wmf"/><Relationship Id="rId11" Type="http://schemas.openxmlformats.org/officeDocument/2006/relationships/image" Target="../media/image107.wmf"/><Relationship Id="rId5" Type="http://schemas.openxmlformats.org/officeDocument/2006/relationships/image" Target="../media/image501.wmf"/><Relationship Id="rId10" Type="http://schemas.openxmlformats.org/officeDocument/2006/relationships/image" Target="../media/image506.wmf"/><Relationship Id="rId4" Type="http://schemas.openxmlformats.org/officeDocument/2006/relationships/image" Target="../media/image500.wmf"/><Relationship Id="rId9" Type="http://schemas.openxmlformats.org/officeDocument/2006/relationships/image" Target="../media/image505.wmf"/><Relationship Id="rId14" Type="http://schemas.openxmlformats.org/officeDocument/2006/relationships/image" Target="../media/image515.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519.wmf"/><Relationship Id="rId13" Type="http://schemas.openxmlformats.org/officeDocument/2006/relationships/image" Target="../media/image524.wmf"/><Relationship Id="rId3" Type="http://schemas.openxmlformats.org/officeDocument/2006/relationships/image" Target="../media/image464.wmf"/><Relationship Id="rId7" Type="http://schemas.openxmlformats.org/officeDocument/2006/relationships/image" Target="../media/image518.emf"/><Relationship Id="rId12" Type="http://schemas.openxmlformats.org/officeDocument/2006/relationships/image" Target="../media/image523.wmf"/><Relationship Id="rId2" Type="http://schemas.openxmlformats.org/officeDocument/2006/relationships/image" Target="../media/image463.wmf"/><Relationship Id="rId1" Type="http://schemas.openxmlformats.org/officeDocument/2006/relationships/image" Target="../media/image467.wmf"/><Relationship Id="rId6" Type="http://schemas.openxmlformats.org/officeDocument/2006/relationships/image" Target="../media/image517.wmf"/><Relationship Id="rId11" Type="http://schemas.openxmlformats.org/officeDocument/2006/relationships/image" Target="../media/image522.wmf"/><Relationship Id="rId5" Type="http://schemas.openxmlformats.org/officeDocument/2006/relationships/image" Target="../media/image468.wmf"/><Relationship Id="rId10" Type="http://schemas.openxmlformats.org/officeDocument/2006/relationships/image" Target="../media/image521.wmf"/><Relationship Id="rId4" Type="http://schemas.openxmlformats.org/officeDocument/2006/relationships/image" Target="../media/image516.wmf"/><Relationship Id="rId9" Type="http://schemas.openxmlformats.org/officeDocument/2006/relationships/image" Target="../media/image520.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464.wmf"/><Relationship Id="rId13" Type="http://schemas.openxmlformats.org/officeDocument/2006/relationships/image" Target="../media/image530.wmf"/><Relationship Id="rId3" Type="http://schemas.openxmlformats.org/officeDocument/2006/relationships/image" Target="../media/image527.wmf"/><Relationship Id="rId7" Type="http://schemas.openxmlformats.org/officeDocument/2006/relationships/image" Target="../media/image463.wmf"/><Relationship Id="rId12" Type="http://schemas.openxmlformats.org/officeDocument/2006/relationships/image" Target="../media/image524.wmf"/><Relationship Id="rId17" Type="http://schemas.openxmlformats.org/officeDocument/2006/relationships/image" Target="../media/image533.wmf"/><Relationship Id="rId2" Type="http://schemas.openxmlformats.org/officeDocument/2006/relationships/image" Target="../media/image526.wmf"/><Relationship Id="rId16" Type="http://schemas.openxmlformats.org/officeDocument/2006/relationships/image" Target="../media/image532.wmf"/><Relationship Id="rId1" Type="http://schemas.openxmlformats.org/officeDocument/2006/relationships/image" Target="../media/image525.wmf"/><Relationship Id="rId6" Type="http://schemas.openxmlformats.org/officeDocument/2006/relationships/image" Target="../media/image467.wmf"/><Relationship Id="rId11" Type="http://schemas.openxmlformats.org/officeDocument/2006/relationships/image" Target="../media/image517.wmf"/><Relationship Id="rId5" Type="http://schemas.openxmlformats.org/officeDocument/2006/relationships/image" Target="../media/image529.wmf"/><Relationship Id="rId15" Type="http://schemas.openxmlformats.org/officeDocument/2006/relationships/image" Target="../media/image531.wmf"/><Relationship Id="rId10" Type="http://schemas.openxmlformats.org/officeDocument/2006/relationships/image" Target="../media/image468.wmf"/><Relationship Id="rId4" Type="http://schemas.openxmlformats.org/officeDocument/2006/relationships/image" Target="../media/image528.wmf"/><Relationship Id="rId9" Type="http://schemas.openxmlformats.org/officeDocument/2006/relationships/image" Target="../media/image516.wmf"/><Relationship Id="rId14" Type="http://schemas.openxmlformats.org/officeDocument/2006/relationships/image" Target="../media/image481.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517.wmf"/><Relationship Id="rId13" Type="http://schemas.openxmlformats.org/officeDocument/2006/relationships/image" Target="../media/image538.wmf"/><Relationship Id="rId3" Type="http://schemas.openxmlformats.org/officeDocument/2006/relationships/image" Target="../media/image464.wmf"/><Relationship Id="rId7" Type="http://schemas.openxmlformats.org/officeDocument/2006/relationships/image" Target="../media/image535.wmf"/><Relationship Id="rId12" Type="http://schemas.openxmlformats.org/officeDocument/2006/relationships/image" Target="../media/image537.wmf"/><Relationship Id="rId2" Type="http://schemas.openxmlformats.org/officeDocument/2006/relationships/image" Target="../media/image463.wmf"/><Relationship Id="rId1" Type="http://schemas.openxmlformats.org/officeDocument/2006/relationships/image" Target="../media/image467.wmf"/><Relationship Id="rId6" Type="http://schemas.openxmlformats.org/officeDocument/2006/relationships/image" Target="../media/image468.wmf"/><Relationship Id="rId11" Type="http://schemas.openxmlformats.org/officeDocument/2006/relationships/image" Target="../media/image536.wmf"/><Relationship Id="rId5" Type="http://schemas.openxmlformats.org/officeDocument/2006/relationships/image" Target="../media/image534.wmf"/><Relationship Id="rId10" Type="http://schemas.openxmlformats.org/officeDocument/2006/relationships/image" Target="../media/image490.wmf"/><Relationship Id="rId4" Type="http://schemas.openxmlformats.org/officeDocument/2006/relationships/image" Target="../media/image516.wmf"/><Relationship Id="rId9" Type="http://schemas.openxmlformats.org/officeDocument/2006/relationships/image" Target="../media/image524.wmf"/><Relationship Id="rId14" Type="http://schemas.openxmlformats.org/officeDocument/2006/relationships/image" Target="../media/image539.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94.emf"/><Relationship Id="rId13" Type="http://schemas.openxmlformats.org/officeDocument/2006/relationships/image" Target="../media/image330.wmf"/><Relationship Id="rId3" Type="http://schemas.openxmlformats.org/officeDocument/2006/relationships/image" Target="../media/image389.wmf"/><Relationship Id="rId7" Type="http://schemas.openxmlformats.org/officeDocument/2006/relationships/image" Target="../media/image393.emf"/><Relationship Id="rId12" Type="http://schemas.openxmlformats.org/officeDocument/2006/relationships/image" Target="../media/image319.wmf"/><Relationship Id="rId17" Type="http://schemas.openxmlformats.org/officeDocument/2006/relationships/image" Target="../media/image542.wmf"/><Relationship Id="rId2" Type="http://schemas.openxmlformats.org/officeDocument/2006/relationships/image" Target="../media/image388.wmf"/><Relationship Id="rId16" Type="http://schemas.openxmlformats.org/officeDocument/2006/relationships/image" Target="../media/image400.wmf"/><Relationship Id="rId1" Type="http://schemas.openxmlformats.org/officeDocument/2006/relationships/image" Target="../media/image540.wmf"/><Relationship Id="rId6" Type="http://schemas.openxmlformats.org/officeDocument/2006/relationships/image" Target="../media/image392.emf"/><Relationship Id="rId11" Type="http://schemas.openxmlformats.org/officeDocument/2006/relationships/image" Target="../media/image397.emf"/><Relationship Id="rId5" Type="http://schemas.openxmlformats.org/officeDocument/2006/relationships/image" Target="../media/image391.emf"/><Relationship Id="rId15" Type="http://schemas.openxmlformats.org/officeDocument/2006/relationships/image" Target="../media/image399.wmf"/><Relationship Id="rId10" Type="http://schemas.openxmlformats.org/officeDocument/2006/relationships/image" Target="../media/image396.emf"/><Relationship Id="rId4" Type="http://schemas.openxmlformats.org/officeDocument/2006/relationships/image" Target="../media/image390.wmf"/><Relationship Id="rId9" Type="http://schemas.openxmlformats.org/officeDocument/2006/relationships/image" Target="../media/image395.emf"/><Relationship Id="rId14" Type="http://schemas.openxmlformats.org/officeDocument/2006/relationships/image" Target="../media/image541.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97.emf"/><Relationship Id="rId13" Type="http://schemas.openxmlformats.org/officeDocument/2006/relationships/image" Target="../media/image400.wmf"/><Relationship Id="rId18" Type="http://schemas.openxmlformats.org/officeDocument/2006/relationships/image" Target="../media/image405.wmf"/><Relationship Id="rId3" Type="http://schemas.openxmlformats.org/officeDocument/2006/relationships/image" Target="../media/image392.emf"/><Relationship Id="rId21" Type="http://schemas.openxmlformats.org/officeDocument/2006/relationships/image" Target="../media/image546.wmf"/><Relationship Id="rId7" Type="http://schemas.openxmlformats.org/officeDocument/2006/relationships/image" Target="../media/image396.emf"/><Relationship Id="rId12" Type="http://schemas.openxmlformats.org/officeDocument/2006/relationships/image" Target="../media/image399.wmf"/><Relationship Id="rId17" Type="http://schemas.openxmlformats.org/officeDocument/2006/relationships/image" Target="../media/image544.wmf"/><Relationship Id="rId2" Type="http://schemas.openxmlformats.org/officeDocument/2006/relationships/image" Target="../media/image391.emf"/><Relationship Id="rId16" Type="http://schemas.openxmlformats.org/officeDocument/2006/relationships/image" Target="../media/image543.wmf"/><Relationship Id="rId20" Type="http://schemas.openxmlformats.org/officeDocument/2006/relationships/image" Target="../media/image545.wmf"/><Relationship Id="rId1" Type="http://schemas.openxmlformats.org/officeDocument/2006/relationships/image" Target="../media/image390.wmf"/><Relationship Id="rId6" Type="http://schemas.openxmlformats.org/officeDocument/2006/relationships/image" Target="../media/image395.emf"/><Relationship Id="rId11" Type="http://schemas.openxmlformats.org/officeDocument/2006/relationships/image" Target="../media/image541.wmf"/><Relationship Id="rId5" Type="http://schemas.openxmlformats.org/officeDocument/2006/relationships/image" Target="../media/image394.emf"/><Relationship Id="rId15" Type="http://schemas.openxmlformats.org/officeDocument/2006/relationships/image" Target="../media/image402.wmf"/><Relationship Id="rId10" Type="http://schemas.openxmlformats.org/officeDocument/2006/relationships/image" Target="../media/image330.wmf"/><Relationship Id="rId19" Type="http://schemas.openxmlformats.org/officeDocument/2006/relationships/image" Target="../media/image377.wmf"/><Relationship Id="rId4" Type="http://schemas.openxmlformats.org/officeDocument/2006/relationships/image" Target="../media/image393.emf"/><Relationship Id="rId9" Type="http://schemas.openxmlformats.org/officeDocument/2006/relationships/image" Target="../media/image319.wmf"/><Relationship Id="rId14" Type="http://schemas.openxmlformats.org/officeDocument/2006/relationships/image" Target="../media/image542.wmf"/><Relationship Id="rId22" Type="http://schemas.openxmlformats.org/officeDocument/2006/relationships/image" Target="../media/image408.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394.emf"/><Relationship Id="rId13" Type="http://schemas.openxmlformats.org/officeDocument/2006/relationships/image" Target="../media/image397.emf"/><Relationship Id="rId18" Type="http://schemas.openxmlformats.org/officeDocument/2006/relationships/image" Target="../media/image554.wmf"/><Relationship Id="rId26" Type="http://schemas.openxmlformats.org/officeDocument/2006/relationships/image" Target="../media/image400.wmf"/><Relationship Id="rId3" Type="http://schemas.openxmlformats.org/officeDocument/2006/relationships/image" Target="../media/image547.wmf"/><Relationship Id="rId21" Type="http://schemas.openxmlformats.org/officeDocument/2006/relationships/image" Target="../media/image388.wmf"/><Relationship Id="rId7" Type="http://schemas.openxmlformats.org/officeDocument/2006/relationships/image" Target="../media/image393.emf"/><Relationship Id="rId12" Type="http://schemas.openxmlformats.org/officeDocument/2006/relationships/image" Target="../media/image396.emf"/><Relationship Id="rId17" Type="http://schemas.openxmlformats.org/officeDocument/2006/relationships/image" Target="../media/image553.wmf"/><Relationship Id="rId25" Type="http://schemas.openxmlformats.org/officeDocument/2006/relationships/image" Target="../media/image399.wmf"/><Relationship Id="rId2" Type="http://schemas.openxmlformats.org/officeDocument/2006/relationships/image" Target="../media/image116.wmf"/><Relationship Id="rId16" Type="http://schemas.openxmlformats.org/officeDocument/2006/relationships/image" Target="../media/image552.emf"/><Relationship Id="rId20" Type="http://schemas.openxmlformats.org/officeDocument/2006/relationships/image" Target="../media/image319.wmf"/><Relationship Id="rId1" Type="http://schemas.openxmlformats.org/officeDocument/2006/relationships/image" Target="../media/image115.wmf"/><Relationship Id="rId6" Type="http://schemas.openxmlformats.org/officeDocument/2006/relationships/image" Target="../media/image392.emf"/><Relationship Id="rId11" Type="http://schemas.openxmlformats.org/officeDocument/2006/relationships/image" Target="../media/image395.emf"/><Relationship Id="rId24" Type="http://schemas.openxmlformats.org/officeDocument/2006/relationships/image" Target="../media/image330.wmf"/><Relationship Id="rId5" Type="http://schemas.openxmlformats.org/officeDocument/2006/relationships/image" Target="../media/image391.emf"/><Relationship Id="rId15" Type="http://schemas.openxmlformats.org/officeDocument/2006/relationships/image" Target="../media/image551.emf"/><Relationship Id="rId23" Type="http://schemas.openxmlformats.org/officeDocument/2006/relationships/image" Target="../media/image556.wmf"/><Relationship Id="rId28" Type="http://schemas.openxmlformats.org/officeDocument/2006/relationships/image" Target="../media/image558.wmf"/><Relationship Id="rId10" Type="http://schemas.openxmlformats.org/officeDocument/2006/relationships/image" Target="../media/image549.wmf"/><Relationship Id="rId19" Type="http://schemas.openxmlformats.org/officeDocument/2006/relationships/image" Target="../media/image555.emf"/><Relationship Id="rId4" Type="http://schemas.openxmlformats.org/officeDocument/2006/relationships/image" Target="../media/image390.wmf"/><Relationship Id="rId9" Type="http://schemas.openxmlformats.org/officeDocument/2006/relationships/image" Target="../media/image548.wmf"/><Relationship Id="rId14" Type="http://schemas.openxmlformats.org/officeDocument/2006/relationships/image" Target="../media/image550.wmf"/><Relationship Id="rId22" Type="http://schemas.openxmlformats.org/officeDocument/2006/relationships/image" Target="../media/image389.wmf"/><Relationship Id="rId27" Type="http://schemas.openxmlformats.org/officeDocument/2006/relationships/image" Target="../media/image557.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95.emf"/><Relationship Id="rId13" Type="http://schemas.openxmlformats.org/officeDocument/2006/relationships/image" Target="../media/image330.wmf"/><Relationship Id="rId18" Type="http://schemas.openxmlformats.org/officeDocument/2006/relationships/image" Target="../media/image543.wmf"/><Relationship Id="rId3" Type="http://schemas.openxmlformats.org/officeDocument/2006/relationships/image" Target="../media/image392.emf"/><Relationship Id="rId21" Type="http://schemas.openxmlformats.org/officeDocument/2006/relationships/image" Target="../media/image377.wmf"/><Relationship Id="rId7" Type="http://schemas.openxmlformats.org/officeDocument/2006/relationships/image" Target="../media/image561.wmf"/><Relationship Id="rId12" Type="http://schemas.openxmlformats.org/officeDocument/2006/relationships/image" Target="../media/image400.wmf"/><Relationship Id="rId17" Type="http://schemas.openxmlformats.org/officeDocument/2006/relationships/image" Target="../media/image402.wmf"/><Relationship Id="rId2" Type="http://schemas.openxmlformats.org/officeDocument/2006/relationships/image" Target="../media/image391.emf"/><Relationship Id="rId16" Type="http://schemas.openxmlformats.org/officeDocument/2006/relationships/image" Target="../media/image558.wmf"/><Relationship Id="rId20" Type="http://schemas.openxmlformats.org/officeDocument/2006/relationships/image" Target="../media/image405.wmf"/><Relationship Id="rId1" Type="http://schemas.openxmlformats.org/officeDocument/2006/relationships/image" Target="../media/image559.wmf"/><Relationship Id="rId6" Type="http://schemas.openxmlformats.org/officeDocument/2006/relationships/image" Target="../media/image560.wmf"/><Relationship Id="rId11" Type="http://schemas.openxmlformats.org/officeDocument/2006/relationships/image" Target="../media/image319.wmf"/><Relationship Id="rId24" Type="http://schemas.openxmlformats.org/officeDocument/2006/relationships/image" Target="../media/image563.wmf"/><Relationship Id="rId5" Type="http://schemas.openxmlformats.org/officeDocument/2006/relationships/image" Target="../media/image394.emf"/><Relationship Id="rId15" Type="http://schemas.openxmlformats.org/officeDocument/2006/relationships/image" Target="../media/image557.wmf"/><Relationship Id="rId23" Type="http://schemas.openxmlformats.org/officeDocument/2006/relationships/image" Target="../media/image546.wmf"/><Relationship Id="rId10" Type="http://schemas.openxmlformats.org/officeDocument/2006/relationships/image" Target="../media/image397.emf"/><Relationship Id="rId19" Type="http://schemas.openxmlformats.org/officeDocument/2006/relationships/image" Target="../media/image544.wmf"/><Relationship Id="rId4" Type="http://schemas.openxmlformats.org/officeDocument/2006/relationships/image" Target="../media/image393.emf"/><Relationship Id="rId9" Type="http://schemas.openxmlformats.org/officeDocument/2006/relationships/image" Target="../media/image396.emf"/><Relationship Id="rId14" Type="http://schemas.openxmlformats.org/officeDocument/2006/relationships/image" Target="../media/image399.wmf"/><Relationship Id="rId22" Type="http://schemas.openxmlformats.org/officeDocument/2006/relationships/image" Target="../media/image562.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565.wmf"/><Relationship Id="rId2" Type="http://schemas.openxmlformats.org/officeDocument/2006/relationships/image" Target="../media/image564.wmf"/><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565.wmf"/><Relationship Id="rId2" Type="http://schemas.openxmlformats.org/officeDocument/2006/relationships/image" Target="../media/image564.wmf"/><Relationship Id="rId1" Type="http://schemas.openxmlformats.org/officeDocument/2006/relationships/image" Target="../media/image70.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565.wmf"/><Relationship Id="rId2" Type="http://schemas.openxmlformats.org/officeDocument/2006/relationships/image" Target="../media/image564.wmf"/><Relationship Id="rId1" Type="http://schemas.openxmlformats.org/officeDocument/2006/relationships/image" Target="../media/image70.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577.emf"/><Relationship Id="rId7" Type="http://schemas.openxmlformats.org/officeDocument/2006/relationships/image" Target="../media/image581.emf"/><Relationship Id="rId2" Type="http://schemas.openxmlformats.org/officeDocument/2006/relationships/image" Target="../media/image576.emf"/><Relationship Id="rId1" Type="http://schemas.openxmlformats.org/officeDocument/2006/relationships/image" Target="../media/image575.emf"/><Relationship Id="rId6" Type="http://schemas.openxmlformats.org/officeDocument/2006/relationships/image" Target="../media/image580.wmf"/><Relationship Id="rId5" Type="http://schemas.openxmlformats.org/officeDocument/2006/relationships/image" Target="../media/image579.wmf"/><Relationship Id="rId4" Type="http://schemas.openxmlformats.org/officeDocument/2006/relationships/image" Target="../media/image578.e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587.emf"/><Relationship Id="rId3" Type="http://schemas.openxmlformats.org/officeDocument/2006/relationships/image" Target="../media/image584.emf"/><Relationship Id="rId7" Type="http://schemas.openxmlformats.org/officeDocument/2006/relationships/image" Target="../media/image586.wmf"/><Relationship Id="rId2" Type="http://schemas.openxmlformats.org/officeDocument/2006/relationships/image" Target="../media/image583.emf"/><Relationship Id="rId1" Type="http://schemas.openxmlformats.org/officeDocument/2006/relationships/image" Target="../media/image582.emf"/><Relationship Id="rId6" Type="http://schemas.openxmlformats.org/officeDocument/2006/relationships/image" Target="../media/image580.wmf"/><Relationship Id="rId5" Type="http://schemas.openxmlformats.org/officeDocument/2006/relationships/image" Target="../media/image579.wmf"/><Relationship Id="rId4" Type="http://schemas.openxmlformats.org/officeDocument/2006/relationships/image" Target="../media/image585.e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344.emf"/><Relationship Id="rId13" Type="http://schemas.openxmlformats.org/officeDocument/2006/relationships/image" Target="../media/image348.emf"/><Relationship Id="rId18" Type="http://schemas.openxmlformats.org/officeDocument/2006/relationships/image" Target="../media/image592.wmf"/><Relationship Id="rId3" Type="http://schemas.openxmlformats.org/officeDocument/2006/relationships/image" Target="../media/image339.emf"/><Relationship Id="rId21" Type="http://schemas.openxmlformats.org/officeDocument/2006/relationships/image" Target="../media/image350.emf"/><Relationship Id="rId7" Type="http://schemas.openxmlformats.org/officeDocument/2006/relationships/image" Target="../media/image343.wmf"/><Relationship Id="rId12" Type="http://schemas.openxmlformats.org/officeDocument/2006/relationships/image" Target="../media/image347.emf"/><Relationship Id="rId17" Type="http://schemas.openxmlformats.org/officeDocument/2006/relationships/image" Target="../media/image349.emf"/><Relationship Id="rId2" Type="http://schemas.openxmlformats.org/officeDocument/2006/relationships/image" Target="../media/image370.wmf"/><Relationship Id="rId16" Type="http://schemas.openxmlformats.org/officeDocument/2006/relationships/image" Target="../media/image591.wmf"/><Relationship Id="rId20" Type="http://schemas.openxmlformats.org/officeDocument/2006/relationships/image" Target="../media/image402.wmf"/><Relationship Id="rId1" Type="http://schemas.openxmlformats.org/officeDocument/2006/relationships/image" Target="../media/image337.wmf"/><Relationship Id="rId6" Type="http://schemas.openxmlformats.org/officeDocument/2006/relationships/image" Target="../media/image342.wmf"/><Relationship Id="rId11" Type="http://schemas.openxmlformats.org/officeDocument/2006/relationships/image" Target="../media/image346.emf"/><Relationship Id="rId24" Type="http://schemas.openxmlformats.org/officeDocument/2006/relationships/image" Target="../media/image595.emf"/><Relationship Id="rId5" Type="http://schemas.openxmlformats.org/officeDocument/2006/relationships/image" Target="../media/image341.emf"/><Relationship Id="rId15" Type="http://schemas.openxmlformats.org/officeDocument/2006/relationships/image" Target="../media/image590.wmf"/><Relationship Id="rId23" Type="http://schemas.openxmlformats.org/officeDocument/2006/relationships/image" Target="../media/image594.emf"/><Relationship Id="rId10" Type="http://schemas.openxmlformats.org/officeDocument/2006/relationships/image" Target="../media/image588.wmf"/><Relationship Id="rId19" Type="http://schemas.openxmlformats.org/officeDocument/2006/relationships/image" Target="../media/image593.wmf"/><Relationship Id="rId4" Type="http://schemas.openxmlformats.org/officeDocument/2006/relationships/image" Target="../media/image340.emf"/><Relationship Id="rId9" Type="http://schemas.openxmlformats.org/officeDocument/2006/relationships/image" Target="../media/image345.emf"/><Relationship Id="rId14" Type="http://schemas.openxmlformats.org/officeDocument/2006/relationships/image" Target="../media/image589.wmf"/><Relationship Id="rId22" Type="http://schemas.openxmlformats.org/officeDocument/2006/relationships/image" Target="../media/image351.e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600.emf"/><Relationship Id="rId13" Type="http://schemas.openxmlformats.org/officeDocument/2006/relationships/image" Target="../media/image352.wmf"/><Relationship Id="rId18" Type="http://schemas.openxmlformats.org/officeDocument/2006/relationships/image" Target="../media/image607.wmf"/><Relationship Id="rId26" Type="http://schemas.openxmlformats.org/officeDocument/2006/relationships/image" Target="../media/image614.wmf"/><Relationship Id="rId3" Type="http://schemas.openxmlformats.org/officeDocument/2006/relationships/image" Target="../media/image597.emf"/><Relationship Id="rId21" Type="http://schemas.openxmlformats.org/officeDocument/2006/relationships/image" Target="../media/image609.wmf"/><Relationship Id="rId7" Type="http://schemas.openxmlformats.org/officeDocument/2006/relationships/image" Target="../media/image599.emf"/><Relationship Id="rId12" Type="http://schemas.openxmlformats.org/officeDocument/2006/relationships/image" Target="../media/image604.emf"/><Relationship Id="rId17" Type="http://schemas.openxmlformats.org/officeDocument/2006/relationships/image" Target="../media/image606.wmf"/><Relationship Id="rId25" Type="http://schemas.openxmlformats.org/officeDocument/2006/relationships/image" Target="../media/image613.wmf"/><Relationship Id="rId2" Type="http://schemas.openxmlformats.org/officeDocument/2006/relationships/image" Target="../media/image596.emf"/><Relationship Id="rId16" Type="http://schemas.openxmlformats.org/officeDocument/2006/relationships/image" Target="../media/image593.wmf"/><Relationship Id="rId20" Type="http://schemas.openxmlformats.org/officeDocument/2006/relationships/image" Target="../media/image402.wmf"/><Relationship Id="rId29" Type="http://schemas.openxmlformats.org/officeDocument/2006/relationships/image" Target="../media/image376.wmf"/><Relationship Id="rId1" Type="http://schemas.openxmlformats.org/officeDocument/2006/relationships/image" Target="../media/image337.wmf"/><Relationship Id="rId6" Type="http://schemas.openxmlformats.org/officeDocument/2006/relationships/image" Target="../media/image343.wmf"/><Relationship Id="rId11" Type="http://schemas.openxmlformats.org/officeDocument/2006/relationships/image" Target="../media/image603.emf"/><Relationship Id="rId24" Type="http://schemas.openxmlformats.org/officeDocument/2006/relationships/image" Target="../media/image612.wmf"/><Relationship Id="rId5" Type="http://schemas.openxmlformats.org/officeDocument/2006/relationships/image" Target="../media/image342.wmf"/><Relationship Id="rId15" Type="http://schemas.openxmlformats.org/officeDocument/2006/relationships/image" Target="../media/image592.wmf"/><Relationship Id="rId23" Type="http://schemas.openxmlformats.org/officeDocument/2006/relationships/image" Target="../media/image611.wmf"/><Relationship Id="rId28" Type="http://schemas.openxmlformats.org/officeDocument/2006/relationships/image" Target="../media/image375.wmf"/><Relationship Id="rId10" Type="http://schemas.openxmlformats.org/officeDocument/2006/relationships/image" Target="../media/image602.emf"/><Relationship Id="rId19" Type="http://schemas.openxmlformats.org/officeDocument/2006/relationships/image" Target="../media/image608.wmf"/><Relationship Id="rId31" Type="http://schemas.openxmlformats.org/officeDocument/2006/relationships/image" Target="../media/image379.wmf"/><Relationship Id="rId4" Type="http://schemas.openxmlformats.org/officeDocument/2006/relationships/image" Target="../media/image598.emf"/><Relationship Id="rId9" Type="http://schemas.openxmlformats.org/officeDocument/2006/relationships/image" Target="../media/image601.emf"/><Relationship Id="rId14" Type="http://schemas.openxmlformats.org/officeDocument/2006/relationships/image" Target="../media/image605.emf"/><Relationship Id="rId22" Type="http://schemas.openxmlformats.org/officeDocument/2006/relationships/image" Target="../media/image610.wmf"/><Relationship Id="rId27" Type="http://schemas.openxmlformats.org/officeDocument/2006/relationships/image" Target="../media/image374.wmf"/><Relationship Id="rId30" Type="http://schemas.openxmlformats.org/officeDocument/2006/relationships/image" Target="../media/image378.wmf"/></Relationships>
</file>

<file path=ppt/drawings/_rels/vmlDrawing76.vml.rels><?xml version="1.0" encoding="UTF-8" standalone="yes"?>
<Relationships xmlns="http://schemas.openxmlformats.org/package/2006/relationships"><Relationship Id="rId13" Type="http://schemas.openxmlformats.org/officeDocument/2006/relationships/image" Target="../media/image624.emf"/><Relationship Id="rId18" Type="http://schemas.openxmlformats.org/officeDocument/2006/relationships/image" Target="../media/image380.emf"/><Relationship Id="rId26" Type="http://schemas.openxmlformats.org/officeDocument/2006/relationships/image" Target="../media/image628.wmf"/><Relationship Id="rId39" Type="http://schemas.openxmlformats.org/officeDocument/2006/relationships/image" Target="../media/image641.wmf"/><Relationship Id="rId21" Type="http://schemas.openxmlformats.org/officeDocument/2006/relationships/image" Target="../media/image383.emf"/><Relationship Id="rId34" Type="http://schemas.openxmlformats.org/officeDocument/2006/relationships/image" Target="../media/image636.emf"/><Relationship Id="rId7" Type="http://schemas.openxmlformats.org/officeDocument/2006/relationships/image" Target="../media/image618.emf"/><Relationship Id="rId12" Type="http://schemas.openxmlformats.org/officeDocument/2006/relationships/image" Target="../media/image623.emf"/><Relationship Id="rId17" Type="http://schemas.openxmlformats.org/officeDocument/2006/relationships/image" Target="../media/image254.emf"/><Relationship Id="rId25" Type="http://schemas.openxmlformats.org/officeDocument/2006/relationships/image" Target="../media/image627.wmf"/><Relationship Id="rId33" Type="http://schemas.openxmlformats.org/officeDocument/2006/relationships/image" Target="../media/image635.emf"/><Relationship Id="rId38" Type="http://schemas.openxmlformats.org/officeDocument/2006/relationships/image" Target="../media/image640.wmf"/><Relationship Id="rId2" Type="http://schemas.openxmlformats.org/officeDocument/2006/relationships/image" Target="../media/image615.emf"/><Relationship Id="rId16" Type="http://schemas.openxmlformats.org/officeDocument/2006/relationships/image" Target="../media/image253.emf"/><Relationship Id="rId20" Type="http://schemas.openxmlformats.org/officeDocument/2006/relationships/image" Target="../media/image382.emf"/><Relationship Id="rId29" Type="http://schemas.openxmlformats.org/officeDocument/2006/relationships/image" Target="../media/image631.emf"/><Relationship Id="rId1" Type="http://schemas.openxmlformats.org/officeDocument/2006/relationships/image" Target="../media/image337.wmf"/><Relationship Id="rId6" Type="http://schemas.openxmlformats.org/officeDocument/2006/relationships/image" Target="../media/image343.wmf"/><Relationship Id="rId11" Type="http://schemas.openxmlformats.org/officeDocument/2006/relationships/image" Target="../media/image622.emf"/><Relationship Id="rId24" Type="http://schemas.openxmlformats.org/officeDocument/2006/relationships/image" Target="../media/image386.wmf"/><Relationship Id="rId32" Type="http://schemas.openxmlformats.org/officeDocument/2006/relationships/image" Target="../media/image634.emf"/><Relationship Id="rId37" Type="http://schemas.openxmlformats.org/officeDocument/2006/relationships/image" Target="../media/image639.wmf"/><Relationship Id="rId5" Type="http://schemas.openxmlformats.org/officeDocument/2006/relationships/image" Target="../media/image342.wmf"/><Relationship Id="rId15" Type="http://schemas.openxmlformats.org/officeDocument/2006/relationships/image" Target="../media/image609.wmf"/><Relationship Id="rId23" Type="http://schemas.openxmlformats.org/officeDocument/2006/relationships/image" Target="../media/image626.wmf"/><Relationship Id="rId28" Type="http://schemas.openxmlformats.org/officeDocument/2006/relationships/image" Target="../media/image630.emf"/><Relationship Id="rId36" Type="http://schemas.openxmlformats.org/officeDocument/2006/relationships/image" Target="../media/image638.emf"/><Relationship Id="rId10" Type="http://schemas.openxmlformats.org/officeDocument/2006/relationships/image" Target="../media/image621.emf"/><Relationship Id="rId19" Type="http://schemas.openxmlformats.org/officeDocument/2006/relationships/image" Target="../media/image381.emf"/><Relationship Id="rId31" Type="http://schemas.openxmlformats.org/officeDocument/2006/relationships/image" Target="../media/image633.emf"/><Relationship Id="rId4" Type="http://schemas.openxmlformats.org/officeDocument/2006/relationships/image" Target="../media/image617.emf"/><Relationship Id="rId9" Type="http://schemas.openxmlformats.org/officeDocument/2006/relationships/image" Target="../media/image620.emf"/><Relationship Id="rId14" Type="http://schemas.openxmlformats.org/officeDocument/2006/relationships/image" Target="../media/image625.emf"/><Relationship Id="rId22" Type="http://schemas.openxmlformats.org/officeDocument/2006/relationships/image" Target="../media/image384.emf"/><Relationship Id="rId27" Type="http://schemas.openxmlformats.org/officeDocument/2006/relationships/image" Target="../media/image629.emf"/><Relationship Id="rId30" Type="http://schemas.openxmlformats.org/officeDocument/2006/relationships/image" Target="../media/image632.emf"/><Relationship Id="rId35" Type="http://schemas.openxmlformats.org/officeDocument/2006/relationships/image" Target="../media/image637.emf"/><Relationship Id="rId8" Type="http://schemas.openxmlformats.org/officeDocument/2006/relationships/image" Target="../media/image619.emf"/><Relationship Id="rId3" Type="http://schemas.openxmlformats.org/officeDocument/2006/relationships/image" Target="../media/image616.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642.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646.emf"/><Relationship Id="rId2" Type="http://schemas.openxmlformats.org/officeDocument/2006/relationships/image" Target="../media/image645.emf"/><Relationship Id="rId1" Type="http://schemas.openxmlformats.org/officeDocument/2006/relationships/image" Target="../media/image644.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6.wmf"/><Relationship Id="rId7" Type="http://schemas.openxmlformats.org/officeDocument/2006/relationships/image" Target="../media/image50.emf"/><Relationship Id="rId12" Type="http://schemas.openxmlformats.org/officeDocument/2006/relationships/image" Target="../media/image55.e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11" Type="http://schemas.openxmlformats.org/officeDocument/2006/relationships/image" Target="../media/image54.wmf"/><Relationship Id="rId5" Type="http://schemas.openxmlformats.org/officeDocument/2006/relationships/image" Target="../media/image48.emf"/><Relationship Id="rId10" Type="http://schemas.openxmlformats.org/officeDocument/2006/relationships/image" Target="../media/image53.wmf"/><Relationship Id="rId4" Type="http://schemas.openxmlformats.org/officeDocument/2006/relationships/image" Target="../media/image47.wmf"/><Relationship Id="rId9" Type="http://schemas.openxmlformats.org/officeDocument/2006/relationships/image" Target="../media/image52.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10" Type="http://schemas.openxmlformats.org/officeDocument/2006/relationships/image" Target="../media/image65.wmf"/><Relationship Id="rId4" Type="http://schemas.openxmlformats.org/officeDocument/2006/relationships/image" Target="../media/image59.wmf"/><Relationship Id="rId9"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6D88259-EDD0-426F-B498-BF8CF61AFEBD}" type="datetimeFigureOut">
              <a:rPr lang="zh-CN" altLang="en-US"/>
              <a:pPr>
                <a:defRPr/>
              </a:pPr>
              <a:t>2019/10/24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68715A2-96D1-4CB5-9B0B-23E32EC30EA4}" type="slidenum">
              <a:rPr lang="zh-CN" altLang="en-US"/>
              <a:pPr/>
              <a:t>‹#›</a:t>
            </a:fld>
            <a:endParaRPr lang="zh-CN" altLang="en-US"/>
          </a:p>
        </p:txBody>
      </p:sp>
    </p:spTree>
    <p:extLst>
      <p:ext uri="{BB962C8B-B14F-4D97-AF65-F5344CB8AC3E}">
        <p14:creationId xmlns:p14="http://schemas.microsoft.com/office/powerpoint/2010/main" val="10146657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27</a:t>
            </a:fld>
            <a:endParaRPr lang="zh-CN" altLang="en-US"/>
          </a:p>
        </p:txBody>
      </p:sp>
    </p:spTree>
    <p:extLst>
      <p:ext uri="{BB962C8B-B14F-4D97-AF65-F5344CB8AC3E}">
        <p14:creationId xmlns:p14="http://schemas.microsoft.com/office/powerpoint/2010/main" val="235345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32</a:t>
            </a:fld>
            <a:endParaRPr lang="zh-CN" altLang="en-US"/>
          </a:p>
        </p:txBody>
      </p:sp>
    </p:spTree>
    <p:extLst>
      <p:ext uri="{BB962C8B-B14F-4D97-AF65-F5344CB8AC3E}">
        <p14:creationId xmlns:p14="http://schemas.microsoft.com/office/powerpoint/2010/main" val="3644609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45</a:t>
            </a:fld>
            <a:endParaRPr lang="zh-CN" altLang="en-US"/>
          </a:p>
        </p:txBody>
      </p:sp>
    </p:spTree>
    <p:extLst>
      <p:ext uri="{BB962C8B-B14F-4D97-AF65-F5344CB8AC3E}">
        <p14:creationId xmlns:p14="http://schemas.microsoft.com/office/powerpoint/2010/main" val="285618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48</a:t>
            </a:fld>
            <a:endParaRPr lang="zh-CN" altLang="en-US"/>
          </a:p>
        </p:txBody>
      </p:sp>
    </p:spTree>
    <p:extLst>
      <p:ext uri="{BB962C8B-B14F-4D97-AF65-F5344CB8AC3E}">
        <p14:creationId xmlns:p14="http://schemas.microsoft.com/office/powerpoint/2010/main" val="260196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54</a:t>
            </a:fld>
            <a:endParaRPr lang="zh-CN" altLang="en-US"/>
          </a:p>
        </p:txBody>
      </p:sp>
    </p:spTree>
    <p:extLst>
      <p:ext uri="{BB962C8B-B14F-4D97-AF65-F5344CB8AC3E}">
        <p14:creationId xmlns:p14="http://schemas.microsoft.com/office/powerpoint/2010/main" val="324740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57</a:t>
            </a:fld>
            <a:endParaRPr lang="zh-CN" altLang="en-US"/>
          </a:p>
        </p:txBody>
      </p:sp>
    </p:spTree>
    <p:extLst>
      <p:ext uri="{BB962C8B-B14F-4D97-AF65-F5344CB8AC3E}">
        <p14:creationId xmlns:p14="http://schemas.microsoft.com/office/powerpoint/2010/main" val="268311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61</a:t>
            </a:fld>
            <a:endParaRPr lang="zh-CN" altLang="en-US"/>
          </a:p>
        </p:txBody>
      </p:sp>
    </p:spTree>
    <p:extLst>
      <p:ext uri="{BB962C8B-B14F-4D97-AF65-F5344CB8AC3E}">
        <p14:creationId xmlns:p14="http://schemas.microsoft.com/office/powerpoint/2010/main" val="249010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78</a:t>
            </a:fld>
            <a:endParaRPr lang="zh-CN" altLang="en-US"/>
          </a:p>
        </p:txBody>
      </p:sp>
    </p:spTree>
    <p:extLst>
      <p:ext uri="{BB962C8B-B14F-4D97-AF65-F5344CB8AC3E}">
        <p14:creationId xmlns:p14="http://schemas.microsoft.com/office/powerpoint/2010/main" val="306987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83</a:t>
            </a:fld>
            <a:endParaRPr lang="zh-CN" altLang="en-US"/>
          </a:p>
        </p:txBody>
      </p:sp>
    </p:spTree>
    <p:extLst>
      <p:ext uri="{BB962C8B-B14F-4D97-AF65-F5344CB8AC3E}">
        <p14:creationId xmlns:p14="http://schemas.microsoft.com/office/powerpoint/2010/main" val="3086135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018D4CA-276A-4C0F-99D0-EB74D6F88773}" type="datetimeFigureOut">
              <a:rPr lang="zh-CN" altLang="en-US"/>
              <a:pPr>
                <a:defRPr/>
              </a:pPr>
              <a:t>2019/10/24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9CBE7B2-D564-4E0E-B807-B92F537ADAA4}" type="slidenum">
              <a:rPr lang="zh-CN" altLang="en-US"/>
              <a:pPr/>
              <a:t>‹#›</a:t>
            </a:fld>
            <a:endParaRPr lang="zh-CN" altLang="en-US"/>
          </a:p>
        </p:txBody>
      </p:sp>
    </p:spTree>
    <p:extLst>
      <p:ext uri="{BB962C8B-B14F-4D97-AF65-F5344CB8AC3E}">
        <p14:creationId xmlns:p14="http://schemas.microsoft.com/office/powerpoint/2010/main" val="227435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9FE3B9A-E771-4B1C-B440-893590FFF18E}" type="datetimeFigureOut">
              <a:rPr lang="zh-CN" altLang="en-US"/>
              <a:pPr>
                <a:defRPr/>
              </a:pPr>
              <a:t>2019/10/24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C92C3FC-162A-44CF-BAA6-24CE31A88CCC}" type="slidenum">
              <a:rPr lang="zh-CN" altLang="en-US"/>
              <a:pPr/>
              <a:t>‹#›</a:t>
            </a:fld>
            <a:endParaRPr lang="zh-CN" altLang="en-US"/>
          </a:p>
        </p:txBody>
      </p:sp>
    </p:spTree>
    <p:extLst>
      <p:ext uri="{BB962C8B-B14F-4D97-AF65-F5344CB8AC3E}">
        <p14:creationId xmlns:p14="http://schemas.microsoft.com/office/powerpoint/2010/main" val="540167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4B75406-9480-4EB6-B242-10E518ED419C}" type="datetimeFigureOut">
              <a:rPr lang="zh-CN" altLang="en-US"/>
              <a:pPr>
                <a:defRPr/>
              </a:pPr>
              <a:t>2019/10/24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AC40D5B-F9FE-4A8E-82F1-E4F5BE67C921}" type="slidenum">
              <a:rPr lang="zh-CN" altLang="en-US"/>
              <a:pPr/>
              <a:t>‹#›</a:t>
            </a:fld>
            <a:endParaRPr lang="zh-CN" altLang="en-US"/>
          </a:p>
        </p:txBody>
      </p:sp>
    </p:spTree>
    <p:extLst>
      <p:ext uri="{BB962C8B-B14F-4D97-AF65-F5344CB8AC3E}">
        <p14:creationId xmlns:p14="http://schemas.microsoft.com/office/powerpoint/2010/main" val="344468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D4B5150-2B18-4C64-B253-5973A365C3C4}" type="datetimeFigureOut">
              <a:rPr lang="zh-CN" altLang="en-US"/>
              <a:pPr>
                <a:defRPr/>
              </a:pPr>
              <a:t>2019/10/24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759F851-495D-42C1-9A28-D52E9ED8EA29}" type="slidenum">
              <a:rPr lang="zh-CN" altLang="en-US"/>
              <a:pPr/>
              <a:t>‹#›</a:t>
            </a:fld>
            <a:endParaRPr lang="zh-CN" altLang="en-US"/>
          </a:p>
        </p:txBody>
      </p:sp>
    </p:spTree>
    <p:extLst>
      <p:ext uri="{BB962C8B-B14F-4D97-AF65-F5344CB8AC3E}">
        <p14:creationId xmlns:p14="http://schemas.microsoft.com/office/powerpoint/2010/main" val="1471152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4C7B35D-E8EE-4EEC-8E81-C5E4F4B345AA}" type="datetimeFigureOut">
              <a:rPr lang="zh-CN" altLang="en-US"/>
              <a:pPr>
                <a:defRPr/>
              </a:pPr>
              <a:t>2019/10/24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E6BC508-826D-4A04-A54E-1C0EA6E8990E}" type="slidenum">
              <a:rPr lang="zh-CN" altLang="en-US"/>
              <a:pPr/>
              <a:t>‹#›</a:t>
            </a:fld>
            <a:endParaRPr lang="zh-CN" altLang="en-US"/>
          </a:p>
        </p:txBody>
      </p:sp>
    </p:spTree>
    <p:extLst>
      <p:ext uri="{BB962C8B-B14F-4D97-AF65-F5344CB8AC3E}">
        <p14:creationId xmlns:p14="http://schemas.microsoft.com/office/powerpoint/2010/main" val="3180646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9112F17-96FE-46BD-BA95-8AE34DD3CE16}" type="datetimeFigureOut">
              <a:rPr lang="zh-CN" altLang="en-US"/>
              <a:pPr>
                <a:defRPr/>
              </a:pPr>
              <a:t>2019/10/24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5A99042-44F7-4B0D-8880-49CBBD5D00F8}" type="slidenum">
              <a:rPr lang="zh-CN" altLang="en-US"/>
              <a:pPr/>
              <a:t>‹#›</a:t>
            </a:fld>
            <a:endParaRPr lang="zh-CN" altLang="en-US"/>
          </a:p>
        </p:txBody>
      </p:sp>
    </p:spTree>
    <p:extLst>
      <p:ext uri="{BB962C8B-B14F-4D97-AF65-F5344CB8AC3E}">
        <p14:creationId xmlns:p14="http://schemas.microsoft.com/office/powerpoint/2010/main" val="3252880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677837E-AE4F-4A2E-A1A0-912074101B40}" type="datetimeFigureOut">
              <a:rPr lang="zh-CN" altLang="en-US"/>
              <a:pPr>
                <a:defRPr/>
              </a:pPr>
              <a:t>2019/10/24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9D45B265-E053-4AF0-9E0B-74D061EFC269}" type="slidenum">
              <a:rPr lang="zh-CN" altLang="en-US"/>
              <a:pPr/>
              <a:t>‹#›</a:t>
            </a:fld>
            <a:endParaRPr lang="zh-CN" altLang="en-US"/>
          </a:p>
        </p:txBody>
      </p:sp>
    </p:spTree>
    <p:extLst>
      <p:ext uri="{BB962C8B-B14F-4D97-AF65-F5344CB8AC3E}">
        <p14:creationId xmlns:p14="http://schemas.microsoft.com/office/powerpoint/2010/main" val="189263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78B43CD4-6F8D-4BFF-885A-81C37E41DF9A}" type="datetimeFigureOut">
              <a:rPr lang="zh-CN" altLang="en-US"/>
              <a:pPr>
                <a:defRPr/>
              </a:pPr>
              <a:t>2019/10/24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7120D08-7C98-4E1F-BCE4-60FCD2EAB003}" type="slidenum">
              <a:rPr lang="zh-CN" altLang="en-US"/>
              <a:pPr/>
              <a:t>‹#›</a:t>
            </a:fld>
            <a:endParaRPr lang="zh-CN" altLang="en-US"/>
          </a:p>
        </p:txBody>
      </p:sp>
    </p:spTree>
    <p:extLst>
      <p:ext uri="{BB962C8B-B14F-4D97-AF65-F5344CB8AC3E}">
        <p14:creationId xmlns:p14="http://schemas.microsoft.com/office/powerpoint/2010/main" val="2724108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3EA89DE-E162-4DA5-9D61-BC1382DEE734}" type="datetimeFigureOut">
              <a:rPr lang="zh-CN" altLang="en-US"/>
              <a:pPr>
                <a:defRPr/>
              </a:pPr>
              <a:t>2019/10/24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4F3166D7-EA60-4672-A3E3-C0061CCE4275}" type="slidenum">
              <a:rPr lang="zh-CN" altLang="en-US"/>
              <a:pPr/>
              <a:t>‹#›</a:t>
            </a:fld>
            <a:endParaRPr lang="zh-CN" altLang="en-US"/>
          </a:p>
        </p:txBody>
      </p:sp>
    </p:spTree>
    <p:extLst>
      <p:ext uri="{BB962C8B-B14F-4D97-AF65-F5344CB8AC3E}">
        <p14:creationId xmlns:p14="http://schemas.microsoft.com/office/powerpoint/2010/main" val="212204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ED19F9E-A109-4CF4-A207-CF98F32158A3}" type="datetimeFigureOut">
              <a:rPr lang="zh-CN" altLang="en-US"/>
              <a:pPr>
                <a:defRPr/>
              </a:pPr>
              <a:t>2019/10/24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8599BC8-6D08-4776-A799-4C46749645CD}" type="slidenum">
              <a:rPr lang="zh-CN" altLang="en-US"/>
              <a:pPr/>
              <a:t>‹#›</a:t>
            </a:fld>
            <a:endParaRPr lang="zh-CN" altLang="en-US"/>
          </a:p>
        </p:txBody>
      </p:sp>
    </p:spTree>
    <p:extLst>
      <p:ext uri="{BB962C8B-B14F-4D97-AF65-F5344CB8AC3E}">
        <p14:creationId xmlns:p14="http://schemas.microsoft.com/office/powerpoint/2010/main" val="43485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3180322-9711-427D-8E23-52BF0FBBA224}" type="datetimeFigureOut">
              <a:rPr lang="zh-CN" altLang="en-US"/>
              <a:pPr>
                <a:defRPr/>
              </a:pPr>
              <a:t>2019/10/24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5E1B136-5B93-41B4-B217-896FD5A5C883}" type="slidenum">
              <a:rPr lang="zh-CN" altLang="en-US"/>
              <a:pPr/>
              <a:t>‹#›</a:t>
            </a:fld>
            <a:endParaRPr lang="zh-CN" altLang="en-US"/>
          </a:p>
        </p:txBody>
      </p:sp>
    </p:spTree>
    <p:extLst>
      <p:ext uri="{BB962C8B-B14F-4D97-AF65-F5344CB8AC3E}">
        <p14:creationId xmlns:p14="http://schemas.microsoft.com/office/powerpoint/2010/main" val="1778498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ED835587-30E0-4D11-8C51-9B2230A1FE89}" type="datetimeFigureOut">
              <a:rPr lang="zh-CN" altLang="en-US"/>
              <a:pPr>
                <a:defRPr/>
              </a:pPr>
              <a:t>2019/10/24</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E928DAC3-7C59-44B4-920F-BCE5704BE13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hyperlink" Target="http://image.baidu.com/i?ct=503316480&amp;z=1077344751&amp;tn=baiduimagedetail&amp;word=&#23433;&#22521;&amp;in=63" TargetMode="External"/><Relationship Id="rId4" Type="http://schemas.openxmlformats.org/officeDocument/2006/relationships/image" Target="../media/image3.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2.bin"/><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7.jpeg"/><Relationship Id="rId4"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5.wmf"/><Relationship Id="rId3" Type="http://schemas.openxmlformats.org/officeDocument/2006/relationships/oleObject" Target="../embeddings/oleObject5.bin"/><Relationship Id="rId7" Type="http://schemas.openxmlformats.org/officeDocument/2006/relationships/oleObject" Target="../embeddings/oleObject8.bin"/><Relationship Id="rId12"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24.wmf"/><Relationship Id="rId5" Type="http://schemas.openxmlformats.org/officeDocument/2006/relationships/oleObject" Target="../embeddings/oleObject6.bin"/><Relationship Id="rId15" Type="http://schemas.openxmlformats.org/officeDocument/2006/relationships/image" Target="../media/image26.wmf"/><Relationship Id="rId10" Type="http://schemas.openxmlformats.org/officeDocument/2006/relationships/oleObject" Target="../embeddings/oleObject10.bin"/><Relationship Id="rId4" Type="http://schemas.openxmlformats.org/officeDocument/2006/relationships/image" Target="../media/image22.wmf"/><Relationship Id="rId9" Type="http://schemas.openxmlformats.org/officeDocument/2006/relationships/image" Target="../media/image23.wmf"/><Relationship Id="rId1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33.wmf"/><Relationship Id="rId2" Type="http://schemas.openxmlformats.org/officeDocument/2006/relationships/slideLayout" Target="../slideLayouts/slideLayout7.xml"/><Relationship Id="rId16" Type="http://schemas.openxmlformats.org/officeDocument/2006/relationships/image" Target="../media/image35.wmf"/><Relationship Id="rId1" Type="http://schemas.openxmlformats.org/officeDocument/2006/relationships/vmlDrawing" Target="../drawings/vmlDrawing5.vml"/><Relationship Id="rId6" Type="http://schemas.openxmlformats.org/officeDocument/2006/relationships/image" Target="../media/image30.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32.wmf"/><Relationship Id="rId4" Type="http://schemas.openxmlformats.org/officeDocument/2006/relationships/image" Target="../media/image29.emf"/><Relationship Id="rId9" Type="http://schemas.openxmlformats.org/officeDocument/2006/relationships/oleObject" Target="../embeddings/oleObject16.bin"/><Relationship Id="rId14" Type="http://schemas.openxmlformats.org/officeDocument/2006/relationships/image" Target="../media/image34.wmf"/></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88.xml"/><Relationship Id="rId5" Type="http://schemas.openxmlformats.org/officeDocument/2006/relationships/slide" Target="slide74.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7.wmf"/><Relationship Id="rId5" Type="http://schemas.openxmlformats.org/officeDocument/2006/relationships/oleObject" Target="../embeddings/oleObject21.bin"/><Relationship Id="rId4" Type="http://schemas.openxmlformats.org/officeDocument/2006/relationships/image" Target="../media/image36.wmf"/></Relationships>
</file>

<file path=ppt/slides/_rels/slide2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0.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42.emf"/><Relationship Id="rId4" Type="http://schemas.openxmlformats.org/officeDocument/2006/relationships/image" Target="../media/image39.wmf"/><Relationship Id="rId9"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33.bin"/><Relationship Id="rId18" Type="http://schemas.openxmlformats.org/officeDocument/2006/relationships/image" Target="../media/image51.wmf"/><Relationship Id="rId26" Type="http://schemas.openxmlformats.org/officeDocument/2006/relationships/image" Target="../media/image55.emf"/><Relationship Id="rId3" Type="http://schemas.openxmlformats.org/officeDocument/2006/relationships/oleObject" Target="../embeddings/oleObject28.bin"/><Relationship Id="rId21" Type="http://schemas.openxmlformats.org/officeDocument/2006/relationships/oleObject" Target="../embeddings/oleObject37.bin"/><Relationship Id="rId7" Type="http://schemas.openxmlformats.org/officeDocument/2006/relationships/oleObject" Target="../embeddings/oleObject30.bin"/><Relationship Id="rId12" Type="http://schemas.openxmlformats.org/officeDocument/2006/relationships/image" Target="../media/image48.emf"/><Relationship Id="rId17" Type="http://schemas.openxmlformats.org/officeDocument/2006/relationships/oleObject" Target="../embeddings/oleObject35.bin"/><Relationship Id="rId25" Type="http://schemas.openxmlformats.org/officeDocument/2006/relationships/oleObject" Target="../embeddings/oleObject39.bin"/><Relationship Id="rId2" Type="http://schemas.openxmlformats.org/officeDocument/2006/relationships/slideLayout" Target="../slideLayouts/slideLayout7.xml"/><Relationship Id="rId16" Type="http://schemas.openxmlformats.org/officeDocument/2006/relationships/image" Target="../media/image50.emf"/><Relationship Id="rId20" Type="http://schemas.openxmlformats.org/officeDocument/2006/relationships/image" Target="../media/image52.emf"/><Relationship Id="rId1" Type="http://schemas.openxmlformats.org/officeDocument/2006/relationships/vmlDrawing" Target="../drawings/vmlDrawing8.vml"/><Relationship Id="rId6" Type="http://schemas.openxmlformats.org/officeDocument/2006/relationships/image" Target="../media/image45.wmf"/><Relationship Id="rId11" Type="http://schemas.openxmlformats.org/officeDocument/2006/relationships/oleObject" Target="../embeddings/oleObject32.bin"/><Relationship Id="rId24" Type="http://schemas.openxmlformats.org/officeDocument/2006/relationships/image" Target="../media/image54.wmf"/><Relationship Id="rId5" Type="http://schemas.openxmlformats.org/officeDocument/2006/relationships/oleObject" Target="../embeddings/oleObject29.bin"/><Relationship Id="rId15" Type="http://schemas.openxmlformats.org/officeDocument/2006/relationships/oleObject" Target="../embeddings/oleObject34.bin"/><Relationship Id="rId23" Type="http://schemas.openxmlformats.org/officeDocument/2006/relationships/oleObject" Target="../embeddings/oleObject38.bin"/><Relationship Id="rId10" Type="http://schemas.openxmlformats.org/officeDocument/2006/relationships/image" Target="../media/image47.wmf"/><Relationship Id="rId19" Type="http://schemas.openxmlformats.org/officeDocument/2006/relationships/oleObject" Target="../embeddings/oleObject36.bin"/><Relationship Id="rId4" Type="http://schemas.openxmlformats.org/officeDocument/2006/relationships/image" Target="../media/image44.wmf"/><Relationship Id="rId9" Type="http://schemas.openxmlformats.org/officeDocument/2006/relationships/oleObject" Target="../embeddings/oleObject31.bin"/><Relationship Id="rId14" Type="http://schemas.openxmlformats.org/officeDocument/2006/relationships/image" Target="../media/image49.wmf"/><Relationship Id="rId22" Type="http://schemas.openxmlformats.org/officeDocument/2006/relationships/image" Target="../media/image53.wmf"/></Relationships>
</file>

<file path=ppt/slides/_rels/slide24.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45.bin"/><Relationship Id="rId18" Type="http://schemas.openxmlformats.org/officeDocument/2006/relationships/image" Target="../media/image63.wmf"/><Relationship Id="rId3" Type="http://schemas.openxmlformats.org/officeDocument/2006/relationships/oleObject" Target="../embeddings/oleObject40.bin"/><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60.wmf"/><Relationship Id="rId17" Type="http://schemas.openxmlformats.org/officeDocument/2006/relationships/oleObject" Target="../embeddings/oleObject47.bin"/><Relationship Id="rId2" Type="http://schemas.openxmlformats.org/officeDocument/2006/relationships/slideLayout" Target="../slideLayouts/slideLayout7.xml"/><Relationship Id="rId16" Type="http://schemas.openxmlformats.org/officeDocument/2006/relationships/image" Target="../media/image62.wmf"/><Relationship Id="rId20" Type="http://schemas.openxmlformats.org/officeDocument/2006/relationships/image" Target="../media/image64.wmf"/><Relationship Id="rId1" Type="http://schemas.openxmlformats.org/officeDocument/2006/relationships/vmlDrawing" Target="../drawings/vmlDrawing9.vml"/><Relationship Id="rId6" Type="http://schemas.openxmlformats.org/officeDocument/2006/relationships/image" Target="../media/image57.w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59.wmf"/><Relationship Id="rId19" Type="http://schemas.openxmlformats.org/officeDocument/2006/relationships/oleObject" Target="../embeddings/oleObject48.bin"/><Relationship Id="rId4" Type="http://schemas.openxmlformats.org/officeDocument/2006/relationships/image" Target="../media/image56.wmf"/><Relationship Id="rId9" Type="http://schemas.openxmlformats.org/officeDocument/2006/relationships/oleObject" Target="../embeddings/oleObject43.bin"/><Relationship Id="rId14" Type="http://schemas.openxmlformats.org/officeDocument/2006/relationships/image" Target="../media/image61.wmf"/><Relationship Id="rId22" Type="http://schemas.openxmlformats.org/officeDocument/2006/relationships/image" Target="../media/image65.wmf"/></Relationships>
</file>

<file path=ppt/slides/_rels/slide25.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55.bin"/><Relationship Id="rId18" Type="http://schemas.openxmlformats.org/officeDocument/2006/relationships/image" Target="../media/image73.wmf"/><Relationship Id="rId3" Type="http://schemas.openxmlformats.org/officeDocument/2006/relationships/oleObject" Target="../embeddings/oleObject50.bin"/><Relationship Id="rId21" Type="http://schemas.openxmlformats.org/officeDocument/2006/relationships/oleObject" Target="../embeddings/oleObject59.bin"/><Relationship Id="rId7" Type="http://schemas.openxmlformats.org/officeDocument/2006/relationships/oleObject" Target="../embeddings/oleObject52.bin"/><Relationship Id="rId12" Type="http://schemas.openxmlformats.org/officeDocument/2006/relationships/image" Target="../media/image70.wmf"/><Relationship Id="rId17" Type="http://schemas.openxmlformats.org/officeDocument/2006/relationships/oleObject" Target="../embeddings/oleObject57.bin"/><Relationship Id="rId2" Type="http://schemas.openxmlformats.org/officeDocument/2006/relationships/slideLayout" Target="../slideLayouts/slideLayout7.xml"/><Relationship Id="rId16" Type="http://schemas.openxmlformats.org/officeDocument/2006/relationships/image" Target="../media/image72.emf"/><Relationship Id="rId20" Type="http://schemas.openxmlformats.org/officeDocument/2006/relationships/image" Target="../media/image74.wmf"/><Relationship Id="rId1" Type="http://schemas.openxmlformats.org/officeDocument/2006/relationships/vmlDrawing" Target="../drawings/vmlDrawing10.vml"/><Relationship Id="rId6" Type="http://schemas.openxmlformats.org/officeDocument/2006/relationships/image" Target="../media/image67.emf"/><Relationship Id="rId11" Type="http://schemas.openxmlformats.org/officeDocument/2006/relationships/oleObject" Target="../embeddings/oleObject54.bin"/><Relationship Id="rId24" Type="http://schemas.openxmlformats.org/officeDocument/2006/relationships/image" Target="../media/image76.wmf"/><Relationship Id="rId5" Type="http://schemas.openxmlformats.org/officeDocument/2006/relationships/oleObject" Target="../embeddings/oleObject51.bin"/><Relationship Id="rId15" Type="http://schemas.openxmlformats.org/officeDocument/2006/relationships/oleObject" Target="../embeddings/oleObject56.bin"/><Relationship Id="rId23" Type="http://schemas.openxmlformats.org/officeDocument/2006/relationships/oleObject" Target="../embeddings/oleObject60.bin"/><Relationship Id="rId10" Type="http://schemas.openxmlformats.org/officeDocument/2006/relationships/image" Target="../media/image69.wmf"/><Relationship Id="rId19" Type="http://schemas.openxmlformats.org/officeDocument/2006/relationships/oleObject" Target="../embeddings/oleObject58.bin"/><Relationship Id="rId4" Type="http://schemas.openxmlformats.org/officeDocument/2006/relationships/image" Target="../media/image66.emf"/><Relationship Id="rId9" Type="http://schemas.openxmlformats.org/officeDocument/2006/relationships/oleObject" Target="../embeddings/oleObject53.bin"/><Relationship Id="rId14" Type="http://schemas.openxmlformats.org/officeDocument/2006/relationships/image" Target="../media/image71.wmf"/><Relationship Id="rId22" Type="http://schemas.openxmlformats.org/officeDocument/2006/relationships/image" Target="../media/image75.wmf"/></Relationships>
</file>

<file path=ppt/slides/_rels/slide2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66.bin"/><Relationship Id="rId18" Type="http://schemas.openxmlformats.org/officeDocument/2006/relationships/image" Target="../media/image77.wmf"/><Relationship Id="rId26" Type="http://schemas.openxmlformats.org/officeDocument/2006/relationships/image" Target="../media/image81.wmf"/><Relationship Id="rId3" Type="http://schemas.openxmlformats.org/officeDocument/2006/relationships/oleObject" Target="../embeddings/oleObject61.bin"/><Relationship Id="rId21" Type="http://schemas.openxmlformats.org/officeDocument/2006/relationships/oleObject" Target="../embeddings/oleObject70.bin"/><Relationship Id="rId7" Type="http://schemas.openxmlformats.org/officeDocument/2006/relationships/oleObject" Target="../embeddings/oleObject63.bin"/><Relationship Id="rId12" Type="http://schemas.openxmlformats.org/officeDocument/2006/relationships/image" Target="../media/image70.wmf"/><Relationship Id="rId17" Type="http://schemas.openxmlformats.org/officeDocument/2006/relationships/oleObject" Target="../embeddings/oleObject68.bin"/><Relationship Id="rId25" Type="http://schemas.openxmlformats.org/officeDocument/2006/relationships/oleObject" Target="../embeddings/oleObject72.bin"/><Relationship Id="rId2" Type="http://schemas.openxmlformats.org/officeDocument/2006/relationships/slideLayout" Target="../slideLayouts/slideLayout7.xml"/><Relationship Id="rId16" Type="http://schemas.openxmlformats.org/officeDocument/2006/relationships/image" Target="../media/image72.emf"/><Relationship Id="rId20" Type="http://schemas.openxmlformats.org/officeDocument/2006/relationships/image" Target="../media/image78.wmf"/><Relationship Id="rId29" Type="http://schemas.openxmlformats.org/officeDocument/2006/relationships/oleObject" Target="../embeddings/oleObject74.bin"/><Relationship Id="rId1" Type="http://schemas.openxmlformats.org/officeDocument/2006/relationships/vmlDrawing" Target="../drawings/vmlDrawing11.vml"/><Relationship Id="rId6" Type="http://schemas.openxmlformats.org/officeDocument/2006/relationships/image" Target="../media/image67.emf"/><Relationship Id="rId11" Type="http://schemas.openxmlformats.org/officeDocument/2006/relationships/oleObject" Target="../embeddings/oleObject65.bin"/><Relationship Id="rId24" Type="http://schemas.openxmlformats.org/officeDocument/2006/relationships/image" Target="../media/image80.wmf"/><Relationship Id="rId5" Type="http://schemas.openxmlformats.org/officeDocument/2006/relationships/oleObject" Target="../embeddings/oleObject62.bin"/><Relationship Id="rId15" Type="http://schemas.openxmlformats.org/officeDocument/2006/relationships/oleObject" Target="../embeddings/oleObject67.bin"/><Relationship Id="rId23" Type="http://schemas.openxmlformats.org/officeDocument/2006/relationships/oleObject" Target="../embeddings/oleObject71.bin"/><Relationship Id="rId28" Type="http://schemas.openxmlformats.org/officeDocument/2006/relationships/image" Target="../media/image82.wmf"/><Relationship Id="rId10" Type="http://schemas.openxmlformats.org/officeDocument/2006/relationships/image" Target="../media/image69.wmf"/><Relationship Id="rId19" Type="http://schemas.openxmlformats.org/officeDocument/2006/relationships/oleObject" Target="../embeddings/oleObject69.bin"/><Relationship Id="rId4" Type="http://schemas.openxmlformats.org/officeDocument/2006/relationships/image" Target="../media/image66.emf"/><Relationship Id="rId9" Type="http://schemas.openxmlformats.org/officeDocument/2006/relationships/oleObject" Target="../embeddings/oleObject64.bin"/><Relationship Id="rId14" Type="http://schemas.openxmlformats.org/officeDocument/2006/relationships/image" Target="../media/image71.wmf"/><Relationship Id="rId22" Type="http://schemas.openxmlformats.org/officeDocument/2006/relationships/image" Target="../media/image79.wmf"/><Relationship Id="rId27" Type="http://schemas.openxmlformats.org/officeDocument/2006/relationships/oleObject" Target="../embeddings/oleObject73.bin"/><Relationship Id="rId30" Type="http://schemas.openxmlformats.org/officeDocument/2006/relationships/image" Target="../media/image83.wmf"/></Relationships>
</file>

<file path=ppt/slides/_rels/slide27.xml.rels><?xml version="1.0" encoding="UTF-8" standalone="yes"?>
<Relationships xmlns="http://schemas.openxmlformats.org/package/2006/relationships"><Relationship Id="rId13" Type="http://schemas.openxmlformats.org/officeDocument/2006/relationships/image" Target="../media/image88.emf"/><Relationship Id="rId18" Type="http://schemas.openxmlformats.org/officeDocument/2006/relationships/oleObject" Target="../embeddings/oleObject82.bin"/><Relationship Id="rId26" Type="http://schemas.openxmlformats.org/officeDocument/2006/relationships/oleObject" Target="../embeddings/oleObject86.bin"/><Relationship Id="rId39" Type="http://schemas.openxmlformats.org/officeDocument/2006/relationships/image" Target="../media/image101.emf"/><Relationship Id="rId21" Type="http://schemas.openxmlformats.org/officeDocument/2006/relationships/image" Target="../media/image92.emf"/><Relationship Id="rId34" Type="http://schemas.openxmlformats.org/officeDocument/2006/relationships/oleObject" Target="../embeddings/oleObject90.bin"/><Relationship Id="rId42" Type="http://schemas.openxmlformats.org/officeDocument/2006/relationships/oleObject" Target="../embeddings/oleObject94.bin"/><Relationship Id="rId47" Type="http://schemas.openxmlformats.org/officeDocument/2006/relationships/image" Target="../media/image103.emf"/><Relationship Id="rId50" Type="http://schemas.openxmlformats.org/officeDocument/2006/relationships/oleObject" Target="../embeddings/oleObject98.bin"/><Relationship Id="rId7" Type="http://schemas.openxmlformats.org/officeDocument/2006/relationships/image" Target="../media/image85.emf"/><Relationship Id="rId2" Type="http://schemas.openxmlformats.org/officeDocument/2006/relationships/slideLayout" Target="../slideLayouts/slideLayout7.xml"/><Relationship Id="rId16" Type="http://schemas.openxmlformats.org/officeDocument/2006/relationships/oleObject" Target="../embeddings/oleObject81.bin"/><Relationship Id="rId29" Type="http://schemas.openxmlformats.org/officeDocument/2006/relationships/image" Target="../media/image96.emf"/><Relationship Id="rId11" Type="http://schemas.openxmlformats.org/officeDocument/2006/relationships/image" Target="../media/image87.emf"/><Relationship Id="rId24" Type="http://schemas.openxmlformats.org/officeDocument/2006/relationships/oleObject" Target="../embeddings/oleObject85.bin"/><Relationship Id="rId32" Type="http://schemas.openxmlformats.org/officeDocument/2006/relationships/oleObject" Target="../embeddings/oleObject89.bin"/><Relationship Id="rId37" Type="http://schemas.openxmlformats.org/officeDocument/2006/relationships/image" Target="../media/image100.emf"/><Relationship Id="rId40" Type="http://schemas.openxmlformats.org/officeDocument/2006/relationships/oleObject" Target="../embeddings/oleObject93.bin"/><Relationship Id="rId45" Type="http://schemas.openxmlformats.org/officeDocument/2006/relationships/image" Target="../media/image102.emf"/><Relationship Id="rId5" Type="http://schemas.openxmlformats.org/officeDocument/2006/relationships/image" Target="../media/image84.emf"/><Relationship Id="rId15" Type="http://schemas.openxmlformats.org/officeDocument/2006/relationships/image" Target="../media/image89.emf"/><Relationship Id="rId23" Type="http://schemas.openxmlformats.org/officeDocument/2006/relationships/image" Target="../media/image93.emf"/><Relationship Id="rId28" Type="http://schemas.openxmlformats.org/officeDocument/2006/relationships/oleObject" Target="../embeddings/oleObject87.bin"/><Relationship Id="rId36" Type="http://schemas.openxmlformats.org/officeDocument/2006/relationships/oleObject" Target="../embeddings/oleObject91.bin"/><Relationship Id="rId49" Type="http://schemas.openxmlformats.org/officeDocument/2006/relationships/image" Target="../media/image104.emf"/><Relationship Id="rId10" Type="http://schemas.openxmlformats.org/officeDocument/2006/relationships/oleObject" Target="../embeddings/oleObject78.bin"/><Relationship Id="rId19" Type="http://schemas.openxmlformats.org/officeDocument/2006/relationships/image" Target="../media/image91.emf"/><Relationship Id="rId31" Type="http://schemas.openxmlformats.org/officeDocument/2006/relationships/image" Target="../media/image97.emf"/><Relationship Id="rId44" Type="http://schemas.openxmlformats.org/officeDocument/2006/relationships/oleObject" Target="../embeddings/oleObject95.bin"/><Relationship Id="rId4" Type="http://schemas.openxmlformats.org/officeDocument/2006/relationships/oleObject" Target="../embeddings/oleObject75.bin"/><Relationship Id="rId9" Type="http://schemas.openxmlformats.org/officeDocument/2006/relationships/image" Target="../media/image86.emf"/><Relationship Id="rId14" Type="http://schemas.openxmlformats.org/officeDocument/2006/relationships/oleObject" Target="../embeddings/oleObject80.bin"/><Relationship Id="rId22" Type="http://schemas.openxmlformats.org/officeDocument/2006/relationships/oleObject" Target="../embeddings/oleObject84.bin"/><Relationship Id="rId27" Type="http://schemas.openxmlformats.org/officeDocument/2006/relationships/image" Target="../media/image95.emf"/><Relationship Id="rId30" Type="http://schemas.openxmlformats.org/officeDocument/2006/relationships/oleObject" Target="../embeddings/oleObject88.bin"/><Relationship Id="rId35" Type="http://schemas.openxmlformats.org/officeDocument/2006/relationships/image" Target="../media/image99.emf"/><Relationship Id="rId43" Type="http://schemas.openxmlformats.org/officeDocument/2006/relationships/image" Target="../media/image75.wmf"/><Relationship Id="rId48" Type="http://schemas.openxmlformats.org/officeDocument/2006/relationships/oleObject" Target="../embeddings/oleObject97.bin"/><Relationship Id="rId8" Type="http://schemas.openxmlformats.org/officeDocument/2006/relationships/oleObject" Target="../embeddings/oleObject77.bin"/><Relationship Id="rId51" Type="http://schemas.openxmlformats.org/officeDocument/2006/relationships/image" Target="../media/image105.emf"/><Relationship Id="rId3" Type="http://schemas.openxmlformats.org/officeDocument/2006/relationships/notesSlide" Target="../notesSlides/notesSlide1.xml"/><Relationship Id="rId12" Type="http://schemas.openxmlformats.org/officeDocument/2006/relationships/oleObject" Target="../embeddings/oleObject79.bin"/><Relationship Id="rId17" Type="http://schemas.openxmlformats.org/officeDocument/2006/relationships/image" Target="../media/image90.emf"/><Relationship Id="rId25" Type="http://schemas.openxmlformats.org/officeDocument/2006/relationships/image" Target="../media/image94.emf"/><Relationship Id="rId33" Type="http://schemas.openxmlformats.org/officeDocument/2006/relationships/image" Target="../media/image98.wmf"/><Relationship Id="rId38" Type="http://schemas.openxmlformats.org/officeDocument/2006/relationships/oleObject" Target="../embeddings/oleObject92.bin"/><Relationship Id="rId46" Type="http://schemas.openxmlformats.org/officeDocument/2006/relationships/oleObject" Target="../embeddings/oleObject96.bin"/><Relationship Id="rId20" Type="http://schemas.openxmlformats.org/officeDocument/2006/relationships/oleObject" Target="../embeddings/oleObject83.bin"/><Relationship Id="rId41" Type="http://schemas.openxmlformats.org/officeDocument/2006/relationships/image" Target="../media/image74.wmf"/><Relationship Id="rId1" Type="http://schemas.openxmlformats.org/officeDocument/2006/relationships/vmlDrawing" Target="../drawings/vmlDrawing12.vml"/><Relationship Id="rId6" Type="http://schemas.openxmlformats.org/officeDocument/2006/relationships/oleObject" Target="../embeddings/oleObject76.bin"/></Relationships>
</file>

<file path=ppt/slides/_rels/slide28.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104.bin"/><Relationship Id="rId18" Type="http://schemas.openxmlformats.org/officeDocument/2006/relationships/image" Target="../media/image113.wmf"/><Relationship Id="rId26" Type="http://schemas.openxmlformats.org/officeDocument/2006/relationships/oleObject" Target="../embeddings/oleObject110.bin"/><Relationship Id="rId3" Type="http://schemas.openxmlformats.org/officeDocument/2006/relationships/oleObject" Target="../embeddings/oleObject99.bin"/><Relationship Id="rId21" Type="http://schemas.openxmlformats.org/officeDocument/2006/relationships/image" Target="../media/image118.png"/><Relationship Id="rId7" Type="http://schemas.openxmlformats.org/officeDocument/2006/relationships/oleObject" Target="../embeddings/oleObject101.bin"/><Relationship Id="rId12" Type="http://schemas.openxmlformats.org/officeDocument/2006/relationships/image" Target="../media/image110.wmf"/><Relationship Id="rId17" Type="http://schemas.openxmlformats.org/officeDocument/2006/relationships/oleObject" Target="../embeddings/oleObject106.bin"/><Relationship Id="rId25" Type="http://schemas.openxmlformats.org/officeDocument/2006/relationships/image" Target="../media/image116.wmf"/><Relationship Id="rId2" Type="http://schemas.openxmlformats.org/officeDocument/2006/relationships/slideLayout" Target="../slideLayouts/slideLayout7.xml"/><Relationship Id="rId16" Type="http://schemas.openxmlformats.org/officeDocument/2006/relationships/image" Target="../media/image112.wmf"/><Relationship Id="rId20" Type="http://schemas.openxmlformats.org/officeDocument/2006/relationships/image" Target="../media/image114.wmf"/><Relationship Id="rId1" Type="http://schemas.openxmlformats.org/officeDocument/2006/relationships/vmlDrawing" Target="../drawings/vmlDrawing13.vml"/><Relationship Id="rId6" Type="http://schemas.openxmlformats.org/officeDocument/2006/relationships/image" Target="../media/image107.wmf"/><Relationship Id="rId11" Type="http://schemas.openxmlformats.org/officeDocument/2006/relationships/oleObject" Target="../embeddings/oleObject103.bin"/><Relationship Id="rId24" Type="http://schemas.openxmlformats.org/officeDocument/2006/relationships/oleObject" Target="../embeddings/oleObject109.bin"/><Relationship Id="rId5" Type="http://schemas.openxmlformats.org/officeDocument/2006/relationships/oleObject" Target="../embeddings/oleObject100.bin"/><Relationship Id="rId15" Type="http://schemas.openxmlformats.org/officeDocument/2006/relationships/oleObject" Target="../embeddings/oleObject105.bin"/><Relationship Id="rId23" Type="http://schemas.openxmlformats.org/officeDocument/2006/relationships/image" Target="../media/image115.wmf"/><Relationship Id="rId10" Type="http://schemas.openxmlformats.org/officeDocument/2006/relationships/image" Target="../media/image109.wmf"/><Relationship Id="rId19" Type="http://schemas.openxmlformats.org/officeDocument/2006/relationships/oleObject" Target="../embeddings/oleObject107.bin"/><Relationship Id="rId4" Type="http://schemas.openxmlformats.org/officeDocument/2006/relationships/image" Target="../media/image106.wmf"/><Relationship Id="rId9" Type="http://schemas.openxmlformats.org/officeDocument/2006/relationships/oleObject" Target="../embeddings/oleObject102.bin"/><Relationship Id="rId14" Type="http://schemas.openxmlformats.org/officeDocument/2006/relationships/image" Target="../media/image111.wmf"/><Relationship Id="rId22" Type="http://schemas.openxmlformats.org/officeDocument/2006/relationships/oleObject" Target="../embeddings/oleObject108.bin"/><Relationship Id="rId27" Type="http://schemas.openxmlformats.org/officeDocument/2006/relationships/image" Target="../media/image117.wmf"/></Relationships>
</file>

<file path=ppt/slides/_rels/slide29.xml.rels><?xml version="1.0" encoding="UTF-8" standalone="yes"?>
<Relationships xmlns="http://schemas.openxmlformats.org/package/2006/relationships"><Relationship Id="rId13" Type="http://schemas.openxmlformats.org/officeDocument/2006/relationships/oleObject" Target="../embeddings/oleObject116.bin"/><Relationship Id="rId18" Type="http://schemas.openxmlformats.org/officeDocument/2006/relationships/image" Target="../media/image125.wmf"/><Relationship Id="rId26" Type="http://schemas.openxmlformats.org/officeDocument/2006/relationships/image" Target="../media/image109.wmf"/><Relationship Id="rId3" Type="http://schemas.openxmlformats.org/officeDocument/2006/relationships/oleObject" Target="../embeddings/oleObject111.bin"/><Relationship Id="rId21" Type="http://schemas.openxmlformats.org/officeDocument/2006/relationships/oleObject" Target="../embeddings/oleObject120.bin"/><Relationship Id="rId34" Type="http://schemas.openxmlformats.org/officeDocument/2006/relationships/image" Target="../media/image113.wmf"/><Relationship Id="rId7" Type="http://schemas.openxmlformats.org/officeDocument/2006/relationships/oleObject" Target="../embeddings/oleObject113.bin"/><Relationship Id="rId12" Type="http://schemas.openxmlformats.org/officeDocument/2006/relationships/image" Target="../media/image122.wmf"/><Relationship Id="rId17" Type="http://schemas.openxmlformats.org/officeDocument/2006/relationships/oleObject" Target="../embeddings/oleObject118.bin"/><Relationship Id="rId25" Type="http://schemas.openxmlformats.org/officeDocument/2006/relationships/oleObject" Target="../embeddings/oleObject122.bin"/><Relationship Id="rId33" Type="http://schemas.openxmlformats.org/officeDocument/2006/relationships/oleObject" Target="../embeddings/oleObject126.bin"/><Relationship Id="rId2" Type="http://schemas.openxmlformats.org/officeDocument/2006/relationships/slideLayout" Target="../slideLayouts/slideLayout7.xml"/><Relationship Id="rId16" Type="http://schemas.openxmlformats.org/officeDocument/2006/relationships/image" Target="../media/image124.wmf"/><Relationship Id="rId20" Type="http://schemas.openxmlformats.org/officeDocument/2006/relationships/image" Target="../media/image106.wmf"/><Relationship Id="rId29" Type="http://schemas.openxmlformats.org/officeDocument/2006/relationships/oleObject" Target="../embeddings/oleObject124.bin"/><Relationship Id="rId1" Type="http://schemas.openxmlformats.org/officeDocument/2006/relationships/vmlDrawing" Target="../drawings/vmlDrawing14.vml"/><Relationship Id="rId6" Type="http://schemas.openxmlformats.org/officeDocument/2006/relationships/image" Target="../media/image120.wmf"/><Relationship Id="rId11" Type="http://schemas.openxmlformats.org/officeDocument/2006/relationships/oleObject" Target="../embeddings/oleObject115.bin"/><Relationship Id="rId24" Type="http://schemas.openxmlformats.org/officeDocument/2006/relationships/image" Target="../media/image108.wmf"/><Relationship Id="rId32" Type="http://schemas.openxmlformats.org/officeDocument/2006/relationships/image" Target="../media/image127.wmf"/><Relationship Id="rId5" Type="http://schemas.openxmlformats.org/officeDocument/2006/relationships/oleObject" Target="../embeddings/oleObject112.bin"/><Relationship Id="rId15" Type="http://schemas.openxmlformats.org/officeDocument/2006/relationships/oleObject" Target="../embeddings/oleObject117.bin"/><Relationship Id="rId23" Type="http://schemas.openxmlformats.org/officeDocument/2006/relationships/oleObject" Target="../embeddings/oleObject121.bin"/><Relationship Id="rId28" Type="http://schemas.openxmlformats.org/officeDocument/2006/relationships/image" Target="../media/image126.wmf"/><Relationship Id="rId36" Type="http://schemas.openxmlformats.org/officeDocument/2006/relationships/image" Target="../media/image128.wmf"/><Relationship Id="rId10" Type="http://schemas.openxmlformats.org/officeDocument/2006/relationships/image" Target="../media/image117.wmf"/><Relationship Id="rId19" Type="http://schemas.openxmlformats.org/officeDocument/2006/relationships/oleObject" Target="../embeddings/oleObject119.bin"/><Relationship Id="rId31" Type="http://schemas.openxmlformats.org/officeDocument/2006/relationships/oleObject" Target="../embeddings/oleObject125.bin"/><Relationship Id="rId4" Type="http://schemas.openxmlformats.org/officeDocument/2006/relationships/image" Target="../media/image119.wmf"/><Relationship Id="rId9" Type="http://schemas.openxmlformats.org/officeDocument/2006/relationships/oleObject" Target="../embeddings/oleObject114.bin"/><Relationship Id="rId14" Type="http://schemas.openxmlformats.org/officeDocument/2006/relationships/image" Target="../media/image123.wmf"/><Relationship Id="rId22" Type="http://schemas.openxmlformats.org/officeDocument/2006/relationships/image" Target="../media/image107.wmf"/><Relationship Id="rId27" Type="http://schemas.openxmlformats.org/officeDocument/2006/relationships/oleObject" Target="../embeddings/oleObject123.bin"/><Relationship Id="rId30" Type="http://schemas.openxmlformats.org/officeDocument/2006/relationships/image" Target="../media/image111.wmf"/><Relationship Id="rId35" Type="http://schemas.openxmlformats.org/officeDocument/2006/relationships/oleObject" Target="../embeddings/oleObject127.bin"/><Relationship Id="rId8" Type="http://schemas.openxmlformats.org/officeDocument/2006/relationships/image" Target="../media/image12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30.wmf"/><Relationship Id="rId11" Type="http://schemas.openxmlformats.org/officeDocument/2006/relationships/image" Target="../media/image132.wmf"/><Relationship Id="rId5" Type="http://schemas.openxmlformats.org/officeDocument/2006/relationships/oleObject" Target="../embeddings/oleObject129.bin"/><Relationship Id="rId10" Type="http://schemas.openxmlformats.org/officeDocument/2006/relationships/oleObject" Target="../embeddings/oleObject131.bin"/><Relationship Id="rId4" Type="http://schemas.openxmlformats.org/officeDocument/2006/relationships/image" Target="../media/image129.wmf"/><Relationship Id="rId9" Type="http://schemas.openxmlformats.org/officeDocument/2006/relationships/image" Target="../media/image133.gif"/></Relationships>
</file>

<file path=ppt/slides/_rels/slide31.xml.rels><?xml version="1.0" encoding="UTF-8" standalone="yes"?>
<Relationships xmlns="http://schemas.openxmlformats.org/package/2006/relationships"><Relationship Id="rId8" Type="http://schemas.openxmlformats.org/officeDocument/2006/relationships/image" Target="../media/image136.emf"/><Relationship Id="rId13" Type="http://schemas.openxmlformats.org/officeDocument/2006/relationships/oleObject" Target="../embeddings/oleObject137.bin"/><Relationship Id="rId18" Type="http://schemas.openxmlformats.org/officeDocument/2006/relationships/image" Target="../media/image141.emf"/><Relationship Id="rId26" Type="http://schemas.openxmlformats.org/officeDocument/2006/relationships/image" Target="../media/image101.emf"/><Relationship Id="rId3" Type="http://schemas.openxmlformats.org/officeDocument/2006/relationships/oleObject" Target="../embeddings/oleObject132.bin"/><Relationship Id="rId21" Type="http://schemas.openxmlformats.org/officeDocument/2006/relationships/oleObject" Target="../embeddings/oleObject141.bin"/><Relationship Id="rId7" Type="http://schemas.openxmlformats.org/officeDocument/2006/relationships/oleObject" Target="../embeddings/oleObject134.bin"/><Relationship Id="rId12" Type="http://schemas.openxmlformats.org/officeDocument/2006/relationships/image" Target="../media/image138.emf"/><Relationship Id="rId17" Type="http://schemas.openxmlformats.org/officeDocument/2006/relationships/oleObject" Target="../embeddings/oleObject139.bin"/><Relationship Id="rId25" Type="http://schemas.openxmlformats.org/officeDocument/2006/relationships/oleObject" Target="../embeddings/oleObject92.bin"/><Relationship Id="rId2" Type="http://schemas.openxmlformats.org/officeDocument/2006/relationships/slideLayout" Target="../slideLayouts/slideLayout7.xml"/><Relationship Id="rId16" Type="http://schemas.openxmlformats.org/officeDocument/2006/relationships/image" Target="../media/image140.emf"/><Relationship Id="rId20" Type="http://schemas.openxmlformats.org/officeDocument/2006/relationships/image" Target="../media/image115.wmf"/><Relationship Id="rId29" Type="http://schemas.openxmlformats.org/officeDocument/2006/relationships/oleObject" Target="../embeddings/oleObject144.bin"/><Relationship Id="rId1" Type="http://schemas.openxmlformats.org/officeDocument/2006/relationships/vmlDrawing" Target="../drawings/vmlDrawing16.vml"/><Relationship Id="rId6" Type="http://schemas.openxmlformats.org/officeDocument/2006/relationships/image" Target="../media/image135.emf"/><Relationship Id="rId11" Type="http://schemas.openxmlformats.org/officeDocument/2006/relationships/oleObject" Target="../embeddings/oleObject136.bin"/><Relationship Id="rId24" Type="http://schemas.openxmlformats.org/officeDocument/2006/relationships/image" Target="../media/image142.wmf"/><Relationship Id="rId32" Type="http://schemas.openxmlformats.org/officeDocument/2006/relationships/image" Target="../media/image145.wmf"/><Relationship Id="rId5" Type="http://schemas.openxmlformats.org/officeDocument/2006/relationships/oleObject" Target="../embeddings/oleObject133.bin"/><Relationship Id="rId15" Type="http://schemas.openxmlformats.org/officeDocument/2006/relationships/oleObject" Target="../embeddings/oleObject138.bin"/><Relationship Id="rId23" Type="http://schemas.openxmlformats.org/officeDocument/2006/relationships/oleObject" Target="../embeddings/oleObject142.bin"/><Relationship Id="rId28" Type="http://schemas.openxmlformats.org/officeDocument/2006/relationships/image" Target="../media/image143.wmf"/><Relationship Id="rId10" Type="http://schemas.openxmlformats.org/officeDocument/2006/relationships/image" Target="../media/image137.emf"/><Relationship Id="rId19" Type="http://schemas.openxmlformats.org/officeDocument/2006/relationships/oleObject" Target="../embeddings/oleObject140.bin"/><Relationship Id="rId31" Type="http://schemas.openxmlformats.org/officeDocument/2006/relationships/oleObject" Target="../embeddings/oleObject145.bin"/><Relationship Id="rId4" Type="http://schemas.openxmlformats.org/officeDocument/2006/relationships/image" Target="../media/image134.wmf"/><Relationship Id="rId9" Type="http://schemas.openxmlformats.org/officeDocument/2006/relationships/oleObject" Target="../embeddings/oleObject135.bin"/><Relationship Id="rId14" Type="http://schemas.openxmlformats.org/officeDocument/2006/relationships/image" Target="../media/image139.emf"/><Relationship Id="rId22" Type="http://schemas.openxmlformats.org/officeDocument/2006/relationships/image" Target="../media/image116.wmf"/><Relationship Id="rId27" Type="http://schemas.openxmlformats.org/officeDocument/2006/relationships/oleObject" Target="../embeddings/oleObject143.bin"/><Relationship Id="rId30" Type="http://schemas.openxmlformats.org/officeDocument/2006/relationships/image" Target="../media/image144.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48.bin"/><Relationship Id="rId13" Type="http://schemas.openxmlformats.org/officeDocument/2006/relationships/image" Target="../media/image62.wmf"/><Relationship Id="rId18" Type="http://schemas.openxmlformats.org/officeDocument/2006/relationships/oleObject" Target="../embeddings/oleObject153.bin"/><Relationship Id="rId3" Type="http://schemas.openxmlformats.org/officeDocument/2006/relationships/notesSlide" Target="../notesSlides/notesSlide2.xml"/><Relationship Id="rId21" Type="http://schemas.openxmlformats.org/officeDocument/2006/relationships/image" Target="../media/image152.wmf"/><Relationship Id="rId7" Type="http://schemas.openxmlformats.org/officeDocument/2006/relationships/image" Target="../media/image147.wmf"/><Relationship Id="rId12" Type="http://schemas.openxmlformats.org/officeDocument/2006/relationships/oleObject" Target="../embeddings/oleObject150.bin"/><Relationship Id="rId17" Type="http://schemas.openxmlformats.org/officeDocument/2006/relationships/image" Target="../media/image150.wmf"/><Relationship Id="rId2" Type="http://schemas.openxmlformats.org/officeDocument/2006/relationships/slideLayout" Target="../slideLayouts/slideLayout7.xml"/><Relationship Id="rId16" Type="http://schemas.openxmlformats.org/officeDocument/2006/relationships/oleObject" Target="../embeddings/oleObject152.bin"/><Relationship Id="rId20" Type="http://schemas.openxmlformats.org/officeDocument/2006/relationships/oleObject" Target="../embeddings/oleObject154.bin"/><Relationship Id="rId1" Type="http://schemas.openxmlformats.org/officeDocument/2006/relationships/vmlDrawing" Target="../drawings/vmlDrawing17.vml"/><Relationship Id="rId6" Type="http://schemas.openxmlformats.org/officeDocument/2006/relationships/oleObject" Target="../embeddings/oleObject147.bin"/><Relationship Id="rId11" Type="http://schemas.openxmlformats.org/officeDocument/2006/relationships/image" Target="../media/image58.wmf"/><Relationship Id="rId5" Type="http://schemas.openxmlformats.org/officeDocument/2006/relationships/image" Target="../media/image146.wmf"/><Relationship Id="rId15" Type="http://schemas.openxmlformats.org/officeDocument/2006/relationships/image" Target="../media/image149.wmf"/><Relationship Id="rId23" Type="http://schemas.openxmlformats.org/officeDocument/2006/relationships/image" Target="../media/image153.wmf"/><Relationship Id="rId10" Type="http://schemas.openxmlformats.org/officeDocument/2006/relationships/oleObject" Target="../embeddings/oleObject149.bin"/><Relationship Id="rId19" Type="http://schemas.openxmlformats.org/officeDocument/2006/relationships/image" Target="../media/image151.wmf"/><Relationship Id="rId4" Type="http://schemas.openxmlformats.org/officeDocument/2006/relationships/oleObject" Target="../embeddings/oleObject146.bin"/><Relationship Id="rId9" Type="http://schemas.openxmlformats.org/officeDocument/2006/relationships/image" Target="../media/image148.wmf"/><Relationship Id="rId14" Type="http://schemas.openxmlformats.org/officeDocument/2006/relationships/oleObject" Target="../embeddings/oleObject151.bin"/><Relationship Id="rId22" Type="http://schemas.openxmlformats.org/officeDocument/2006/relationships/oleObject" Target="../embeddings/oleObject155.bin"/></Relationships>
</file>

<file path=ppt/slides/_rels/slide33.x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oleObject" Target="../embeddings/oleObject161.bin"/><Relationship Id="rId18" Type="http://schemas.openxmlformats.org/officeDocument/2006/relationships/image" Target="../media/image161.wmf"/><Relationship Id="rId26" Type="http://schemas.openxmlformats.org/officeDocument/2006/relationships/image" Target="../media/image165.wmf"/><Relationship Id="rId3" Type="http://schemas.openxmlformats.org/officeDocument/2006/relationships/oleObject" Target="../embeddings/oleObject156.bin"/><Relationship Id="rId21" Type="http://schemas.openxmlformats.org/officeDocument/2006/relationships/oleObject" Target="../embeddings/oleObject165.bin"/><Relationship Id="rId7" Type="http://schemas.openxmlformats.org/officeDocument/2006/relationships/oleObject" Target="../embeddings/oleObject158.bin"/><Relationship Id="rId12" Type="http://schemas.openxmlformats.org/officeDocument/2006/relationships/image" Target="../media/image158.wmf"/><Relationship Id="rId17" Type="http://schemas.openxmlformats.org/officeDocument/2006/relationships/oleObject" Target="../embeddings/oleObject163.bin"/><Relationship Id="rId25"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160.wmf"/><Relationship Id="rId20" Type="http://schemas.openxmlformats.org/officeDocument/2006/relationships/image" Target="../media/image162.wmf"/><Relationship Id="rId29" Type="http://schemas.openxmlformats.org/officeDocument/2006/relationships/oleObject" Target="../embeddings/oleObject169.bin"/><Relationship Id="rId1" Type="http://schemas.openxmlformats.org/officeDocument/2006/relationships/vmlDrawing" Target="../drawings/vmlDrawing18.vml"/><Relationship Id="rId6" Type="http://schemas.openxmlformats.org/officeDocument/2006/relationships/image" Target="../media/image155.wmf"/><Relationship Id="rId11" Type="http://schemas.openxmlformats.org/officeDocument/2006/relationships/oleObject" Target="../embeddings/oleObject160.bin"/><Relationship Id="rId24" Type="http://schemas.openxmlformats.org/officeDocument/2006/relationships/image" Target="../media/image164.wmf"/><Relationship Id="rId5" Type="http://schemas.openxmlformats.org/officeDocument/2006/relationships/oleObject" Target="../embeddings/oleObject157.bin"/><Relationship Id="rId15" Type="http://schemas.openxmlformats.org/officeDocument/2006/relationships/oleObject" Target="../embeddings/oleObject162.bin"/><Relationship Id="rId23" Type="http://schemas.openxmlformats.org/officeDocument/2006/relationships/oleObject" Target="../embeddings/oleObject166.bin"/><Relationship Id="rId28" Type="http://schemas.openxmlformats.org/officeDocument/2006/relationships/image" Target="../media/image166.wmf"/><Relationship Id="rId10" Type="http://schemas.openxmlformats.org/officeDocument/2006/relationships/image" Target="../media/image157.wmf"/><Relationship Id="rId19" Type="http://schemas.openxmlformats.org/officeDocument/2006/relationships/oleObject" Target="../embeddings/oleObject164.bin"/><Relationship Id="rId4" Type="http://schemas.openxmlformats.org/officeDocument/2006/relationships/image" Target="../media/image154.wmf"/><Relationship Id="rId9" Type="http://schemas.openxmlformats.org/officeDocument/2006/relationships/oleObject" Target="../embeddings/oleObject159.bin"/><Relationship Id="rId14" Type="http://schemas.openxmlformats.org/officeDocument/2006/relationships/image" Target="../media/image159.wmf"/><Relationship Id="rId22" Type="http://schemas.openxmlformats.org/officeDocument/2006/relationships/image" Target="../media/image163.wmf"/><Relationship Id="rId27" Type="http://schemas.openxmlformats.org/officeDocument/2006/relationships/oleObject" Target="../embeddings/oleObject168.bin"/><Relationship Id="rId30" Type="http://schemas.openxmlformats.org/officeDocument/2006/relationships/image" Target="../media/image167.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74.bin"/><Relationship Id="rId13" Type="http://schemas.openxmlformats.org/officeDocument/2006/relationships/image" Target="../media/image25.wmf"/><Relationship Id="rId3" Type="http://schemas.openxmlformats.org/officeDocument/2006/relationships/oleObject" Target="../embeddings/oleObject170.bin"/><Relationship Id="rId7" Type="http://schemas.openxmlformats.org/officeDocument/2006/relationships/oleObject" Target="../embeddings/oleObject173.bin"/><Relationship Id="rId12" Type="http://schemas.openxmlformats.org/officeDocument/2006/relationships/oleObject" Target="../embeddings/oleObject176.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172.bin"/><Relationship Id="rId11" Type="http://schemas.openxmlformats.org/officeDocument/2006/relationships/image" Target="../media/image24.wmf"/><Relationship Id="rId5" Type="http://schemas.openxmlformats.org/officeDocument/2006/relationships/oleObject" Target="../embeddings/oleObject171.bin"/><Relationship Id="rId15" Type="http://schemas.openxmlformats.org/officeDocument/2006/relationships/image" Target="../media/image26.wmf"/><Relationship Id="rId10" Type="http://schemas.openxmlformats.org/officeDocument/2006/relationships/oleObject" Target="../embeddings/oleObject175.bin"/><Relationship Id="rId4" Type="http://schemas.openxmlformats.org/officeDocument/2006/relationships/image" Target="../media/image22.wmf"/><Relationship Id="rId9" Type="http://schemas.openxmlformats.org/officeDocument/2006/relationships/image" Target="../media/image23.wmf"/><Relationship Id="rId14" Type="http://schemas.openxmlformats.org/officeDocument/2006/relationships/oleObject" Target="../embeddings/oleObject177.bin"/></Relationships>
</file>

<file path=ppt/slides/_rels/slide35.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185.bin"/><Relationship Id="rId18" Type="http://schemas.openxmlformats.org/officeDocument/2006/relationships/image" Target="../media/image171.wmf"/><Relationship Id="rId3" Type="http://schemas.openxmlformats.org/officeDocument/2006/relationships/oleObject" Target="../embeddings/oleObject178.bin"/><Relationship Id="rId21" Type="http://schemas.openxmlformats.org/officeDocument/2006/relationships/oleObject" Target="../embeddings/oleObject191.bin"/><Relationship Id="rId7" Type="http://schemas.openxmlformats.org/officeDocument/2006/relationships/oleObject" Target="../embeddings/oleObject180.bin"/><Relationship Id="rId12" Type="http://schemas.openxmlformats.org/officeDocument/2006/relationships/oleObject" Target="../embeddings/oleObject184.bin"/><Relationship Id="rId17" Type="http://schemas.openxmlformats.org/officeDocument/2006/relationships/oleObject" Target="../embeddings/oleObject189.bin"/><Relationship Id="rId2" Type="http://schemas.openxmlformats.org/officeDocument/2006/relationships/slideLayout" Target="../slideLayouts/slideLayout7.xml"/><Relationship Id="rId16" Type="http://schemas.openxmlformats.org/officeDocument/2006/relationships/oleObject" Target="../embeddings/oleObject188.bin"/><Relationship Id="rId20" Type="http://schemas.openxmlformats.org/officeDocument/2006/relationships/image" Target="../media/image172.wmf"/><Relationship Id="rId1" Type="http://schemas.openxmlformats.org/officeDocument/2006/relationships/vmlDrawing" Target="../drawings/vmlDrawing20.vml"/><Relationship Id="rId6" Type="http://schemas.openxmlformats.org/officeDocument/2006/relationships/image" Target="../media/image169.wmf"/><Relationship Id="rId11" Type="http://schemas.openxmlformats.org/officeDocument/2006/relationships/oleObject" Target="../embeddings/oleObject183.bin"/><Relationship Id="rId24" Type="http://schemas.openxmlformats.org/officeDocument/2006/relationships/image" Target="../media/image174.wmf"/><Relationship Id="rId5" Type="http://schemas.openxmlformats.org/officeDocument/2006/relationships/oleObject" Target="../embeddings/oleObject179.bin"/><Relationship Id="rId15" Type="http://schemas.openxmlformats.org/officeDocument/2006/relationships/oleObject" Target="../embeddings/oleObject187.bin"/><Relationship Id="rId23" Type="http://schemas.openxmlformats.org/officeDocument/2006/relationships/oleObject" Target="../embeddings/oleObject192.bin"/><Relationship Id="rId10" Type="http://schemas.openxmlformats.org/officeDocument/2006/relationships/oleObject" Target="../embeddings/oleObject182.bin"/><Relationship Id="rId19" Type="http://schemas.openxmlformats.org/officeDocument/2006/relationships/oleObject" Target="../embeddings/oleObject190.bin"/><Relationship Id="rId4" Type="http://schemas.openxmlformats.org/officeDocument/2006/relationships/image" Target="../media/image168.wmf"/><Relationship Id="rId9" Type="http://schemas.openxmlformats.org/officeDocument/2006/relationships/oleObject" Target="../embeddings/oleObject181.bin"/><Relationship Id="rId14" Type="http://schemas.openxmlformats.org/officeDocument/2006/relationships/oleObject" Target="../embeddings/oleObject186.bin"/><Relationship Id="rId22" Type="http://schemas.openxmlformats.org/officeDocument/2006/relationships/image" Target="../media/image173.wmf"/></Relationships>
</file>

<file path=ppt/slides/_rels/slide36.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200.bin"/><Relationship Id="rId18" Type="http://schemas.openxmlformats.org/officeDocument/2006/relationships/image" Target="../media/image171.wmf"/><Relationship Id="rId26" Type="http://schemas.openxmlformats.org/officeDocument/2006/relationships/image" Target="../media/image41.emf"/><Relationship Id="rId3" Type="http://schemas.openxmlformats.org/officeDocument/2006/relationships/oleObject" Target="../embeddings/oleObject193.bin"/><Relationship Id="rId21" Type="http://schemas.openxmlformats.org/officeDocument/2006/relationships/oleObject" Target="../embeddings/oleObject206.bin"/><Relationship Id="rId7" Type="http://schemas.openxmlformats.org/officeDocument/2006/relationships/oleObject" Target="../embeddings/oleObject195.bin"/><Relationship Id="rId12" Type="http://schemas.openxmlformats.org/officeDocument/2006/relationships/oleObject" Target="../embeddings/oleObject199.bin"/><Relationship Id="rId17" Type="http://schemas.openxmlformats.org/officeDocument/2006/relationships/oleObject" Target="../embeddings/oleObject204.bin"/><Relationship Id="rId25" Type="http://schemas.openxmlformats.org/officeDocument/2006/relationships/oleObject" Target="../embeddings/oleObject208.bin"/><Relationship Id="rId2" Type="http://schemas.openxmlformats.org/officeDocument/2006/relationships/slideLayout" Target="../slideLayouts/slideLayout7.xml"/><Relationship Id="rId16" Type="http://schemas.openxmlformats.org/officeDocument/2006/relationships/oleObject" Target="../embeddings/oleObject203.bin"/><Relationship Id="rId20" Type="http://schemas.openxmlformats.org/officeDocument/2006/relationships/image" Target="../media/image175.wmf"/><Relationship Id="rId29" Type="http://schemas.openxmlformats.org/officeDocument/2006/relationships/oleObject" Target="../embeddings/oleObject210.bin"/><Relationship Id="rId1" Type="http://schemas.openxmlformats.org/officeDocument/2006/relationships/vmlDrawing" Target="../drawings/vmlDrawing21.vml"/><Relationship Id="rId6" Type="http://schemas.openxmlformats.org/officeDocument/2006/relationships/image" Target="../media/image169.wmf"/><Relationship Id="rId11" Type="http://schemas.openxmlformats.org/officeDocument/2006/relationships/oleObject" Target="../embeddings/oleObject198.bin"/><Relationship Id="rId24" Type="http://schemas.openxmlformats.org/officeDocument/2006/relationships/image" Target="../media/image177.wmf"/><Relationship Id="rId5" Type="http://schemas.openxmlformats.org/officeDocument/2006/relationships/oleObject" Target="../embeddings/oleObject194.bin"/><Relationship Id="rId15" Type="http://schemas.openxmlformats.org/officeDocument/2006/relationships/oleObject" Target="../embeddings/oleObject202.bin"/><Relationship Id="rId23" Type="http://schemas.openxmlformats.org/officeDocument/2006/relationships/oleObject" Target="../embeddings/oleObject207.bin"/><Relationship Id="rId28" Type="http://schemas.openxmlformats.org/officeDocument/2006/relationships/image" Target="../media/image42.emf"/><Relationship Id="rId10" Type="http://schemas.openxmlformats.org/officeDocument/2006/relationships/oleObject" Target="../embeddings/oleObject197.bin"/><Relationship Id="rId19" Type="http://schemas.openxmlformats.org/officeDocument/2006/relationships/oleObject" Target="../embeddings/oleObject205.bin"/><Relationship Id="rId4" Type="http://schemas.openxmlformats.org/officeDocument/2006/relationships/image" Target="../media/image168.wmf"/><Relationship Id="rId9" Type="http://schemas.openxmlformats.org/officeDocument/2006/relationships/oleObject" Target="../embeddings/oleObject196.bin"/><Relationship Id="rId14" Type="http://schemas.openxmlformats.org/officeDocument/2006/relationships/oleObject" Target="../embeddings/oleObject201.bin"/><Relationship Id="rId22" Type="http://schemas.openxmlformats.org/officeDocument/2006/relationships/image" Target="../media/image176.wmf"/><Relationship Id="rId27" Type="http://schemas.openxmlformats.org/officeDocument/2006/relationships/oleObject" Target="../embeddings/oleObject209.bin"/><Relationship Id="rId30" Type="http://schemas.openxmlformats.org/officeDocument/2006/relationships/image" Target="../media/image43.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3" Type="http://schemas.openxmlformats.org/officeDocument/2006/relationships/oleObject" Target="../embeddings/oleObject219.bin"/><Relationship Id="rId18" Type="http://schemas.openxmlformats.org/officeDocument/2006/relationships/oleObject" Target="../embeddings/oleObject224.bin"/><Relationship Id="rId26" Type="http://schemas.openxmlformats.org/officeDocument/2006/relationships/image" Target="../media/image182.wmf"/><Relationship Id="rId39" Type="http://schemas.openxmlformats.org/officeDocument/2006/relationships/oleObject" Target="../embeddings/oleObject235.bin"/><Relationship Id="rId21" Type="http://schemas.openxmlformats.org/officeDocument/2006/relationships/oleObject" Target="../embeddings/oleObject226.bin"/><Relationship Id="rId34" Type="http://schemas.openxmlformats.org/officeDocument/2006/relationships/image" Target="../media/image186.wmf"/><Relationship Id="rId42" Type="http://schemas.openxmlformats.org/officeDocument/2006/relationships/image" Target="../media/image190.wmf"/><Relationship Id="rId47" Type="http://schemas.openxmlformats.org/officeDocument/2006/relationships/oleObject" Target="../embeddings/oleObject239.bin"/><Relationship Id="rId7" Type="http://schemas.openxmlformats.org/officeDocument/2006/relationships/oleObject" Target="../embeddings/oleObject213.bin"/><Relationship Id="rId2" Type="http://schemas.openxmlformats.org/officeDocument/2006/relationships/slideLayout" Target="../slideLayouts/slideLayout7.xml"/><Relationship Id="rId16" Type="http://schemas.openxmlformats.org/officeDocument/2006/relationships/oleObject" Target="../embeddings/oleObject222.bin"/><Relationship Id="rId29" Type="http://schemas.openxmlformats.org/officeDocument/2006/relationships/oleObject" Target="../embeddings/oleObject230.bin"/><Relationship Id="rId1" Type="http://schemas.openxmlformats.org/officeDocument/2006/relationships/vmlDrawing" Target="../drawings/vmlDrawing22.vml"/><Relationship Id="rId6" Type="http://schemas.openxmlformats.org/officeDocument/2006/relationships/image" Target="../media/image170.wmf"/><Relationship Id="rId11" Type="http://schemas.openxmlformats.org/officeDocument/2006/relationships/oleObject" Target="../embeddings/oleObject217.bin"/><Relationship Id="rId24" Type="http://schemas.openxmlformats.org/officeDocument/2006/relationships/image" Target="../media/image181.wmf"/><Relationship Id="rId32" Type="http://schemas.openxmlformats.org/officeDocument/2006/relationships/image" Target="../media/image185.wmf"/><Relationship Id="rId37" Type="http://schemas.openxmlformats.org/officeDocument/2006/relationships/oleObject" Target="../embeddings/oleObject234.bin"/><Relationship Id="rId40" Type="http://schemas.openxmlformats.org/officeDocument/2006/relationships/image" Target="../media/image189.wmf"/><Relationship Id="rId45" Type="http://schemas.openxmlformats.org/officeDocument/2006/relationships/oleObject" Target="../embeddings/oleObject238.bin"/><Relationship Id="rId5" Type="http://schemas.openxmlformats.org/officeDocument/2006/relationships/oleObject" Target="../embeddings/oleObject212.bin"/><Relationship Id="rId15" Type="http://schemas.openxmlformats.org/officeDocument/2006/relationships/oleObject" Target="../embeddings/oleObject221.bin"/><Relationship Id="rId23" Type="http://schemas.openxmlformats.org/officeDocument/2006/relationships/oleObject" Target="../embeddings/oleObject227.bin"/><Relationship Id="rId28" Type="http://schemas.openxmlformats.org/officeDocument/2006/relationships/image" Target="../media/image183.wmf"/><Relationship Id="rId36" Type="http://schemas.openxmlformats.org/officeDocument/2006/relationships/image" Target="../media/image187.wmf"/><Relationship Id="rId10" Type="http://schemas.openxmlformats.org/officeDocument/2006/relationships/oleObject" Target="../embeddings/oleObject216.bin"/><Relationship Id="rId19" Type="http://schemas.openxmlformats.org/officeDocument/2006/relationships/oleObject" Target="../embeddings/oleObject225.bin"/><Relationship Id="rId31" Type="http://schemas.openxmlformats.org/officeDocument/2006/relationships/oleObject" Target="../embeddings/oleObject231.bin"/><Relationship Id="rId44" Type="http://schemas.openxmlformats.org/officeDocument/2006/relationships/image" Target="../media/image191.wmf"/><Relationship Id="rId4" Type="http://schemas.openxmlformats.org/officeDocument/2006/relationships/image" Target="../media/image178.wmf"/><Relationship Id="rId9" Type="http://schemas.openxmlformats.org/officeDocument/2006/relationships/oleObject" Target="../embeddings/oleObject215.bin"/><Relationship Id="rId14" Type="http://schemas.openxmlformats.org/officeDocument/2006/relationships/oleObject" Target="../embeddings/oleObject220.bin"/><Relationship Id="rId22" Type="http://schemas.openxmlformats.org/officeDocument/2006/relationships/image" Target="../media/image180.emf"/><Relationship Id="rId27" Type="http://schemas.openxmlformats.org/officeDocument/2006/relationships/oleObject" Target="../embeddings/oleObject229.bin"/><Relationship Id="rId30" Type="http://schemas.openxmlformats.org/officeDocument/2006/relationships/image" Target="../media/image184.emf"/><Relationship Id="rId35" Type="http://schemas.openxmlformats.org/officeDocument/2006/relationships/oleObject" Target="../embeddings/oleObject233.bin"/><Relationship Id="rId43" Type="http://schemas.openxmlformats.org/officeDocument/2006/relationships/oleObject" Target="../embeddings/oleObject237.bin"/><Relationship Id="rId48" Type="http://schemas.openxmlformats.org/officeDocument/2006/relationships/image" Target="../media/image193.wmf"/><Relationship Id="rId8" Type="http://schemas.openxmlformats.org/officeDocument/2006/relationships/oleObject" Target="../embeddings/oleObject214.bin"/><Relationship Id="rId3" Type="http://schemas.openxmlformats.org/officeDocument/2006/relationships/oleObject" Target="../embeddings/oleObject211.bin"/><Relationship Id="rId12" Type="http://schemas.openxmlformats.org/officeDocument/2006/relationships/oleObject" Target="../embeddings/oleObject218.bin"/><Relationship Id="rId17" Type="http://schemas.openxmlformats.org/officeDocument/2006/relationships/oleObject" Target="../embeddings/oleObject223.bin"/><Relationship Id="rId25" Type="http://schemas.openxmlformats.org/officeDocument/2006/relationships/oleObject" Target="../embeddings/oleObject228.bin"/><Relationship Id="rId33" Type="http://schemas.openxmlformats.org/officeDocument/2006/relationships/oleObject" Target="../embeddings/oleObject232.bin"/><Relationship Id="rId38" Type="http://schemas.openxmlformats.org/officeDocument/2006/relationships/image" Target="../media/image188.wmf"/><Relationship Id="rId46" Type="http://schemas.openxmlformats.org/officeDocument/2006/relationships/image" Target="../media/image192.wmf"/><Relationship Id="rId20" Type="http://schemas.openxmlformats.org/officeDocument/2006/relationships/image" Target="../media/image179.wmf"/><Relationship Id="rId41" Type="http://schemas.openxmlformats.org/officeDocument/2006/relationships/oleObject" Target="../embeddings/oleObject236.bin"/></Relationships>
</file>

<file path=ppt/slides/_rels/slide39.xml.rels><?xml version="1.0" encoding="UTF-8" standalone="yes"?>
<Relationships xmlns="http://schemas.openxmlformats.org/package/2006/relationships"><Relationship Id="rId13" Type="http://schemas.openxmlformats.org/officeDocument/2006/relationships/oleObject" Target="../embeddings/oleObject249.bin"/><Relationship Id="rId18" Type="http://schemas.openxmlformats.org/officeDocument/2006/relationships/oleObject" Target="../embeddings/oleObject253.bin"/><Relationship Id="rId26" Type="http://schemas.openxmlformats.org/officeDocument/2006/relationships/oleObject" Target="../embeddings/oleObject257.bin"/><Relationship Id="rId3" Type="http://schemas.openxmlformats.org/officeDocument/2006/relationships/oleObject" Target="../embeddings/oleObject240.bin"/><Relationship Id="rId21" Type="http://schemas.openxmlformats.org/officeDocument/2006/relationships/image" Target="../media/image180.emf"/><Relationship Id="rId7" Type="http://schemas.openxmlformats.org/officeDocument/2006/relationships/oleObject" Target="../embeddings/oleObject243.bin"/><Relationship Id="rId12" Type="http://schemas.openxmlformats.org/officeDocument/2006/relationships/oleObject" Target="../embeddings/oleObject248.bin"/><Relationship Id="rId17" Type="http://schemas.openxmlformats.org/officeDocument/2006/relationships/image" Target="../media/image178.wmf"/><Relationship Id="rId25" Type="http://schemas.openxmlformats.org/officeDocument/2006/relationships/image" Target="../media/image184.emf"/><Relationship Id="rId33" Type="http://schemas.openxmlformats.org/officeDocument/2006/relationships/image" Target="../media/image193.wmf"/><Relationship Id="rId2" Type="http://schemas.openxmlformats.org/officeDocument/2006/relationships/slideLayout" Target="../slideLayouts/slideLayout7.xml"/><Relationship Id="rId16" Type="http://schemas.openxmlformats.org/officeDocument/2006/relationships/oleObject" Target="../embeddings/oleObject252.bin"/><Relationship Id="rId20" Type="http://schemas.openxmlformats.org/officeDocument/2006/relationships/oleObject" Target="../embeddings/oleObject254.bin"/><Relationship Id="rId29" Type="http://schemas.openxmlformats.org/officeDocument/2006/relationships/image" Target="../media/image183.wmf"/><Relationship Id="rId1" Type="http://schemas.openxmlformats.org/officeDocument/2006/relationships/vmlDrawing" Target="../drawings/vmlDrawing23.vml"/><Relationship Id="rId6" Type="http://schemas.openxmlformats.org/officeDocument/2006/relationships/oleObject" Target="../embeddings/oleObject242.bin"/><Relationship Id="rId11" Type="http://schemas.openxmlformats.org/officeDocument/2006/relationships/oleObject" Target="../embeddings/oleObject247.bin"/><Relationship Id="rId24" Type="http://schemas.openxmlformats.org/officeDocument/2006/relationships/oleObject" Target="../embeddings/oleObject256.bin"/><Relationship Id="rId32" Type="http://schemas.openxmlformats.org/officeDocument/2006/relationships/oleObject" Target="../embeddings/oleObject260.bin"/><Relationship Id="rId5" Type="http://schemas.openxmlformats.org/officeDocument/2006/relationships/oleObject" Target="../embeddings/oleObject241.bin"/><Relationship Id="rId15" Type="http://schemas.openxmlformats.org/officeDocument/2006/relationships/oleObject" Target="../embeddings/oleObject251.bin"/><Relationship Id="rId23" Type="http://schemas.openxmlformats.org/officeDocument/2006/relationships/image" Target="../media/image181.wmf"/><Relationship Id="rId28" Type="http://schemas.openxmlformats.org/officeDocument/2006/relationships/oleObject" Target="../embeddings/oleObject258.bin"/><Relationship Id="rId10" Type="http://schemas.openxmlformats.org/officeDocument/2006/relationships/oleObject" Target="../embeddings/oleObject246.bin"/><Relationship Id="rId19" Type="http://schemas.openxmlformats.org/officeDocument/2006/relationships/image" Target="../media/image179.wmf"/><Relationship Id="rId31" Type="http://schemas.openxmlformats.org/officeDocument/2006/relationships/image" Target="../media/image187.wmf"/><Relationship Id="rId4" Type="http://schemas.openxmlformats.org/officeDocument/2006/relationships/image" Target="../media/image170.wmf"/><Relationship Id="rId9" Type="http://schemas.openxmlformats.org/officeDocument/2006/relationships/oleObject" Target="../embeddings/oleObject245.bin"/><Relationship Id="rId14" Type="http://schemas.openxmlformats.org/officeDocument/2006/relationships/oleObject" Target="../embeddings/oleObject250.bin"/><Relationship Id="rId22" Type="http://schemas.openxmlformats.org/officeDocument/2006/relationships/oleObject" Target="../embeddings/oleObject255.bin"/><Relationship Id="rId27" Type="http://schemas.openxmlformats.org/officeDocument/2006/relationships/image" Target="../media/image188.wmf"/><Relationship Id="rId30" Type="http://schemas.openxmlformats.org/officeDocument/2006/relationships/oleObject" Target="../embeddings/oleObject259.bin"/><Relationship Id="rId8" Type="http://schemas.openxmlformats.org/officeDocument/2006/relationships/oleObject" Target="../embeddings/oleObject24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61.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95.emf"/><Relationship Id="rId5" Type="http://schemas.openxmlformats.org/officeDocument/2006/relationships/oleObject" Target="../embeddings/oleObject262.bin"/><Relationship Id="rId4" Type="http://schemas.openxmlformats.org/officeDocument/2006/relationships/image" Target="../media/image194.emf"/></Relationships>
</file>

<file path=ppt/slides/_rels/slide41.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oleObject" Target="../embeddings/oleObject263.bin"/><Relationship Id="rId7" Type="http://schemas.openxmlformats.org/officeDocument/2006/relationships/oleObject" Target="../embeddings/oleObject265.bin"/><Relationship Id="rId12" Type="http://schemas.openxmlformats.org/officeDocument/2006/relationships/image" Target="../media/image200.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97.emf"/><Relationship Id="rId11" Type="http://schemas.openxmlformats.org/officeDocument/2006/relationships/oleObject" Target="../embeddings/oleObject267.bin"/><Relationship Id="rId5" Type="http://schemas.openxmlformats.org/officeDocument/2006/relationships/oleObject" Target="../embeddings/oleObject264.bin"/><Relationship Id="rId10" Type="http://schemas.openxmlformats.org/officeDocument/2006/relationships/image" Target="../media/image199.wmf"/><Relationship Id="rId4" Type="http://schemas.openxmlformats.org/officeDocument/2006/relationships/image" Target="../media/image196.wmf"/><Relationship Id="rId9" Type="http://schemas.openxmlformats.org/officeDocument/2006/relationships/oleObject" Target="../embeddings/oleObject266.bin"/></Relationships>
</file>

<file path=ppt/slides/_rels/slide42.xml.rels><?xml version="1.0" encoding="UTF-8" standalone="yes"?>
<Relationships xmlns="http://schemas.openxmlformats.org/package/2006/relationships"><Relationship Id="rId13" Type="http://schemas.openxmlformats.org/officeDocument/2006/relationships/oleObject" Target="../embeddings/oleObject275.bin"/><Relationship Id="rId18" Type="http://schemas.openxmlformats.org/officeDocument/2006/relationships/oleObject" Target="../embeddings/oleObject279.bin"/><Relationship Id="rId26" Type="http://schemas.openxmlformats.org/officeDocument/2006/relationships/oleObject" Target="../embeddings/oleObject285.bin"/><Relationship Id="rId39" Type="http://schemas.openxmlformats.org/officeDocument/2006/relationships/oleObject" Target="../embeddings/oleObject298.bin"/><Relationship Id="rId21" Type="http://schemas.openxmlformats.org/officeDocument/2006/relationships/oleObject" Target="../embeddings/oleObject281.bin"/><Relationship Id="rId34" Type="http://schemas.openxmlformats.org/officeDocument/2006/relationships/oleObject" Target="../embeddings/oleObject293.bin"/><Relationship Id="rId42" Type="http://schemas.openxmlformats.org/officeDocument/2006/relationships/oleObject" Target="../embeddings/oleObject301.bin"/><Relationship Id="rId47" Type="http://schemas.openxmlformats.org/officeDocument/2006/relationships/image" Target="../media/image208.wmf"/><Relationship Id="rId7" Type="http://schemas.openxmlformats.org/officeDocument/2006/relationships/oleObject" Target="../embeddings/oleObject270.bin"/><Relationship Id="rId2" Type="http://schemas.openxmlformats.org/officeDocument/2006/relationships/slideLayout" Target="../slideLayouts/slideLayout7.xml"/><Relationship Id="rId16" Type="http://schemas.openxmlformats.org/officeDocument/2006/relationships/oleObject" Target="../embeddings/oleObject277.bin"/><Relationship Id="rId29" Type="http://schemas.openxmlformats.org/officeDocument/2006/relationships/oleObject" Target="../embeddings/oleObject288.bin"/><Relationship Id="rId1" Type="http://schemas.openxmlformats.org/officeDocument/2006/relationships/vmlDrawing" Target="../drawings/vmlDrawing26.vml"/><Relationship Id="rId6" Type="http://schemas.openxmlformats.org/officeDocument/2006/relationships/image" Target="../media/image202.wmf"/><Relationship Id="rId11" Type="http://schemas.openxmlformats.org/officeDocument/2006/relationships/oleObject" Target="../embeddings/oleObject273.bin"/><Relationship Id="rId24" Type="http://schemas.openxmlformats.org/officeDocument/2006/relationships/oleObject" Target="../embeddings/oleObject284.bin"/><Relationship Id="rId32" Type="http://schemas.openxmlformats.org/officeDocument/2006/relationships/oleObject" Target="../embeddings/oleObject291.bin"/><Relationship Id="rId37" Type="http://schemas.openxmlformats.org/officeDocument/2006/relationships/oleObject" Target="../embeddings/oleObject296.bin"/><Relationship Id="rId40" Type="http://schemas.openxmlformats.org/officeDocument/2006/relationships/oleObject" Target="../embeddings/oleObject299.bin"/><Relationship Id="rId45" Type="http://schemas.openxmlformats.org/officeDocument/2006/relationships/image" Target="../media/image207.wmf"/><Relationship Id="rId5" Type="http://schemas.openxmlformats.org/officeDocument/2006/relationships/oleObject" Target="../embeddings/oleObject269.bin"/><Relationship Id="rId15" Type="http://schemas.openxmlformats.org/officeDocument/2006/relationships/oleObject" Target="../embeddings/oleObject276.bin"/><Relationship Id="rId23" Type="http://schemas.openxmlformats.org/officeDocument/2006/relationships/oleObject" Target="../embeddings/oleObject283.bin"/><Relationship Id="rId28" Type="http://schemas.openxmlformats.org/officeDocument/2006/relationships/oleObject" Target="../embeddings/oleObject287.bin"/><Relationship Id="rId36" Type="http://schemas.openxmlformats.org/officeDocument/2006/relationships/oleObject" Target="../embeddings/oleObject295.bin"/><Relationship Id="rId10" Type="http://schemas.openxmlformats.org/officeDocument/2006/relationships/oleObject" Target="../embeddings/oleObject272.bin"/><Relationship Id="rId19" Type="http://schemas.openxmlformats.org/officeDocument/2006/relationships/image" Target="../media/image204.wmf"/><Relationship Id="rId31" Type="http://schemas.openxmlformats.org/officeDocument/2006/relationships/oleObject" Target="../embeddings/oleObject290.bin"/><Relationship Id="rId44" Type="http://schemas.openxmlformats.org/officeDocument/2006/relationships/oleObject" Target="../embeddings/oleObject302.bin"/><Relationship Id="rId4" Type="http://schemas.openxmlformats.org/officeDocument/2006/relationships/image" Target="../media/image201.wmf"/><Relationship Id="rId9" Type="http://schemas.openxmlformats.org/officeDocument/2006/relationships/oleObject" Target="../embeddings/oleObject271.bin"/><Relationship Id="rId14" Type="http://schemas.openxmlformats.org/officeDocument/2006/relationships/image" Target="../media/image203.wmf"/><Relationship Id="rId22" Type="http://schemas.openxmlformats.org/officeDocument/2006/relationships/oleObject" Target="../embeddings/oleObject282.bin"/><Relationship Id="rId27" Type="http://schemas.openxmlformats.org/officeDocument/2006/relationships/oleObject" Target="../embeddings/oleObject286.bin"/><Relationship Id="rId30" Type="http://schemas.openxmlformats.org/officeDocument/2006/relationships/oleObject" Target="../embeddings/oleObject289.bin"/><Relationship Id="rId35" Type="http://schemas.openxmlformats.org/officeDocument/2006/relationships/oleObject" Target="../embeddings/oleObject294.bin"/><Relationship Id="rId43" Type="http://schemas.openxmlformats.org/officeDocument/2006/relationships/image" Target="../media/image206.wmf"/><Relationship Id="rId8" Type="http://schemas.openxmlformats.org/officeDocument/2006/relationships/image" Target="../media/image170.wmf"/><Relationship Id="rId3" Type="http://schemas.openxmlformats.org/officeDocument/2006/relationships/oleObject" Target="../embeddings/oleObject268.bin"/><Relationship Id="rId12" Type="http://schemas.openxmlformats.org/officeDocument/2006/relationships/oleObject" Target="../embeddings/oleObject274.bin"/><Relationship Id="rId17" Type="http://schemas.openxmlformats.org/officeDocument/2006/relationships/oleObject" Target="../embeddings/oleObject278.bin"/><Relationship Id="rId25" Type="http://schemas.openxmlformats.org/officeDocument/2006/relationships/image" Target="../media/image205.wmf"/><Relationship Id="rId33" Type="http://schemas.openxmlformats.org/officeDocument/2006/relationships/oleObject" Target="../embeddings/oleObject292.bin"/><Relationship Id="rId38" Type="http://schemas.openxmlformats.org/officeDocument/2006/relationships/oleObject" Target="../embeddings/oleObject297.bin"/><Relationship Id="rId46" Type="http://schemas.openxmlformats.org/officeDocument/2006/relationships/oleObject" Target="../embeddings/oleObject303.bin"/><Relationship Id="rId20" Type="http://schemas.openxmlformats.org/officeDocument/2006/relationships/oleObject" Target="../embeddings/oleObject280.bin"/><Relationship Id="rId41" Type="http://schemas.openxmlformats.org/officeDocument/2006/relationships/oleObject" Target="../embeddings/oleObject300.bin"/></Relationships>
</file>

<file path=ppt/slides/_rels/slide43.xml.rels><?xml version="1.0" encoding="UTF-8" standalone="yes"?>
<Relationships xmlns="http://schemas.openxmlformats.org/package/2006/relationships"><Relationship Id="rId8" Type="http://schemas.openxmlformats.org/officeDocument/2006/relationships/image" Target="../media/image211.emf"/><Relationship Id="rId13" Type="http://schemas.openxmlformats.org/officeDocument/2006/relationships/oleObject" Target="../embeddings/oleObject309.bin"/><Relationship Id="rId18" Type="http://schemas.openxmlformats.org/officeDocument/2006/relationships/image" Target="../media/image216.emf"/><Relationship Id="rId3" Type="http://schemas.openxmlformats.org/officeDocument/2006/relationships/oleObject" Target="../embeddings/oleObject304.bin"/><Relationship Id="rId21" Type="http://schemas.openxmlformats.org/officeDocument/2006/relationships/oleObject" Target="../embeddings/oleObject313.bin"/><Relationship Id="rId7" Type="http://schemas.openxmlformats.org/officeDocument/2006/relationships/oleObject" Target="../embeddings/oleObject306.bin"/><Relationship Id="rId12" Type="http://schemas.openxmlformats.org/officeDocument/2006/relationships/image" Target="../media/image213.emf"/><Relationship Id="rId17" Type="http://schemas.openxmlformats.org/officeDocument/2006/relationships/oleObject" Target="../embeddings/oleObject311.bin"/><Relationship Id="rId2" Type="http://schemas.openxmlformats.org/officeDocument/2006/relationships/slideLayout" Target="../slideLayouts/slideLayout7.xml"/><Relationship Id="rId16" Type="http://schemas.openxmlformats.org/officeDocument/2006/relationships/image" Target="../media/image215.emf"/><Relationship Id="rId20" Type="http://schemas.openxmlformats.org/officeDocument/2006/relationships/image" Target="../media/image197.emf"/><Relationship Id="rId1" Type="http://schemas.openxmlformats.org/officeDocument/2006/relationships/vmlDrawing" Target="../drawings/vmlDrawing27.vml"/><Relationship Id="rId6" Type="http://schemas.openxmlformats.org/officeDocument/2006/relationships/image" Target="../media/image210.emf"/><Relationship Id="rId11" Type="http://schemas.openxmlformats.org/officeDocument/2006/relationships/oleObject" Target="../embeddings/oleObject308.bin"/><Relationship Id="rId24" Type="http://schemas.openxmlformats.org/officeDocument/2006/relationships/image" Target="../media/image199.wmf"/><Relationship Id="rId5" Type="http://schemas.openxmlformats.org/officeDocument/2006/relationships/oleObject" Target="../embeddings/oleObject305.bin"/><Relationship Id="rId15" Type="http://schemas.openxmlformats.org/officeDocument/2006/relationships/oleObject" Target="../embeddings/oleObject310.bin"/><Relationship Id="rId23" Type="http://schemas.openxmlformats.org/officeDocument/2006/relationships/oleObject" Target="../embeddings/oleObject314.bin"/><Relationship Id="rId10" Type="http://schemas.openxmlformats.org/officeDocument/2006/relationships/image" Target="../media/image212.emf"/><Relationship Id="rId19" Type="http://schemas.openxmlformats.org/officeDocument/2006/relationships/oleObject" Target="../embeddings/oleObject312.bin"/><Relationship Id="rId4" Type="http://schemas.openxmlformats.org/officeDocument/2006/relationships/image" Target="../media/image209.emf"/><Relationship Id="rId9" Type="http://schemas.openxmlformats.org/officeDocument/2006/relationships/oleObject" Target="../embeddings/oleObject307.bin"/><Relationship Id="rId14" Type="http://schemas.openxmlformats.org/officeDocument/2006/relationships/image" Target="../media/image214.emf"/><Relationship Id="rId22" Type="http://schemas.openxmlformats.org/officeDocument/2006/relationships/image" Target="../media/image198.emf"/></Relationships>
</file>

<file path=ppt/slides/_rels/slide44.xml.rels><?xml version="1.0" encoding="UTF-8" standalone="yes"?>
<Relationships xmlns="http://schemas.openxmlformats.org/package/2006/relationships"><Relationship Id="rId13" Type="http://schemas.openxmlformats.org/officeDocument/2006/relationships/oleObject" Target="../embeddings/oleObject320.bin"/><Relationship Id="rId18" Type="http://schemas.openxmlformats.org/officeDocument/2006/relationships/image" Target="../media/image224.wmf"/><Relationship Id="rId26" Type="http://schemas.openxmlformats.org/officeDocument/2006/relationships/image" Target="../media/image228.emf"/><Relationship Id="rId3" Type="http://schemas.openxmlformats.org/officeDocument/2006/relationships/oleObject" Target="../embeddings/oleObject315.bin"/><Relationship Id="rId21" Type="http://schemas.openxmlformats.org/officeDocument/2006/relationships/oleObject" Target="../embeddings/oleObject324.bin"/><Relationship Id="rId34" Type="http://schemas.openxmlformats.org/officeDocument/2006/relationships/image" Target="../media/image232.wmf"/><Relationship Id="rId7" Type="http://schemas.openxmlformats.org/officeDocument/2006/relationships/oleObject" Target="../embeddings/oleObject317.bin"/><Relationship Id="rId12" Type="http://schemas.openxmlformats.org/officeDocument/2006/relationships/image" Target="../media/image221.wmf"/><Relationship Id="rId17" Type="http://schemas.openxmlformats.org/officeDocument/2006/relationships/oleObject" Target="../embeddings/oleObject322.bin"/><Relationship Id="rId25" Type="http://schemas.openxmlformats.org/officeDocument/2006/relationships/oleObject" Target="../embeddings/oleObject326.bin"/><Relationship Id="rId33" Type="http://schemas.openxmlformats.org/officeDocument/2006/relationships/oleObject" Target="../embeddings/oleObject330.bin"/><Relationship Id="rId2" Type="http://schemas.openxmlformats.org/officeDocument/2006/relationships/slideLayout" Target="../slideLayouts/slideLayout7.xml"/><Relationship Id="rId16" Type="http://schemas.openxmlformats.org/officeDocument/2006/relationships/image" Target="../media/image223.wmf"/><Relationship Id="rId20" Type="http://schemas.openxmlformats.org/officeDocument/2006/relationships/image" Target="../media/image225.wmf"/><Relationship Id="rId29" Type="http://schemas.openxmlformats.org/officeDocument/2006/relationships/oleObject" Target="../embeddings/oleObject328.bin"/><Relationship Id="rId1" Type="http://schemas.openxmlformats.org/officeDocument/2006/relationships/vmlDrawing" Target="../drawings/vmlDrawing28.vml"/><Relationship Id="rId6" Type="http://schemas.openxmlformats.org/officeDocument/2006/relationships/image" Target="../media/image218.wmf"/><Relationship Id="rId11" Type="http://schemas.openxmlformats.org/officeDocument/2006/relationships/oleObject" Target="../embeddings/oleObject319.bin"/><Relationship Id="rId24" Type="http://schemas.openxmlformats.org/officeDocument/2006/relationships/image" Target="../media/image227.wmf"/><Relationship Id="rId32" Type="http://schemas.openxmlformats.org/officeDocument/2006/relationships/image" Target="../media/image231.wmf"/><Relationship Id="rId5" Type="http://schemas.openxmlformats.org/officeDocument/2006/relationships/oleObject" Target="../embeddings/oleObject316.bin"/><Relationship Id="rId15" Type="http://schemas.openxmlformats.org/officeDocument/2006/relationships/oleObject" Target="../embeddings/oleObject321.bin"/><Relationship Id="rId23" Type="http://schemas.openxmlformats.org/officeDocument/2006/relationships/oleObject" Target="../embeddings/oleObject325.bin"/><Relationship Id="rId28" Type="http://schemas.openxmlformats.org/officeDocument/2006/relationships/image" Target="../media/image229.emf"/><Relationship Id="rId36" Type="http://schemas.openxmlformats.org/officeDocument/2006/relationships/image" Target="../media/image199.wmf"/><Relationship Id="rId10" Type="http://schemas.openxmlformats.org/officeDocument/2006/relationships/image" Target="../media/image220.wmf"/><Relationship Id="rId19" Type="http://schemas.openxmlformats.org/officeDocument/2006/relationships/oleObject" Target="../embeddings/oleObject323.bin"/><Relationship Id="rId31" Type="http://schemas.openxmlformats.org/officeDocument/2006/relationships/oleObject" Target="../embeddings/oleObject329.bin"/><Relationship Id="rId4" Type="http://schemas.openxmlformats.org/officeDocument/2006/relationships/image" Target="../media/image217.wmf"/><Relationship Id="rId9" Type="http://schemas.openxmlformats.org/officeDocument/2006/relationships/oleObject" Target="../embeddings/oleObject318.bin"/><Relationship Id="rId14" Type="http://schemas.openxmlformats.org/officeDocument/2006/relationships/image" Target="../media/image222.wmf"/><Relationship Id="rId22" Type="http://schemas.openxmlformats.org/officeDocument/2006/relationships/image" Target="../media/image226.wmf"/><Relationship Id="rId27" Type="http://schemas.openxmlformats.org/officeDocument/2006/relationships/oleObject" Target="../embeddings/oleObject327.bin"/><Relationship Id="rId30" Type="http://schemas.openxmlformats.org/officeDocument/2006/relationships/image" Target="../media/image230.wmf"/><Relationship Id="rId35" Type="http://schemas.openxmlformats.org/officeDocument/2006/relationships/oleObject" Target="../embeddings/oleObject331.bin"/><Relationship Id="rId8" Type="http://schemas.openxmlformats.org/officeDocument/2006/relationships/image" Target="../media/image219.wmf"/></Relationships>
</file>

<file path=ppt/slides/_rels/slide45.xml.rels><?xml version="1.0" encoding="UTF-8" standalone="yes"?>
<Relationships xmlns="http://schemas.openxmlformats.org/package/2006/relationships"><Relationship Id="rId13" Type="http://schemas.openxmlformats.org/officeDocument/2006/relationships/image" Target="../media/image66.emf"/><Relationship Id="rId18" Type="http://schemas.openxmlformats.org/officeDocument/2006/relationships/oleObject" Target="../embeddings/oleObject339.bin"/><Relationship Id="rId26" Type="http://schemas.openxmlformats.org/officeDocument/2006/relationships/oleObject" Target="../embeddings/oleObject343.bin"/><Relationship Id="rId3" Type="http://schemas.openxmlformats.org/officeDocument/2006/relationships/notesSlide" Target="../notesSlides/notesSlide3.xml"/><Relationship Id="rId21" Type="http://schemas.openxmlformats.org/officeDocument/2006/relationships/image" Target="../media/image240.wmf"/><Relationship Id="rId7" Type="http://schemas.openxmlformats.org/officeDocument/2006/relationships/image" Target="../media/image234.wmf"/><Relationship Id="rId12" Type="http://schemas.openxmlformats.org/officeDocument/2006/relationships/oleObject" Target="../embeddings/oleObject336.bin"/><Relationship Id="rId17" Type="http://schemas.openxmlformats.org/officeDocument/2006/relationships/image" Target="../media/image238.wmf"/><Relationship Id="rId25" Type="http://schemas.openxmlformats.org/officeDocument/2006/relationships/image" Target="../media/image242.wmf"/><Relationship Id="rId33" Type="http://schemas.openxmlformats.org/officeDocument/2006/relationships/image" Target="../media/image199.wmf"/><Relationship Id="rId2" Type="http://schemas.openxmlformats.org/officeDocument/2006/relationships/slideLayout" Target="../slideLayouts/slideLayout7.xml"/><Relationship Id="rId16" Type="http://schemas.openxmlformats.org/officeDocument/2006/relationships/oleObject" Target="../embeddings/oleObject338.bin"/><Relationship Id="rId20" Type="http://schemas.openxmlformats.org/officeDocument/2006/relationships/oleObject" Target="../embeddings/oleObject340.bin"/><Relationship Id="rId29" Type="http://schemas.openxmlformats.org/officeDocument/2006/relationships/image" Target="../media/image244.wmf"/><Relationship Id="rId1" Type="http://schemas.openxmlformats.org/officeDocument/2006/relationships/vmlDrawing" Target="../drawings/vmlDrawing29.vml"/><Relationship Id="rId6" Type="http://schemas.openxmlformats.org/officeDocument/2006/relationships/oleObject" Target="../embeddings/oleObject333.bin"/><Relationship Id="rId11" Type="http://schemas.openxmlformats.org/officeDocument/2006/relationships/image" Target="../media/image236.emf"/><Relationship Id="rId24" Type="http://schemas.openxmlformats.org/officeDocument/2006/relationships/oleObject" Target="../embeddings/oleObject342.bin"/><Relationship Id="rId32" Type="http://schemas.openxmlformats.org/officeDocument/2006/relationships/oleObject" Target="../embeddings/oleObject346.bin"/><Relationship Id="rId5" Type="http://schemas.openxmlformats.org/officeDocument/2006/relationships/image" Target="../media/image233.wmf"/><Relationship Id="rId15" Type="http://schemas.openxmlformats.org/officeDocument/2006/relationships/image" Target="../media/image237.emf"/><Relationship Id="rId23" Type="http://schemas.openxmlformats.org/officeDocument/2006/relationships/image" Target="../media/image241.wmf"/><Relationship Id="rId28" Type="http://schemas.openxmlformats.org/officeDocument/2006/relationships/oleObject" Target="../embeddings/oleObject344.bin"/><Relationship Id="rId10" Type="http://schemas.openxmlformats.org/officeDocument/2006/relationships/oleObject" Target="../embeddings/oleObject335.bin"/><Relationship Id="rId19" Type="http://schemas.openxmlformats.org/officeDocument/2006/relationships/image" Target="../media/image239.wmf"/><Relationship Id="rId31" Type="http://schemas.openxmlformats.org/officeDocument/2006/relationships/image" Target="../media/image245.wmf"/><Relationship Id="rId4" Type="http://schemas.openxmlformats.org/officeDocument/2006/relationships/oleObject" Target="../embeddings/oleObject332.bin"/><Relationship Id="rId9" Type="http://schemas.openxmlformats.org/officeDocument/2006/relationships/image" Target="../media/image235.wmf"/><Relationship Id="rId14" Type="http://schemas.openxmlformats.org/officeDocument/2006/relationships/oleObject" Target="../embeddings/oleObject337.bin"/><Relationship Id="rId22" Type="http://schemas.openxmlformats.org/officeDocument/2006/relationships/oleObject" Target="../embeddings/oleObject341.bin"/><Relationship Id="rId27" Type="http://schemas.openxmlformats.org/officeDocument/2006/relationships/image" Target="../media/image243.wmf"/><Relationship Id="rId30" Type="http://schemas.openxmlformats.org/officeDocument/2006/relationships/oleObject" Target="../embeddings/oleObject345.bin"/><Relationship Id="rId8" Type="http://schemas.openxmlformats.org/officeDocument/2006/relationships/oleObject" Target="../embeddings/oleObject334.bin"/></Relationships>
</file>

<file path=ppt/slides/_rels/slide46.xml.rels><?xml version="1.0" encoding="UTF-8" standalone="yes"?>
<Relationships xmlns="http://schemas.openxmlformats.org/package/2006/relationships"><Relationship Id="rId13" Type="http://schemas.openxmlformats.org/officeDocument/2006/relationships/oleObject" Target="../embeddings/oleObject352.bin"/><Relationship Id="rId18" Type="http://schemas.openxmlformats.org/officeDocument/2006/relationships/image" Target="../media/image237.emf"/><Relationship Id="rId26" Type="http://schemas.openxmlformats.org/officeDocument/2006/relationships/image" Target="../media/image248.wmf"/><Relationship Id="rId21" Type="http://schemas.openxmlformats.org/officeDocument/2006/relationships/oleObject" Target="../embeddings/oleObject356.bin"/><Relationship Id="rId34" Type="http://schemas.openxmlformats.org/officeDocument/2006/relationships/image" Target="../media/image251.wmf"/><Relationship Id="rId7" Type="http://schemas.openxmlformats.org/officeDocument/2006/relationships/oleObject" Target="../embeddings/oleObject349.bin"/><Relationship Id="rId12" Type="http://schemas.openxmlformats.org/officeDocument/2006/relationships/image" Target="../media/image238.wmf"/><Relationship Id="rId17" Type="http://schemas.openxmlformats.org/officeDocument/2006/relationships/oleObject" Target="../embeddings/oleObject354.bin"/><Relationship Id="rId25" Type="http://schemas.openxmlformats.org/officeDocument/2006/relationships/oleObject" Target="../embeddings/oleObject358.bin"/><Relationship Id="rId33" Type="http://schemas.openxmlformats.org/officeDocument/2006/relationships/oleObject" Target="../embeddings/oleObject362.bin"/><Relationship Id="rId38" Type="http://schemas.openxmlformats.org/officeDocument/2006/relationships/image" Target="../media/image199.wmf"/><Relationship Id="rId2" Type="http://schemas.openxmlformats.org/officeDocument/2006/relationships/slideLayout" Target="../slideLayouts/slideLayout7.xml"/><Relationship Id="rId16" Type="http://schemas.openxmlformats.org/officeDocument/2006/relationships/image" Target="../media/image236.emf"/><Relationship Id="rId20" Type="http://schemas.openxmlformats.org/officeDocument/2006/relationships/image" Target="../media/image66.emf"/><Relationship Id="rId29" Type="http://schemas.openxmlformats.org/officeDocument/2006/relationships/oleObject" Target="../embeddings/oleObject360.bin"/><Relationship Id="rId1" Type="http://schemas.openxmlformats.org/officeDocument/2006/relationships/vmlDrawing" Target="../drawings/vmlDrawing30.vml"/><Relationship Id="rId6" Type="http://schemas.openxmlformats.org/officeDocument/2006/relationships/image" Target="../media/image234.wmf"/><Relationship Id="rId11" Type="http://schemas.openxmlformats.org/officeDocument/2006/relationships/oleObject" Target="../embeddings/oleObject351.bin"/><Relationship Id="rId24" Type="http://schemas.openxmlformats.org/officeDocument/2006/relationships/image" Target="../media/image247.wmf"/><Relationship Id="rId32" Type="http://schemas.openxmlformats.org/officeDocument/2006/relationships/image" Target="../media/image250.wmf"/><Relationship Id="rId37" Type="http://schemas.openxmlformats.org/officeDocument/2006/relationships/oleObject" Target="../embeddings/oleObject364.bin"/><Relationship Id="rId5" Type="http://schemas.openxmlformats.org/officeDocument/2006/relationships/oleObject" Target="../embeddings/oleObject348.bin"/><Relationship Id="rId15" Type="http://schemas.openxmlformats.org/officeDocument/2006/relationships/oleObject" Target="../embeddings/oleObject353.bin"/><Relationship Id="rId23" Type="http://schemas.openxmlformats.org/officeDocument/2006/relationships/oleObject" Target="../embeddings/oleObject357.bin"/><Relationship Id="rId28" Type="http://schemas.openxmlformats.org/officeDocument/2006/relationships/image" Target="../media/image242.wmf"/><Relationship Id="rId36" Type="http://schemas.openxmlformats.org/officeDocument/2006/relationships/image" Target="../media/image252.wmf"/><Relationship Id="rId10" Type="http://schemas.openxmlformats.org/officeDocument/2006/relationships/image" Target="../media/image235.wmf"/><Relationship Id="rId19" Type="http://schemas.openxmlformats.org/officeDocument/2006/relationships/oleObject" Target="../embeddings/oleObject355.bin"/><Relationship Id="rId31" Type="http://schemas.openxmlformats.org/officeDocument/2006/relationships/oleObject" Target="../embeddings/oleObject361.bin"/><Relationship Id="rId4" Type="http://schemas.openxmlformats.org/officeDocument/2006/relationships/image" Target="../media/image233.wmf"/><Relationship Id="rId9" Type="http://schemas.openxmlformats.org/officeDocument/2006/relationships/oleObject" Target="../embeddings/oleObject350.bin"/><Relationship Id="rId14" Type="http://schemas.openxmlformats.org/officeDocument/2006/relationships/image" Target="../media/image239.wmf"/><Relationship Id="rId22" Type="http://schemas.openxmlformats.org/officeDocument/2006/relationships/image" Target="../media/image240.wmf"/><Relationship Id="rId27" Type="http://schemas.openxmlformats.org/officeDocument/2006/relationships/oleObject" Target="../embeddings/oleObject359.bin"/><Relationship Id="rId30" Type="http://schemas.openxmlformats.org/officeDocument/2006/relationships/image" Target="../media/image249.wmf"/><Relationship Id="rId35" Type="http://schemas.openxmlformats.org/officeDocument/2006/relationships/oleObject" Target="../embeddings/oleObject363.bin"/><Relationship Id="rId8" Type="http://schemas.openxmlformats.org/officeDocument/2006/relationships/image" Target="../media/image246.wmf"/><Relationship Id="rId3" Type="http://schemas.openxmlformats.org/officeDocument/2006/relationships/oleObject" Target="../embeddings/oleObject347.bin"/></Relationships>
</file>

<file path=ppt/slides/_rels/slide47.xml.rels><?xml version="1.0" encoding="UTF-8" standalone="yes"?>
<Relationships xmlns="http://schemas.openxmlformats.org/package/2006/relationships"><Relationship Id="rId13" Type="http://schemas.openxmlformats.org/officeDocument/2006/relationships/oleObject" Target="../embeddings/oleObject370.bin"/><Relationship Id="rId18" Type="http://schemas.openxmlformats.org/officeDocument/2006/relationships/image" Target="../media/image257.wmf"/><Relationship Id="rId26" Type="http://schemas.openxmlformats.org/officeDocument/2006/relationships/image" Target="../media/image261.wmf"/><Relationship Id="rId39" Type="http://schemas.openxmlformats.org/officeDocument/2006/relationships/oleObject" Target="../embeddings/oleObject383.bin"/><Relationship Id="rId21" Type="http://schemas.openxmlformats.org/officeDocument/2006/relationships/oleObject" Target="../embeddings/oleObject374.bin"/><Relationship Id="rId34" Type="http://schemas.openxmlformats.org/officeDocument/2006/relationships/image" Target="../media/image265.wmf"/><Relationship Id="rId42" Type="http://schemas.openxmlformats.org/officeDocument/2006/relationships/image" Target="../media/image269.wmf"/><Relationship Id="rId47" Type="http://schemas.openxmlformats.org/officeDocument/2006/relationships/oleObject" Target="../embeddings/oleObject388.bin"/><Relationship Id="rId7" Type="http://schemas.openxmlformats.org/officeDocument/2006/relationships/image" Target="../media/image238.wmf"/><Relationship Id="rId2" Type="http://schemas.openxmlformats.org/officeDocument/2006/relationships/slideLayout" Target="../slideLayouts/slideLayout7.xml"/><Relationship Id="rId16" Type="http://schemas.openxmlformats.org/officeDocument/2006/relationships/image" Target="../media/image256.wmf"/><Relationship Id="rId29" Type="http://schemas.openxmlformats.org/officeDocument/2006/relationships/oleObject" Target="../embeddings/oleObject378.bin"/><Relationship Id="rId11" Type="http://schemas.openxmlformats.org/officeDocument/2006/relationships/oleObject" Target="../embeddings/oleObject369.bin"/><Relationship Id="rId24" Type="http://schemas.openxmlformats.org/officeDocument/2006/relationships/image" Target="../media/image260.wmf"/><Relationship Id="rId32" Type="http://schemas.openxmlformats.org/officeDocument/2006/relationships/image" Target="../media/image264.wmf"/><Relationship Id="rId37" Type="http://schemas.openxmlformats.org/officeDocument/2006/relationships/oleObject" Target="../embeddings/oleObject382.bin"/><Relationship Id="rId40" Type="http://schemas.openxmlformats.org/officeDocument/2006/relationships/image" Target="../media/image268.wmf"/><Relationship Id="rId45" Type="http://schemas.openxmlformats.org/officeDocument/2006/relationships/oleObject" Target="../embeddings/oleObject386.bin"/><Relationship Id="rId5" Type="http://schemas.openxmlformats.org/officeDocument/2006/relationships/image" Target="../media/image239.wmf"/><Relationship Id="rId15" Type="http://schemas.openxmlformats.org/officeDocument/2006/relationships/oleObject" Target="../embeddings/oleObject371.bin"/><Relationship Id="rId23" Type="http://schemas.openxmlformats.org/officeDocument/2006/relationships/oleObject" Target="../embeddings/oleObject375.bin"/><Relationship Id="rId28" Type="http://schemas.openxmlformats.org/officeDocument/2006/relationships/image" Target="../media/image262.wmf"/><Relationship Id="rId36" Type="http://schemas.openxmlformats.org/officeDocument/2006/relationships/image" Target="../media/image266.wmf"/><Relationship Id="rId49" Type="http://schemas.openxmlformats.org/officeDocument/2006/relationships/oleObject" Target="../embeddings/oleObject389.bin"/><Relationship Id="rId10" Type="http://schemas.openxmlformats.org/officeDocument/2006/relationships/image" Target="../media/image253.emf"/><Relationship Id="rId19" Type="http://schemas.openxmlformats.org/officeDocument/2006/relationships/oleObject" Target="../embeddings/oleObject373.bin"/><Relationship Id="rId31" Type="http://schemas.openxmlformats.org/officeDocument/2006/relationships/oleObject" Target="../embeddings/oleObject379.bin"/><Relationship Id="rId44" Type="http://schemas.openxmlformats.org/officeDocument/2006/relationships/image" Target="../media/image270.wmf"/><Relationship Id="rId4" Type="http://schemas.openxmlformats.org/officeDocument/2006/relationships/oleObject" Target="../embeddings/oleObject365.bin"/><Relationship Id="rId9" Type="http://schemas.openxmlformats.org/officeDocument/2006/relationships/oleObject" Target="../embeddings/oleObject368.bin"/><Relationship Id="rId14" Type="http://schemas.openxmlformats.org/officeDocument/2006/relationships/image" Target="../media/image255.wmf"/><Relationship Id="rId22" Type="http://schemas.openxmlformats.org/officeDocument/2006/relationships/image" Target="../media/image259.wmf"/><Relationship Id="rId27" Type="http://schemas.openxmlformats.org/officeDocument/2006/relationships/oleObject" Target="../embeddings/oleObject377.bin"/><Relationship Id="rId30" Type="http://schemas.openxmlformats.org/officeDocument/2006/relationships/image" Target="../media/image263.wmf"/><Relationship Id="rId35" Type="http://schemas.openxmlformats.org/officeDocument/2006/relationships/oleObject" Target="../embeddings/oleObject381.bin"/><Relationship Id="rId43" Type="http://schemas.openxmlformats.org/officeDocument/2006/relationships/oleObject" Target="../embeddings/oleObject385.bin"/><Relationship Id="rId48" Type="http://schemas.openxmlformats.org/officeDocument/2006/relationships/image" Target="../media/image199.wmf"/><Relationship Id="rId8" Type="http://schemas.openxmlformats.org/officeDocument/2006/relationships/oleObject" Target="../embeddings/oleObject367.bin"/><Relationship Id="rId3" Type="http://schemas.openxmlformats.org/officeDocument/2006/relationships/image" Target="../media/image271.png"/><Relationship Id="rId12" Type="http://schemas.openxmlformats.org/officeDocument/2006/relationships/image" Target="../media/image254.emf"/><Relationship Id="rId17" Type="http://schemas.openxmlformats.org/officeDocument/2006/relationships/oleObject" Target="../embeddings/oleObject372.bin"/><Relationship Id="rId25" Type="http://schemas.openxmlformats.org/officeDocument/2006/relationships/oleObject" Target="../embeddings/oleObject376.bin"/><Relationship Id="rId33" Type="http://schemas.openxmlformats.org/officeDocument/2006/relationships/oleObject" Target="../embeddings/oleObject380.bin"/><Relationship Id="rId38" Type="http://schemas.openxmlformats.org/officeDocument/2006/relationships/image" Target="../media/image267.wmf"/><Relationship Id="rId46" Type="http://schemas.openxmlformats.org/officeDocument/2006/relationships/oleObject" Target="../embeddings/oleObject387.bin"/><Relationship Id="rId20" Type="http://schemas.openxmlformats.org/officeDocument/2006/relationships/image" Target="../media/image258.wmf"/><Relationship Id="rId41" Type="http://schemas.openxmlformats.org/officeDocument/2006/relationships/oleObject" Target="../embeddings/oleObject384.bin"/><Relationship Id="rId1" Type="http://schemas.openxmlformats.org/officeDocument/2006/relationships/vmlDrawing" Target="../drawings/vmlDrawing31.vml"/><Relationship Id="rId6" Type="http://schemas.openxmlformats.org/officeDocument/2006/relationships/oleObject" Target="../embeddings/oleObject366.bin"/></Relationships>
</file>

<file path=ppt/slides/_rels/slide48.xml.rels><?xml version="1.0" encoding="UTF-8" standalone="yes"?>
<Relationships xmlns="http://schemas.openxmlformats.org/package/2006/relationships"><Relationship Id="rId13" Type="http://schemas.openxmlformats.org/officeDocument/2006/relationships/image" Target="../media/image254.emf"/><Relationship Id="rId18" Type="http://schemas.openxmlformats.org/officeDocument/2006/relationships/oleObject" Target="../embeddings/oleObject397.bin"/><Relationship Id="rId26" Type="http://schemas.openxmlformats.org/officeDocument/2006/relationships/oleObject" Target="../embeddings/oleObject401.bin"/><Relationship Id="rId39" Type="http://schemas.openxmlformats.org/officeDocument/2006/relationships/image" Target="../media/image282.wmf"/><Relationship Id="rId21" Type="http://schemas.openxmlformats.org/officeDocument/2006/relationships/image" Target="../media/image275.wmf"/><Relationship Id="rId34" Type="http://schemas.openxmlformats.org/officeDocument/2006/relationships/oleObject" Target="../embeddings/oleObject405.bin"/><Relationship Id="rId42" Type="http://schemas.openxmlformats.org/officeDocument/2006/relationships/oleObject" Target="../embeddings/oleObject409.bin"/><Relationship Id="rId7" Type="http://schemas.openxmlformats.org/officeDocument/2006/relationships/oleObject" Target="../embeddings/oleObject391.bin"/><Relationship Id="rId2" Type="http://schemas.openxmlformats.org/officeDocument/2006/relationships/slideLayout" Target="../slideLayouts/slideLayout7.xml"/><Relationship Id="rId16" Type="http://schemas.openxmlformats.org/officeDocument/2006/relationships/oleObject" Target="../embeddings/oleObject396.bin"/><Relationship Id="rId20" Type="http://schemas.openxmlformats.org/officeDocument/2006/relationships/oleObject" Target="../embeddings/oleObject398.bin"/><Relationship Id="rId29" Type="http://schemas.openxmlformats.org/officeDocument/2006/relationships/image" Target="../media/image262.wmf"/><Relationship Id="rId41" Type="http://schemas.openxmlformats.org/officeDocument/2006/relationships/image" Target="../media/image255.wmf"/><Relationship Id="rId1" Type="http://schemas.openxmlformats.org/officeDocument/2006/relationships/vmlDrawing" Target="../drawings/vmlDrawing32.vml"/><Relationship Id="rId6" Type="http://schemas.openxmlformats.org/officeDocument/2006/relationships/image" Target="../media/image239.wmf"/><Relationship Id="rId11" Type="http://schemas.openxmlformats.org/officeDocument/2006/relationships/image" Target="../media/image253.emf"/><Relationship Id="rId24" Type="http://schemas.openxmlformats.org/officeDocument/2006/relationships/oleObject" Target="../embeddings/oleObject400.bin"/><Relationship Id="rId32" Type="http://schemas.openxmlformats.org/officeDocument/2006/relationships/oleObject" Target="../embeddings/oleObject404.bin"/><Relationship Id="rId37" Type="http://schemas.openxmlformats.org/officeDocument/2006/relationships/image" Target="../media/image281.wmf"/><Relationship Id="rId40" Type="http://schemas.openxmlformats.org/officeDocument/2006/relationships/oleObject" Target="../embeddings/oleObject408.bin"/><Relationship Id="rId5" Type="http://schemas.openxmlformats.org/officeDocument/2006/relationships/oleObject" Target="../embeddings/oleObject390.bin"/><Relationship Id="rId15" Type="http://schemas.openxmlformats.org/officeDocument/2006/relationships/image" Target="../media/image272.wmf"/><Relationship Id="rId23" Type="http://schemas.openxmlformats.org/officeDocument/2006/relationships/image" Target="../media/image276.wmf"/><Relationship Id="rId28" Type="http://schemas.openxmlformats.org/officeDocument/2006/relationships/oleObject" Target="../embeddings/oleObject402.bin"/><Relationship Id="rId36" Type="http://schemas.openxmlformats.org/officeDocument/2006/relationships/oleObject" Target="../embeddings/oleObject406.bin"/><Relationship Id="rId10" Type="http://schemas.openxmlformats.org/officeDocument/2006/relationships/oleObject" Target="../embeddings/oleObject393.bin"/><Relationship Id="rId19" Type="http://schemas.openxmlformats.org/officeDocument/2006/relationships/image" Target="../media/image274.wmf"/><Relationship Id="rId31" Type="http://schemas.openxmlformats.org/officeDocument/2006/relationships/image" Target="../media/image278.wmf"/><Relationship Id="rId4" Type="http://schemas.openxmlformats.org/officeDocument/2006/relationships/image" Target="../media/image271.png"/><Relationship Id="rId9" Type="http://schemas.openxmlformats.org/officeDocument/2006/relationships/oleObject" Target="../embeddings/oleObject392.bin"/><Relationship Id="rId14" Type="http://schemas.openxmlformats.org/officeDocument/2006/relationships/oleObject" Target="../embeddings/oleObject395.bin"/><Relationship Id="rId22" Type="http://schemas.openxmlformats.org/officeDocument/2006/relationships/oleObject" Target="../embeddings/oleObject399.bin"/><Relationship Id="rId27" Type="http://schemas.openxmlformats.org/officeDocument/2006/relationships/image" Target="../media/image277.wmf"/><Relationship Id="rId30" Type="http://schemas.openxmlformats.org/officeDocument/2006/relationships/oleObject" Target="../embeddings/oleObject403.bin"/><Relationship Id="rId35" Type="http://schemas.openxmlformats.org/officeDocument/2006/relationships/image" Target="../media/image280.wmf"/><Relationship Id="rId43" Type="http://schemas.openxmlformats.org/officeDocument/2006/relationships/image" Target="../media/image256.wmf"/><Relationship Id="rId8" Type="http://schemas.openxmlformats.org/officeDocument/2006/relationships/image" Target="../media/image238.wmf"/><Relationship Id="rId3" Type="http://schemas.openxmlformats.org/officeDocument/2006/relationships/notesSlide" Target="../notesSlides/notesSlide4.xml"/><Relationship Id="rId12" Type="http://schemas.openxmlformats.org/officeDocument/2006/relationships/oleObject" Target="../embeddings/oleObject394.bin"/><Relationship Id="rId17" Type="http://schemas.openxmlformats.org/officeDocument/2006/relationships/image" Target="../media/image273.wmf"/><Relationship Id="rId25" Type="http://schemas.openxmlformats.org/officeDocument/2006/relationships/image" Target="../media/image260.wmf"/><Relationship Id="rId33" Type="http://schemas.openxmlformats.org/officeDocument/2006/relationships/image" Target="../media/image279.wmf"/><Relationship Id="rId38" Type="http://schemas.openxmlformats.org/officeDocument/2006/relationships/oleObject" Target="../embeddings/oleObject407.bin"/></Relationships>
</file>

<file path=ppt/slides/_rels/slide49.xml.rels><?xml version="1.0" encoding="UTF-8" standalone="yes"?>
<Relationships xmlns="http://schemas.openxmlformats.org/package/2006/relationships"><Relationship Id="rId8" Type="http://schemas.openxmlformats.org/officeDocument/2006/relationships/image" Target="../media/image235.wmf"/><Relationship Id="rId13" Type="http://schemas.openxmlformats.org/officeDocument/2006/relationships/oleObject" Target="../embeddings/oleObject415.bin"/><Relationship Id="rId18" Type="http://schemas.openxmlformats.org/officeDocument/2006/relationships/image" Target="../media/image289.wmf"/><Relationship Id="rId3" Type="http://schemas.openxmlformats.org/officeDocument/2006/relationships/oleObject" Target="../embeddings/oleObject410.bin"/><Relationship Id="rId7" Type="http://schemas.openxmlformats.org/officeDocument/2006/relationships/oleObject" Target="../embeddings/oleObject412.bin"/><Relationship Id="rId12" Type="http://schemas.openxmlformats.org/officeDocument/2006/relationships/image" Target="../media/image286.wmf"/><Relationship Id="rId17" Type="http://schemas.openxmlformats.org/officeDocument/2006/relationships/oleObject" Target="../embeddings/oleObject417.bin"/><Relationship Id="rId2" Type="http://schemas.openxmlformats.org/officeDocument/2006/relationships/slideLayout" Target="../slideLayouts/slideLayout7.xml"/><Relationship Id="rId16" Type="http://schemas.openxmlformats.org/officeDocument/2006/relationships/image" Target="../media/image288.wmf"/><Relationship Id="rId20" Type="http://schemas.openxmlformats.org/officeDocument/2006/relationships/image" Target="../media/image290.wmf"/><Relationship Id="rId1" Type="http://schemas.openxmlformats.org/officeDocument/2006/relationships/vmlDrawing" Target="../drawings/vmlDrawing33.vml"/><Relationship Id="rId6" Type="http://schemas.openxmlformats.org/officeDocument/2006/relationships/image" Target="../media/image284.emf"/><Relationship Id="rId11" Type="http://schemas.openxmlformats.org/officeDocument/2006/relationships/oleObject" Target="../embeddings/oleObject414.bin"/><Relationship Id="rId5" Type="http://schemas.openxmlformats.org/officeDocument/2006/relationships/oleObject" Target="../embeddings/oleObject411.bin"/><Relationship Id="rId15" Type="http://schemas.openxmlformats.org/officeDocument/2006/relationships/oleObject" Target="../embeddings/oleObject416.bin"/><Relationship Id="rId10" Type="http://schemas.openxmlformats.org/officeDocument/2006/relationships/image" Target="../media/image285.wmf"/><Relationship Id="rId19" Type="http://schemas.openxmlformats.org/officeDocument/2006/relationships/oleObject" Target="../embeddings/oleObject418.bin"/><Relationship Id="rId4" Type="http://schemas.openxmlformats.org/officeDocument/2006/relationships/image" Target="../media/image283.wmf"/><Relationship Id="rId9" Type="http://schemas.openxmlformats.org/officeDocument/2006/relationships/oleObject" Target="../embeddings/oleObject413.bin"/><Relationship Id="rId14" Type="http://schemas.openxmlformats.org/officeDocument/2006/relationships/image" Target="../media/image287.w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93.wmf"/><Relationship Id="rId13" Type="http://schemas.openxmlformats.org/officeDocument/2006/relationships/oleObject" Target="../embeddings/oleObject424.bin"/><Relationship Id="rId3" Type="http://schemas.openxmlformats.org/officeDocument/2006/relationships/oleObject" Target="../embeddings/oleObject419.bin"/><Relationship Id="rId7" Type="http://schemas.openxmlformats.org/officeDocument/2006/relationships/oleObject" Target="../embeddings/oleObject421.bin"/><Relationship Id="rId12" Type="http://schemas.openxmlformats.org/officeDocument/2006/relationships/image" Target="../media/image295.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292.wmf"/><Relationship Id="rId11" Type="http://schemas.openxmlformats.org/officeDocument/2006/relationships/oleObject" Target="../embeddings/oleObject423.bin"/><Relationship Id="rId5" Type="http://schemas.openxmlformats.org/officeDocument/2006/relationships/oleObject" Target="../embeddings/oleObject420.bin"/><Relationship Id="rId10" Type="http://schemas.openxmlformats.org/officeDocument/2006/relationships/image" Target="../media/image294.wmf"/><Relationship Id="rId4" Type="http://schemas.openxmlformats.org/officeDocument/2006/relationships/image" Target="../media/image291.wmf"/><Relationship Id="rId9" Type="http://schemas.openxmlformats.org/officeDocument/2006/relationships/oleObject" Target="../embeddings/oleObject422.bin"/><Relationship Id="rId14" Type="http://schemas.openxmlformats.org/officeDocument/2006/relationships/image" Target="../media/image296.wmf"/></Relationships>
</file>

<file path=ppt/slides/_rels/slide51.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430.bin"/><Relationship Id="rId18" Type="http://schemas.openxmlformats.org/officeDocument/2006/relationships/image" Target="../media/image300.wmf"/><Relationship Id="rId26" Type="http://schemas.openxmlformats.org/officeDocument/2006/relationships/image" Target="../media/image303.wmf"/><Relationship Id="rId3" Type="http://schemas.openxmlformats.org/officeDocument/2006/relationships/oleObject" Target="../embeddings/oleObject425.bin"/><Relationship Id="rId21" Type="http://schemas.openxmlformats.org/officeDocument/2006/relationships/oleObject" Target="../embeddings/oleObject434.bin"/><Relationship Id="rId7" Type="http://schemas.openxmlformats.org/officeDocument/2006/relationships/oleObject" Target="../embeddings/oleObject427.bin"/><Relationship Id="rId12" Type="http://schemas.openxmlformats.org/officeDocument/2006/relationships/image" Target="../media/image297.wmf"/><Relationship Id="rId17" Type="http://schemas.openxmlformats.org/officeDocument/2006/relationships/oleObject" Target="../embeddings/oleObject432.bin"/><Relationship Id="rId25" Type="http://schemas.openxmlformats.org/officeDocument/2006/relationships/oleObject" Target="../embeddings/oleObject436.bin"/><Relationship Id="rId2" Type="http://schemas.openxmlformats.org/officeDocument/2006/relationships/slideLayout" Target="../slideLayouts/slideLayout7.xml"/><Relationship Id="rId16" Type="http://schemas.openxmlformats.org/officeDocument/2006/relationships/image" Target="../media/image299.emf"/><Relationship Id="rId20" Type="http://schemas.openxmlformats.org/officeDocument/2006/relationships/image" Target="../media/image66.emf"/><Relationship Id="rId29" Type="http://schemas.openxmlformats.org/officeDocument/2006/relationships/oleObject" Target="../embeddings/oleObject438.bin"/><Relationship Id="rId1" Type="http://schemas.openxmlformats.org/officeDocument/2006/relationships/vmlDrawing" Target="../drawings/vmlDrawing35.vml"/><Relationship Id="rId6" Type="http://schemas.openxmlformats.org/officeDocument/2006/relationships/image" Target="../media/image68.emf"/><Relationship Id="rId11" Type="http://schemas.openxmlformats.org/officeDocument/2006/relationships/oleObject" Target="../embeddings/oleObject429.bin"/><Relationship Id="rId24" Type="http://schemas.openxmlformats.org/officeDocument/2006/relationships/image" Target="../media/image302.wmf"/><Relationship Id="rId5" Type="http://schemas.openxmlformats.org/officeDocument/2006/relationships/oleObject" Target="../embeddings/oleObject426.bin"/><Relationship Id="rId15" Type="http://schemas.openxmlformats.org/officeDocument/2006/relationships/oleObject" Target="../embeddings/oleObject431.bin"/><Relationship Id="rId23" Type="http://schemas.openxmlformats.org/officeDocument/2006/relationships/oleObject" Target="../embeddings/oleObject435.bin"/><Relationship Id="rId28" Type="http://schemas.openxmlformats.org/officeDocument/2006/relationships/image" Target="../media/image304.wmf"/><Relationship Id="rId10" Type="http://schemas.openxmlformats.org/officeDocument/2006/relationships/image" Target="../media/image71.wmf"/><Relationship Id="rId19" Type="http://schemas.openxmlformats.org/officeDocument/2006/relationships/oleObject" Target="../embeddings/oleObject433.bin"/><Relationship Id="rId4" Type="http://schemas.openxmlformats.org/officeDocument/2006/relationships/image" Target="../media/image67.emf"/><Relationship Id="rId9" Type="http://schemas.openxmlformats.org/officeDocument/2006/relationships/oleObject" Target="../embeddings/oleObject428.bin"/><Relationship Id="rId14" Type="http://schemas.openxmlformats.org/officeDocument/2006/relationships/image" Target="../media/image298.emf"/><Relationship Id="rId22" Type="http://schemas.openxmlformats.org/officeDocument/2006/relationships/image" Target="../media/image301.wmf"/><Relationship Id="rId27" Type="http://schemas.openxmlformats.org/officeDocument/2006/relationships/oleObject" Target="../embeddings/oleObject437.bin"/><Relationship Id="rId30" Type="http://schemas.openxmlformats.org/officeDocument/2006/relationships/image" Target="../media/image199.wmf"/></Relationships>
</file>

<file path=ppt/slides/_rels/slide52.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444.bin"/><Relationship Id="rId18" Type="http://schemas.openxmlformats.org/officeDocument/2006/relationships/image" Target="../media/image302.wmf"/><Relationship Id="rId26" Type="http://schemas.openxmlformats.org/officeDocument/2006/relationships/image" Target="../media/image308.wmf"/><Relationship Id="rId3" Type="http://schemas.openxmlformats.org/officeDocument/2006/relationships/oleObject" Target="../embeddings/oleObject439.bin"/><Relationship Id="rId21" Type="http://schemas.openxmlformats.org/officeDocument/2006/relationships/oleObject" Target="../embeddings/oleObject448.bin"/><Relationship Id="rId7" Type="http://schemas.openxmlformats.org/officeDocument/2006/relationships/oleObject" Target="../embeddings/oleObject441.bin"/><Relationship Id="rId12" Type="http://schemas.openxmlformats.org/officeDocument/2006/relationships/image" Target="../media/image71.wmf"/><Relationship Id="rId17" Type="http://schemas.openxmlformats.org/officeDocument/2006/relationships/oleObject" Target="../embeddings/oleObject446.bin"/><Relationship Id="rId25" Type="http://schemas.openxmlformats.org/officeDocument/2006/relationships/oleObject" Target="../embeddings/oleObject450.bin"/><Relationship Id="rId2" Type="http://schemas.openxmlformats.org/officeDocument/2006/relationships/slideLayout" Target="../slideLayouts/slideLayout7.xml"/><Relationship Id="rId16" Type="http://schemas.openxmlformats.org/officeDocument/2006/relationships/image" Target="../media/image299.emf"/><Relationship Id="rId20" Type="http://schemas.openxmlformats.org/officeDocument/2006/relationships/image" Target="../media/image305.wmf"/><Relationship Id="rId1" Type="http://schemas.openxmlformats.org/officeDocument/2006/relationships/vmlDrawing" Target="../drawings/vmlDrawing36.vml"/><Relationship Id="rId6" Type="http://schemas.openxmlformats.org/officeDocument/2006/relationships/image" Target="../media/image67.emf"/><Relationship Id="rId11" Type="http://schemas.openxmlformats.org/officeDocument/2006/relationships/oleObject" Target="../embeddings/oleObject443.bin"/><Relationship Id="rId24" Type="http://schemas.openxmlformats.org/officeDocument/2006/relationships/image" Target="../media/image307.wmf"/><Relationship Id="rId5" Type="http://schemas.openxmlformats.org/officeDocument/2006/relationships/oleObject" Target="../embeddings/oleObject440.bin"/><Relationship Id="rId15" Type="http://schemas.openxmlformats.org/officeDocument/2006/relationships/oleObject" Target="../embeddings/oleObject445.bin"/><Relationship Id="rId23" Type="http://schemas.openxmlformats.org/officeDocument/2006/relationships/oleObject" Target="../embeddings/oleObject449.bin"/><Relationship Id="rId28" Type="http://schemas.openxmlformats.org/officeDocument/2006/relationships/image" Target="../media/image231.wmf"/><Relationship Id="rId10" Type="http://schemas.openxmlformats.org/officeDocument/2006/relationships/image" Target="../media/image70.wmf"/><Relationship Id="rId19" Type="http://schemas.openxmlformats.org/officeDocument/2006/relationships/oleObject" Target="../embeddings/oleObject447.bin"/><Relationship Id="rId4" Type="http://schemas.openxmlformats.org/officeDocument/2006/relationships/image" Target="../media/image66.emf"/><Relationship Id="rId9" Type="http://schemas.openxmlformats.org/officeDocument/2006/relationships/oleObject" Target="../embeddings/oleObject442.bin"/><Relationship Id="rId14" Type="http://schemas.openxmlformats.org/officeDocument/2006/relationships/image" Target="../media/image297.wmf"/><Relationship Id="rId22" Type="http://schemas.openxmlformats.org/officeDocument/2006/relationships/image" Target="../media/image306.wmf"/><Relationship Id="rId27" Type="http://schemas.openxmlformats.org/officeDocument/2006/relationships/oleObject" Target="../embeddings/oleObject451.bin"/></Relationships>
</file>

<file path=ppt/slides/_rels/slide53.xml.rels><?xml version="1.0" encoding="UTF-8" standalone="yes"?>
<Relationships xmlns="http://schemas.openxmlformats.org/package/2006/relationships"><Relationship Id="rId13" Type="http://schemas.openxmlformats.org/officeDocument/2006/relationships/oleObject" Target="../embeddings/oleObject457.bin"/><Relationship Id="rId18" Type="http://schemas.openxmlformats.org/officeDocument/2006/relationships/image" Target="../media/image316.wmf"/><Relationship Id="rId26" Type="http://schemas.openxmlformats.org/officeDocument/2006/relationships/image" Target="../media/image320.wmf"/><Relationship Id="rId3" Type="http://schemas.openxmlformats.org/officeDocument/2006/relationships/oleObject" Target="../embeddings/oleObject452.bin"/><Relationship Id="rId21" Type="http://schemas.openxmlformats.org/officeDocument/2006/relationships/oleObject" Target="../embeddings/oleObject461.bin"/><Relationship Id="rId34" Type="http://schemas.openxmlformats.org/officeDocument/2006/relationships/image" Target="../media/image324.wmf"/><Relationship Id="rId7" Type="http://schemas.openxmlformats.org/officeDocument/2006/relationships/oleObject" Target="../embeddings/oleObject454.bin"/><Relationship Id="rId12" Type="http://schemas.openxmlformats.org/officeDocument/2006/relationships/image" Target="../media/image313.wmf"/><Relationship Id="rId17" Type="http://schemas.openxmlformats.org/officeDocument/2006/relationships/oleObject" Target="../embeddings/oleObject459.bin"/><Relationship Id="rId25" Type="http://schemas.openxmlformats.org/officeDocument/2006/relationships/oleObject" Target="../embeddings/oleObject463.bin"/><Relationship Id="rId33" Type="http://schemas.openxmlformats.org/officeDocument/2006/relationships/oleObject" Target="../embeddings/oleObject467.bin"/><Relationship Id="rId2" Type="http://schemas.openxmlformats.org/officeDocument/2006/relationships/slideLayout" Target="../slideLayouts/slideLayout7.xml"/><Relationship Id="rId16" Type="http://schemas.openxmlformats.org/officeDocument/2006/relationships/image" Target="../media/image315.wmf"/><Relationship Id="rId20" Type="http://schemas.openxmlformats.org/officeDocument/2006/relationships/image" Target="../media/image317.wmf"/><Relationship Id="rId29" Type="http://schemas.openxmlformats.org/officeDocument/2006/relationships/oleObject" Target="../embeddings/oleObject465.bin"/><Relationship Id="rId1" Type="http://schemas.openxmlformats.org/officeDocument/2006/relationships/vmlDrawing" Target="../drawings/vmlDrawing37.vml"/><Relationship Id="rId6" Type="http://schemas.openxmlformats.org/officeDocument/2006/relationships/image" Target="../media/image310.wmf"/><Relationship Id="rId11" Type="http://schemas.openxmlformats.org/officeDocument/2006/relationships/oleObject" Target="../embeddings/oleObject456.bin"/><Relationship Id="rId24" Type="http://schemas.openxmlformats.org/officeDocument/2006/relationships/image" Target="../media/image319.wmf"/><Relationship Id="rId32" Type="http://schemas.openxmlformats.org/officeDocument/2006/relationships/image" Target="../media/image323.wmf"/><Relationship Id="rId5" Type="http://schemas.openxmlformats.org/officeDocument/2006/relationships/oleObject" Target="../embeddings/oleObject453.bin"/><Relationship Id="rId15" Type="http://schemas.openxmlformats.org/officeDocument/2006/relationships/oleObject" Target="../embeddings/oleObject458.bin"/><Relationship Id="rId23" Type="http://schemas.openxmlformats.org/officeDocument/2006/relationships/oleObject" Target="../embeddings/oleObject462.bin"/><Relationship Id="rId28" Type="http://schemas.openxmlformats.org/officeDocument/2006/relationships/image" Target="../media/image321.wmf"/><Relationship Id="rId36" Type="http://schemas.openxmlformats.org/officeDocument/2006/relationships/image" Target="../media/image199.wmf"/><Relationship Id="rId10" Type="http://schemas.openxmlformats.org/officeDocument/2006/relationships/image" Target="../media/image312.wmf"/><Relationship Id="rId19" Type="http://schemas.openxmlformats.org/officeDocument/2006/relationships/oleObject" Target="../embeddings/oleObject460.bin"/><Relationship Id="rId31" Type="http://schemas.openxmlformats.org/officeDocument/2006/relationships/oleObject" Target="../embeddings/oleObject466.bin"/><Relationship Id="rId4" Type="http://schemas.openxmlformats.org/officeDocument/2006/relationships/image" Target="../media/image309.wmf"/><Relationship Id="rId9" Type="http://schemas.openxmlformats.org/officeDocument/2006/relationships/oleObject" Target="../embeddings/oleObject455.bin"/><Relationship Id="rId14" Type="http://schemas.openxmlformats.org/officeDocument/2006/relationships/image" Target="../media/image314.wmf"/><Relationship Id="rId22" Type="http://schemas.openxmlformats.org/officeDocument/2006/relationships/image" Target="../media/image318.wmf"/><Relationship Id="rId27" Type="http://schemas.openxmlformats.org/officeDocument/2006/relationships/oleObject" Target="../embeddings/oleObject464.bin"/><Relationship Id="rId30" Type="http://schemas.openxmlformats.org/officeDocument/2006/relationships/image" Target="../media/image322.wmf"/><Relationship Id="rId35" Type="http://schemas.openxmlformats.org/officeDocument/2006/relationships/oleObject" Target="../embeddings/oleObject468.bin"/><Relationship Id="rId8" Type="http://schemas.openxmlformats.org/officeDocument/2006/relationships/image" Target="../media/image311.wmf"/></Relationships>
</file>

<file path=ppt/slides/_rels/slide54.xml.rels><?xml version="1.0" encoding="UTF-8" standalone="yes"?>
<Relationships xmlns="http://schemas.openxmlformats.org/package/2006/relationships"><Relationship Id="rId13" Type="http://schemas.openxmlformats.org/officeDocument/2006/relationships/image" Target="../media/image329.wmf"/><Relationship Id="rId18" Type="http://schemas.openxmlformats.org/officeDocument/2006/relationships/oleObject" Target="../embeddings/oleObject476.bin"/><Relationship Id="rId26" Type="http://schemas.openxmlformats.org/officeDocument/2006/relationships/image" Target="../media/image333.wmf"/><Relationship Id="rId3" Type="http://schemas.openxmlformats.org/officeDocument/2006/relationships/notesSlide" Target="../notesSlides/notesSlide5.xml"/><Relationship Id="rId21" Type="http://schemas.openxmlformats.org/officeDocument/2006/relationships/image" Target="../media/image331.wmf"/><Relationship Id="rId34" Type="http://schemas.openxmlformats.org/officeDocument/2006/relationships/image" Target="../media/image199.wmf"/><Relationship Id="rId7" Type="http://schemas.openxmlformats.org/officeDocument/2006/relationships/image" Target="../media/image326.wmf"/><Relationship Id="rId12" Type="http://schemas.openxmlformats.org/officeDocument/2006/relationships/oleObject" Target="../embeddings/oleObject473.bin"/><Relationship Id="rId17" Type="http://schemas.openxmlformats.org/officeDocument/2006/relationships/image" Target="../media/image330.wmf"/><Relationship Id="rId25" Type="http://schemas.openxmlformats.org/officeDocument/2006/relationships/oleObject" Target="../embeddings/oleObject480.bin"/><Relationship Id="rId33" Type="http://schemas.openxmlformats.org/officeDocument/2006/relationships/oleObject" Target="../embeddings/oleObject484.bin"/><Relationship Id="rId2" Type="http://schemas.openxmlformats.org/officeDocument/2006/relationships/slideLayout" Target="../slideLayouts/slideLayout7.xml"/><Relationship Id="rId16" Type="http://schemas.openxmlformats.org/officeDocument/2006/relationships/oleObject" Target="../embeddings/oleObject475.bin"/><Relationship Id="rId20" Type="http://schemas.openxmlformats.org/officeDocument/2006/relationships/oleObject" Target="../embeddings/oleObject477.bin"/><Relationship Id="rId29" Type="http://schemas.openxmlformats.org/officeDocument/2006/relationships/oleObject" Target="../embeddings/oleObject482.bin"/><Relationship Id="rId1" Type="http://schemas.openxmlformats.org/officeDocument/2006/relationships/vmlDrawing" Target="../drawings/vmlDrawing38.vml"/><Relationship Id="rId6" Type="http://schemas.openxmlformats.org/officeDocument/2006/relationships/oleObject" Target="../embeddings/oleObject470.bin"/><Relationship Id="rId11" Type="http://schemas.openxmlformats.org/officeDocument/2006/relationships/image" Target="../media/image328.wmf"/><Relationship Id="rId24" Type="http://schemas.openxmlformats.org/officeDocument/2006/relationships/image" Target="../media/image332.wmf"/><Relationship Id="rId32" Type="http://schemas.openxmlformats.org/officeDocument/2006/relationships/image" Target="../media/image336.wmf"/><Relationship Id="rId5" Type="http://schemas.openxmlformats.org/officeDocument/2006/relationships/image" Target="../media/image325.wmf"/><Relationship Id="rId15" Type="http://schemas.openxmlformats.org/officeDocument/2006/relationships/image" Target="../media/image319.wmf"/><Relationship Id="rId23" Type="http://schemas.openxmlformats.org/officeDocument/2006/relationships/oleObject" Target="../embeddings/oleObject479.bin"/><Relationship Id="rId28" Type="http://schemas.openxmlformats.org/officeDocument/2006/relationships/image" Target="../media/image334.wmf"/><Relationship Id="rId10" Type="http://schemas.openxmlformats.org/officeDocument/2006/relationships/oleObject" Target="../embeddings/oleObject472.bin"/><Relationship Id="rId19" Type="http://schemas.openxmlformats.org/officeDocument/2006/relationships/image" Target="../media/image314.wmf"/><Relationship Id="rId31" Type="http://schemas.openxmlformats.org/officeDocument/2006/relationships/oleObject" Target="../embeddings/oleObject483.bin"/><Relationship Id="rId4" Type="http://schemas.openxmlformats.org/officeDocument/2006/relationships/oleObject" Target="../embeddings/oleObject469.bin"/><Relationship Id="rId9" Type="http://schemas.openxmlformats.org/officeDocument/2006/relationships/image" Target="../media/image327.wmf"/><Relationship Id="rId14" Type="http://schemas.openxmlformats.org/officeDocument/2006/relationships/oleObject" Target="../embeddings/oleObject474.bin"/><Relationship Id="rId22" Type="http://schemas.openxmlformats.org/officeDocument/2006/relationships/oleObject" Target="../embeddings/oleObject478.bin"/><Relationship Id="rId27" Type="http://schemas.openxmlformats.org/officeDocument/2006/relationships/oleObject" Target="../embeddings/oleObject481.bin"/><Relationship Id="rId30" Type="http://schemas.openxmlformats.org/officeDocument/2006/relationships/image" Target="../media/image335.wmf"/><Relationship Id="rId8" Type="http://schemas.openxmlformats.org/officeDocument/2006/relationships/oleObject" Target="../embeddings/oleObject471.bin"/></Relationships>
</file>

<file path=ppt/slides/_rels/slide55.xml.rels><?xml version="1.0" encoding="UTF-8" standalone="yes"?>
<Relationships xmlns="http://schemas.openxmlformats.org/package/2006/relationships"><Relationship Id="rId13" Type="http://schemas.openxmlformats.org/officeDocument/2006/relationships/image" Target="../media/image341.emf"/><Relationship Id="rId18" Type="http://schemas.openxmlformats.org/officeDocument/2006/relationships/oleObject" Target="../embeddings/oleObject493.bin"/><Relationship Id="rId26" Type="http://schemas.openxmlformats.org/officeDocument/2006/relationships/oleObject" Target="../embeddings/oleObject497.bin"/><Relationship Id="rId39" Type="http://schemas.openxmlformats.org/officeDocument/2006/relationships/image" Target="../media/image354.wmf"/><Relationship Id="rId21" Type="http://schemas.openxmlformats.org/officeDocument/2006/relationships/image" Target="../media/image345.emf"/><Relationship Id="rId34" Type="http://schemas.openxmlformats.org/officeDocument/2006/relationships/oleObject" Target="../embeddings/oleObject501.bin"/><Relationship Id="rId42" Type="http://schemas.openxmlformats.org/officeDocument/2006/relationships/oleObject" Target="../embeddings/oleObject505.bin"/><Relationship Id="rId47" Type="http://schemas.openxmlformats.org/officeDocument/2006/relationships/image" Target="../media/image358.wmf"/><Relationship Id="rId50" Type="http://schemas.openxmlformats.org/officeDocument/2006/relationships/oleObject" Target="../embeddings/oleObject509.bin"/><Relationship Id="rId55" Type="http://schemas.openxmlformats.org/officeDocument/2006/relationships/image" Target="../media/image362.wmf"/><Relationship Id="rId7" Type="http://schemas.openxmlformats.org/officeDocument/2006/relationships/oleObject" Target="../embeddings/oleObject487.bin"/><Relationship Id="rId2" Type="http://schemas.openxmlformats.org/officeDocument/2006/relationships/slideLayout" Target="../slideLayouts/slideLayout7.xml"/><Relationship Id="rId16" Type="http://schemas.openxmlformats.org/officeDocument/2006/relationships/oleObject" Target="../embeddings/oleObject492.bin"/><Relationship Id="rId29" Type="http://schemas.openxmlformats.org/officeDocument/2006/relationships/image" Target="../media/image349.emf"/><Relationship Id="rId11" Type="http://schemas.openxmlformats.org/officeDocument/2006/relationships/image" Target="../media/image340.emf"/><Relationship Id="rId24" Type="http://schemas.openxmlformats.org/officeDocument/2006/relationships/oleObject" Target="../embeddings/oleObject496.bin"/><Relationship Id="rId32" Type="http://schemas.openxmlformats.org/officeDocument/2006/relationships/oleObject" Target="../embeddings/oleObject500.bin"/><Relationship Id="rId37" Type="http://schemas.openxmlformats.org/officeDocument/2006/relationships/image" Target="../media/image353.wmf"/><Relationship Id="rId40" Type="http://schemas.openxmlformats.org/officeDocument/2006/relationships/oleObject" Target="../embeddings/oleObject504.bin"/><Relationship Id="rId45" Type="http://schemas.openxmlformats.org/officeDocument/2006/relationships/image" Target="../media/image357.wmf"/><Relationship Id="rId53" Type="http://schemas.openxmlformats.org/officeDocument/2006/relationships/image" Target="../media/image361.wmf"/><Relationship Id="rId58" Type="http://schemas.openxmlformats.org/officeDocument/2006/relationships/oleObject" Target="../embeddings/oleObject513.bin"/><Relationship Id="rId5" Type="http://schemas.openxmlformats.org/officeDocument/2006/relationships/oleObject" Target="../embeddings/oleObject486.bin"/><Relationship Id="rId61" Type="http://schemas.openxmlformats.org/officeDocument/2006/relationships/image" Target="../media/image199.wmf"/><Relationship Id="rId19" Type="http://schemas.openxmlformats.org/officeDocument/2006/relationships/image" Target="../media/image344.emf"/><Relationship Id="rId14" Type="http://schemas.openxmlformats.org/officeDocument/2006/relationships/oleObject" Target="../embeddings/oleObject491.bin"/><Relationship Id="rId22" Type="http://schemas.openxmlformats.org/officeDocument/2006/relationships/oleObject" Target="../embeddings/oleObject495.bin"/><Relationship Id="rId27" Type="http://schemas.openxmlformats.org/officeDocument/2006/relationships/image" Target="../media/image348.emf"/><Relationship Id="rId30" Type="http://schemas.openxmlformats.org/officeDocument/2006/relationships/oleObject" Target="../embeddings/oleObject499.bin"/><Relationship Id="rId35" Type="http://schemas.openxmlformats.org/officeDocument/2006/relationships/image" Target="../media/image352.wmf"/><Relationship Id="rId43" Type="http://schemas.openxmlformats.org/officeDocument/2006/relationships/image" Target="../media/image356.wmf"/><Relationship Id="rId48" Type="http://schemas.openxmlformats.org/officeDocument/2006/relationships/oleObject" Target="../embeddings/oleObject508.bin"/><Relationship Id="rId56" Type="http://schemas.openxmlformats.org/officeDocument/2006/relationships/oleObject" Target="../embeddings/oleObject512.bin"/><Relationship Id="rId8" Type="http://schemas.openxmlformats.org/officeDocument/2006/relationships/oleObject" Target="../embeddings/oleObject488.bin"/><Relationship Id="rId51" Type="http://schemas.openxmlformats.org/officeDocument/2006/relationships/image" Target="../media/image360.wmf"/><Relationship Id="rId3" Type="http://schemas.openxmlformats.org/officeDocument/2006/relationships/oleObject" Target="../embeddings/oleObject485.bin"/><Relationship Id="rId12" Type="http://schemas.openxmlformats.org/officeDocument/2006/relationships/oleObject" Target="../embeddings/oleObject490.bin"/><Relationship Id="rId17" Type="http://schemas.openxmlformats.org/officeDocument/2006/relationships/image" Target="../media/image343.wmf"/><Relationship Id="rId25" Type="http://schemas.openxmlformats.org/officeDocument/2006/relationships/image" Target="../media/image347.emf"/><Relationship Id="rId33" Type="http://schemas.openxmlformats.org/officeDocument/2006/relationships/image" Target="../media/image351.emf"/><Relationship Id="rId38" Type="http://schemas.openxmlformats.org/officeDocument/2006/relationships/oleObject" Target="../embeddings/oleObject503.bin"/><Relationship Id="rId46" Type="http://schemas.openxmlformats.org/officeDocument/2006/relationships/oleObject" Target="../embeddings/oleObject507.bin"/><Relationship Id="rId59" Type="http://schemas.openxmlformats.org/officeDocument/2006/relationships/image" Target="../media/image364.wmf"/><Relationship Id="rId20" Type="http://schemas.openxmlformats.org/officeDocument/2006/relationships/oleObject" Target="../embeddings/oleObject494.bin"/><Relationship Id="rId41" Type="http://schemas.openxmlformats.org/officeDocument/2006/relationships/image" Target="../media/image355.wmf"/><Relationship Id="rId54" Type="http://schemas.openxmlformats.org/officeDocument/2006/relationships/oleObject" Target="../embeddings/oleObject511.bin"/><Relationship Id="rId1" Type="http://schemas.openxmlformats.org/officeDocument/2006/relationships/vmlDrawing" Target="../drawings/vmlDrawing39.vml"/><Relationship Id="rId6" Type="http://schemas.openxmlformats.org/officeDocument/2006/relationships/image" Target="../media/image338.wmf"/><Relationship Id="rId15" Type="http://schemas.openxmlformats.org/officeDocument/2006/relationships/image" Target="../media/image342.wmf"/><Relationship Id="rId23" Type="http://schemas.openxmlformats.org/officeDocument/2006/relationships/image" Target="../media/image346.emf"/><Relationship Id="rId28" Type="http://schemas.openxmlformats.org/officeDocument/2006/relationships/oleObject" Target="../embeddings/oleObject498.bin"/><Relationship Id="rId36" Type="http://schemas.openxmlformats.org/officeDocument/2006/relationships/oleObject" Target="../embeddings/oleObject502.bin"/><Relationship Id="rId49" Type="http://schemas.openxmlformats.org/officeDocument/2006/relationships/image" Target="../media/image359.wmf"/><Relationship Id="rId57" Type="http://schemas.openxmlformats.org/officeDocument/2006/relationships/image" Target="../media/image363.wmf"/><Relationship Id="rId10" Type="http://schemas.openxmlformats.org/officeDocument/2006/relationships/oleObject" Target="../embeddings/oleObject489.bin"/><Relationship Id="rId31" Type="http://schemas.openxmlformats.org/officeDocument/2006/relationships/image" Target="../media/image350.emf"/><Relationship Id="rId44" Type="http://schemas.openxmlformats.org/officeDocument/2006/relationships/oleObject" Target="../embeddings/oleObject506.bin"/><Relationship Id="rId52" Type="http://schemas.openxmlformats.org/officeDocument/2006/relationships/oleObject" Target="../embeddings/oleObject510.bin"/><Relationship Id="rId60" Type="http://schemas.openxmlformats.org/officeDocument/2006/relationships/oleObject" Target="../embeddings/oleObject514.bin"/><Relationship Id="rId4" Type="http://schemas.openxmlformats.org/officeDocument/2006/relationships/image" Target="../media/image337.wmf"/><Relationship Id="rId9" Type="http://schemas.openxmlformats.org/officeDocument/2006/relationships/image" Target="../media/image339.emf"/></Relationships>
</file>

<file path=ppt/slides/_rels/slide56.xml.rels><?xml version="1.0" encoding="UTF-8" standalone="yes"?>
<Relationships xmlns="http://schemas.openxmlformats.org/package/2006/relationships"><Relationship Id="rId13" Type="http://schemas.openxmlformats.org/officeDocument/2006/relationships/oleObject" Target="../embeddings/oleObject520.bin"/><Relationship Id="rId18" Type="http://schemas.openxmlformats.org/officeDocument/2006/relationships/image" Target="../media/image316.wmf"/><Relationship Id="rId26" Type="http://schemas.openxmlformats.org/officeDocument/2006/relationships/image" Target="../media/image366.wmf"/><Relationship Id="rId21" Type="http://schemas.openxmlformats.org/officeDocument/2006/relationships/oleObject" Target="../embeddings/oleObject524.bin"/><Relationship Id="rId34" Type="http://schemas.openxmlformats.org/officeDocument/2006/relationships/image" Target="../media/image346.emf"/><Relationship Id="rId7" Type="http://schemas.openxmlformats.org/officeDocument/2006/relationships/oleObject" Target="../embeddings/oleObject517.bin"/><Relationship Id="rId12" Type="http://schemas.openxmlformats.org/officeDocument/2006/relationships/image" Target="../media/image313.wmf"/><Relationship Id="rId17" Type="http://schemas.openxmlformats.org/officeDocument/2006/relationships/oleObject" Target="../embeddings/oleObject522.bin"/><Relationship Id="rId25" Type="http://schemas.openxmlformats.org/officeDocument/2006/relationships/oleObject" Target="../embeddings/oleObject526.bin"/><Relationship Id="rId33" Type="http://schemas.openxmlformats.org/officeDocument/2006/relationships/oleObject" Target="../embeddings/oleObject530.bin"/><Relationship Id="rId38" Type="http://schemas.openxmlformats.org/officeDocument/2006/relationships/image" Target="../media/image199.wmf"/><Relationship Id="rId2" Type="http://schemas.openxmlformats.org/officeDocument/2006/relationships/slideLayout" Target="../slideLayouts/slideLayout7.xml"/><Relationship Id="rId16" Type="http://schemas.openxmlformats.org/officeDocument/2006/relationships/image" Target="../media/image315.wmf"/><Relationship Id="rId20" Type="http://schemas.openxmlformats.org/officeDocument/2006/relationships/image" Target="../media/image320.wmf"/><Relationship Id="rId29" Type="http://schemas.openxmlformats.org/officeDocument/2006/relationships/oleObject" Target="../embeddings/oleObject528.bin"/><Relationship Id="rId1" Type="http://schemas.openxmlformats.org/officeDocument/2006/relationships/vmlDrawing" Target="../drawings/vmlDrawing40.vml"/><Relationship Id="rId6" Type="http://schemas.openxmlformats.org/officeDocument/2006/relationships/image" Target="../media/image310.wmf"/><Relationship Id="rId11" Type="http://schemas.openxmlformats.org/officeDocument/2006/relationships/oleObject" Target="../embeddings/oleObject519.bin"/><Relationship Id="rId24" Type="http://schemas.openxmlformats.org/officeDocument/2006/relationships/image" Target="../media/image318.wmf"/><Relationship Id="rId32" Type="http://schemas.openxmlformats.org/officeDocument/2006/relationships/image" Target="../media/image369.wmf"/><Relationship Id="rId37" Type="http://schemas.openxmlformats.org/officeDocument/2006/relationships/oleObject" Target="../embeddings/oleObject532.bin"/><Relationship Id="rId5" Type="http://schemas.openxmlformats.org/officeDocument/2006/relationships/oleObject" Target="../embeddings/oleObject516.bin"/><Relationship Id="rId15" Type="http://schemas.openxmlformats.org/officeDocument/2006/relationships/oleObject" Target="../embeddings/oleObject521.bin"/><Relationship Id="rId23" Type="http://schemas.openxmlformats.org/officeDocument/2006/relationships/oleObject" Target="../embeddings/oleObject525.bin"/><Relationship Id="rId28" Type="http://schemas.openxmlformats.org/officeDocument/2006/relationships/image" Target="../media/image367.wmf"/><Relationship Id="rId36" Type="http://schemas.openxmlformats.org/officeDocument/2006/relationships/image" Target="../media/image347.emf"/><Relationship Id="rId10" Type="http://schemas.openxmlformats.org/officeDocument/2006/relationships/image" Target="../media/image312.wmf"/><Relationship Id="rId19" Type="http://schemas.openxmlformats.org/officeDocument/2006/relationships/oleObject" Target="../embeddings/oleObject523.bin"/><Relationship Id="rId31" Type="http://schemas.openxmlformats.org/officeDocument/2006/relationships/oleObject" Target="../embeddings/oleObject529.bin"/><Relationship Id="rId4" Type="http://schemas.openxmlformats.org/officeDocument/2006/relationships/image" Target="../media/image309.wmf"/><Relationship Id="rId9" Type="http://schemas.openxmlformats.org/officeDocument/2006/relationships/oleObject" Target="../embeddings/oleObject518.bin"/><Relationship Id="rId14" Type="http://schemas.openxmlformats.org/officeDocument/2006/relationships/image" Target="../media/image314.wmf"/><Relationship Id="rId22" Type="http://schemas.openxmlformats.org/officeDocument/2006/relationships/image" Target="../media/image365.wmf"/><Relationship Id="rId27" Type="http://schemas.openxmlformats.org/officeDocument/2006/relationships/oleObject" Target="../embeddings/oleObject527.bin"/><Relationship Id="rId30" Type="http://schemas.openxmlformats.org/officeDocument/2006/relationships/image" Target="../media/image368.wmf"/><Relationship Id="rId35" Type="http://schemas.openxmlformats.org/officeDocument/2006/relationships/oleObject" Target="../embeddings/oleObject531.bin"/><Relationship Id="rId8" Type="http://schemas.openxmlformats.org/officeDocument/2006/relationships/image" Target="../media/image311.wmf"/><Relationship Id="rId3" Type="http://schemas.openxmlformats.org/officeDocument/2006/relationships/oleObject" Target="../embeddings/oleObject515.bin"/></Relationships>
</file>

<file path=ppt/slides/_rels/slide57.xml.rels><?xml version="1.0" encoding="UTF-8" standalone="yes"?>
<Relationships xmlns="http://schemas.openxmlformats.org/package/2006/relationships"><Relationship Id="rId26" Type="http://schemas.openxmlformats.org/officeDocument/2006/relationships/image" Target="../media/image347.emf"/><Relationship Id="rId21" Type="http://schemas.openxmlformats.org/officeDocument/2006/relationships/oleObject" Target="../embeddings/oleObject542.bin"/><Relationship Id="rId42" Type="http://schemas.openxmlformats.org/officeDocument/2006/relationships/image" Target="../media/image372.wmf"/><Relationship Id="rId47" Type="http://schemas.openxmlformats.org/officeDocument/2006/relationships/oleObject" Target="../embeddings/oleObject555.bin"/><Relationship Id="rId63" Type="http://schemas.openxmlformats.org/officeDocument/2006/relationships/oleObject" Target="../embeddings/oleObject564.bin"/><Relationship Id="rId68" Type="http://schemas.openxmlformats.org/officeDocument/2006/relationships/image" Target="../media/image382.emf"/><Relationship Id="rId16" Type="http://schemas.openxmlformats.org/officeDocument/2006/relationships/image" Target="../media/image342.wmf"/><Relationship Id="rId11" Type="http://schemas.openxmlformats.org/officeDocument/2006/relationships/oleObject" Target="../embeddings/oleObject537.bin"/><Relationship Id="rId24" Type="http://schemas.openxmlformats.org/officeDocument/2006/relationships/image" Target="../media/image346.emf"/><Relationship Id="rId32" Type="http://schemas.openxmlformats.org/officeDocument/2006/relationships/image" Target="../media/image350.emf"/><Relationship Id="rId37" Type="http://schemas.openxmlformats.org/officeDocument/2006/relationships/oleObject" Target="../embeddings/oleObject550.bin"/><Relationship Id="rId40" Type="http://schemas.openxmlformats.org/officeDocument/2006/relationships/image" Target="../media/image353.wmf"/><Relationship Id="rId45" Type="http://schemas.openxmlformats.org/officeDocument/2006/relationships/oleObject" Target="../embeddings/oleObject554.bin"/><Relationship Id="rId53" Type="http://schemas.openxmlformats.org/officeDocument/2006/relationships/oleObject" Target="../embeddings/oleObject559.bin"/><Relationship Id="rId58" Type="http://schemas.openxmlformats.org/officeDocument/2006/relationships/image" Target="../media/image379.wmf"/><Relationship Id="rId66" Type="http://schemas.openxmlformats.org/officeDocument/2006/relationships/image" Target="../media/image381.emf"/><Relationship Id="rId74" Type="http://schemas.openxmlformats.org/officeDocument/2006/relationships/image" Target="../media/image385.wmf"/><Relationship Id="rId5" Type="http://schemas.openxmlformats.org/officeDocument/2006/relationships/image" Target="../media/image337.wmf"/><Relationship Id="rId61" Type="http://schemas.openxmlformats.org/officeDocument/2006/relationships/oleObject" Target="../embeddings/oleObject563.bin"/><Relationship Id="rId19" Type="http://schemas.openxmlformats.org/officeDocument/2006/relationships/oleObject" Target="../embeddings/oleObject541.bin"/><Relationship Id="rId14" Type="http://schemas.openxmlformats.org/officeDocument/2006/relationships/image" Target="../media/image341.emf"/><Relationship Id="rId22" Type="http://schemas.openxmlformats.org/officeDocument/2006/relationships/image" Target="../media/image345.emf"/><Relationship Id="rId27" Type="http://schemas.openxmlformats.org/officeDocument/2006/relationships/oleObject" Target="../embeddings/oleObject545.bin"/><Relationship Id="rId30" Type="http://schemas.openxmlformats.org/officeDocument/2006/relationships/image" Target="../media/image349.emf"/><Relationship Id="rId35" Type="http://schemas.openxmlformats.org/officeDocument/2006/relationships/oleObject" Target="../embeddings/oleObject549.bin"/><Relationship Id="rId43" Type="http://schemas.openxmlformats.org/officeDocument/2006/relationships/oleObject" Target="../embeddings/oleObject553.bin"/><Relationship Id="rId48" Type="http://schemas.openxmlformats.org/officeDocument/2006/relationships/image" Target="../media/image375.wmf"/><Relationship Id="rId56" Type="http://schemas.openxmlformats.org/officeDocument/2006/relationships/image" Target="../media/image378.wmf"/><Relationship Id="rId64" Type="http://schemas.openxmlformats.org/officeDocument/2006/relationships/image" Target="../media/image380.emf"/><Relationship Id="rId69" Type="http://schemas.openxmlformats.org/officeDocument/2006/relationships/oleObject" Target="../embeddings/oleObject567.bin"/><Relationship Id="rId77" Type="http://schemas.openxmlformats.org/officeDocument/2006/relationships/oleObject" Target="../embeddings/oleObject571.bin"/><Relationship Id="rId8" Type="http://schemas.openxmlformats.org/officeDocument/2006/relationships/oleObject" Target="../embeddings/oleObject535.bin"/><Relationship Id="rId51" Type="http://schemas.openxmlformats.org/officeDocument/2006/relationships/oleObject" Target="../embeddings/oleObject557.bin"/><Relationship Id="rId72" Type="http://schemas.openxmlformats.org/officeDocument/2006/relationships/image" Target="../media/image384.emf"/><Relationship Id="rId3" Type="http://schemas.openxmlformats.org/officeDocument/2006/relationships/notesSlide" Target="../notesSlides/notesSlide6.xml"/><Relationship Id="rId12" Type="http://schemas.openxmlformats.org/officeDocument/2006/relationships/image" Target="../media/image340.emf"/><Relationship Id="rId17" Type="http://schemas.openxmlformats.org/officeDocument/2006/relationships/oleObject" Target="../embeddings/oleObject540.bin"/><Relationship Id="rId25" Type="http://schemas.openxmlformats.org/officeDocument/2006/relationships/oleObject" Target="../embeddings/oleObject544.bin"/><Relationship Id="rId33" Type="http://schemas.openxmlformats.org/officeDocument/2006/relationships/oleObject" Target="../embeddings/oleObject548.bin"/><Relationship Id="rId38" Type="http://schemas.openxmlformats.org/officeDocument/2006/relationships/image" Target="../media/image352.wmf"/><Relationship Id="rId46" Type="http://schemas.openxmlformats.org/officeDocument/2006/relationships/image" Target="../media/image374.wmf"/><Relationship Id="rId59" Type="http://schemas.openxmlformats.org/officeDocument/2006/relationships/oleObject" Target="../embeddings/oleObject562.bin"/><Relationship Id="rId67" Type="http://schemas.openxmlformats.org/officeDocument/2006/relationships/oleObject" Target="../embeddings/oleObject566.bin"/><Relationship Id="rId20" Type="http://schemas.openxmlformats.org/officeDocument/2006/relationships/image" Target="../media/image344.emf"/><Relationship Id="rId41" Type="http://schemas.openxmlformats.org/officeDocument/2006/relationships/oleObject" Target="../embeddings/oleObject552.bin"/><Relationship Id="rId54" Type="http://schemas.openxmlformats.org/officeDocument/2006/relationships/image" Target="../media/image377.wmf"/><Relationship Id="rId62" Type="http://schemas.openxmlformats.org/officeDocument/2006/relationships/image" Target="../media/image254.emf"/><Relationship Id="rId70" Type="http://schemas.openxmlformats.org/officeDocument/2006/relationships/image" Target="../media/image383.emf"/><Relationship Id="rId75" Type="http://schemas.openxmlformats.org/officeDocument/2006/relationships/oleObject" Target="../embeddings/oleObject570.bin"/><Relationship Id="rId1" Type="http://schemas.openxmlformats.org/officeDocument/2006/relationships/vmlDrawing" Target="../drawings/vmlDrawing41.vml"/><Relationship Id="rId6" Type="http://schemas.openxmlformats.org/officeDocument/2006/relationships/oleObject" Target="../embeddings/oleObject534.bin"/><Relationship Id="rId15" Type="http://schemas.openxmlformats.org/officeDocument/2006/relationships/oleObject" Target="../embeddings/oleObject539.bin"/><Relationship Id="rId23" Type="http://schemas.openxmlformats.org/officeDocument/2006/relationships/oleObject" Target="../embeddings/oleObject543.bin"/><Relationship Id="rId28" Type="http://schemas.openxmlformats.org/officeDocument/2006/relationships/image" Target="../media/image348.emf"/><Relationship Id="rId36" Type="http://schemas.openxmlformats.org/officeDocument/2006/relationships/image" Target="../media/image371.wmf"/><Relationship Id="rId49" Type="http://schemas.openxmlformats.org/officeDocument/2006/relationships/oleObject" Target="../embeddings/oleObject556.bin"/><Relationship Id="rId57" Type="http://schemas.openxmlformats.org/officeDocument/2006/relationships/oleObject" Target="../embeddings/oleObject561.bin"/><Relationship Id="rId10" Type="http://schemas.openxmlformats.org/officeDocument/2006/relationships/image" Target="../media/image339.emf"/><Relationship Id="rId31" Type="http://schemas.openxmlformats.org/officeDocument/2006/relationships/oleObject" Target="../embeddings/oleObject547.bin"/><Relationship Id="rId44" Type="http://schemas.openxmlformats.org/officeDocument/2006/relationships/image" Target="../media/image373.wmf"/><Relationship Id="rId52" Type="http://schemas.openxmlformats.org/officeDocument/2006/relationships/oleObject" Target="../embeddings/oleObject558.bin"/><Relationship Id="rId60" Type="http://schemas.openxmlformats.org/officeDocument/2006/relationships/image" Target="../media/image253.emf"/><Relationship Id="rId65" Type="http://schemas.openxmlformats.org/officeDocument/2006/relationships/oleObject" Target="../embeddings/oleObject565.bin"/><Relationship Id="rId73" Type="http://schemas.openxmlformats.org/officeDocument/2006/relationships/oleObject" Target="../embeddings/oleObject569.bin"/><Relationship Id="rId78" Type="http://schemas.openxmlformats.org/officeDocument/2006/relationships/image" Target="../media/image199.wmf"/><Relationship Id="rId4" Type="http://schemas.openxmlformats.org/officeDocument/2006/relationships/oleObject" Target="../embeddings/oleObject533.bin"/><Relationship Id="rId9" Type="http://schemas.openxmlformats.org/officeDocument/2006/relationships/oleObject" Target="../embeddings/oleObject536.bin"/><Relationship Id="rId13" Type="http://schemas.openxmlformats.org/officeDocument/2006/relationships/oleObject" Target="../embeddings/oleObject538.bin"/><Relationship Id="rId18" Type="http://schemas.openxmlformats.org/officeDocument/2006/relationships/image" Target="../media/image343.wmf"/><Relationship Id="rId39" Type="http://schemas.openxmlformats.org/officeDocument/2006/relationships/oleObject" Target="../embeddings/oleObject551.bin"/><Relationship Id="rId34" Type="http://schemas.openxmlformats.org/officeDocument/2006/relationships/image" Target="../media/image351.emf"/><Relationship Id="rId50" Type="http://schemas.openxmlformats.org/officeDocument/2006/relationships/image" Target="../media/image376.wmf"/><Relationship Id="rId55" Type="http://schemas.openxmlformats.org/officeDocument/2006/relationships/oleObject" Target="../embeddings/oleObject560.bin"/><Relationship Id="rId76" Type="http://schemas.openxmlformats.org/officeDocument/2006/relationships/image" Target="../media/image386.wmf"/><Relationship Id="rId7" Type="http://schemas.openxmlformats.org/officeDocument/2006/relationships/image" Target="../media/image370.wmf"/><Relationship Id="rId71" Type="http://schemas.openxmlformats.org/officeDocument/2006/relationships/oleObject" Target="../embeddings/oleObject568.bin"/><Relationship Id="rId2" Type="http://schemas.openxmlformats.org/officeDocument/2006/relationships/slideLayout" Target="../slideLayouts/slideLayout7.xml"/><Relationship Id="rId29" Type="http://schemas.openxmlformats.org/officeDocument/2006/relationships/oleObject" Target="../embeddings/oleObject546.bin"/></Relationships>
</file>

<file path=ppt/slides/_rels/slide58.xml.rels><?xml version="1.0" encoding="UTF-8" standalone="yes"?>
<Relationships xmlns="http://schemas.openxmlformats.org/package/2006/relationships"><Relationship Id="rId13" Type="http://schemas.openxmlformats.org/officeDocument/2006/relationships/oleObject" Target="../embeddings/oleObject577.bin"/><Relationship Id="rId18" Type="http://schemas.openxmlformats.org/officeDocument/2006/relationships/image" Target="../media/image394.emf"/><Relationship Id="rId26" Type="http://schemas.openxmlformats.org/officeDocument/2006/relationships/image" Target="../media/image319.wmf"/><Relationship Id="rId39" Type="http://schemas.openxmlformats.org/officeDocument/2006/relationships/oleObject" Target="../embeddings/oleObject590.bin"/><Relationship Id="rId21" Type="http://schemas.openxmlformats.org/officeDocument/2006/relationships/oleObject" Target="../embeddings/oleObject581.bin"/><Relationship Id="rId34" Type="http://schemas.openxmlformats.org/officeDocument/2006/relationships/image" Target="../media/image400.wmf"/><Relationship Id="rId42" Type="http://schemas.openxmlformats.org/officeDocument/2006/relationships/image" Target="../media/image404.wmf"/><Relationship Id="rId47" Type="http://schemas.openxmlformats.org/officeDocument/2006/relationships/oleObject" Target="../embeddings/oleObject595.bin"/><Relationship Id="rId50" Type="http://schemas.openxmlformats.org/officeDocument/2006/relationships/oleObject" Target="../embeddings/oleObject598.bin"/><Relationship Id="rId55" Type="http://schemas.openxmlformats.org/officeDocument/2006/relationships/image" Target="../media/image406.wmf"/><Relationship Id="rId7" Type="http://schemas.openxmlformats.org/officeDocument/2006/relationships/oleObject" Target="../embeddings/oleObject574.bin"/><Relationship Id="rId2" Type="http://schemas.openxmlformats.org/officeDocument/2006/relationships/slideLayout" Target="../slideLayouts/slideLayout7.xml"/><Relationship Id="rId16" Type="http://schemas.openxmlformats.org/officeDocument/2006/relationships/image" Target="../media/image393.emf"/><Relationship Id="rId29" Type="http://schemas.openxmlformats.org/officeDocument/2006/relationships/oleObject" Target="../embeddings/oleObject585.bin"/><Relationship Id="rId11" Type="http://schemas.openxmlformats.org/officeDocument/2006/relationships/oleObject" Target="../embeddings/oleObject576.bin"/><Relationship Id="rId24" Type="http://schemas.openxmlformats.org/officeDocument/2006/relationships/image" Target="../media/image397.emf"/><Relationship Id="rId32" Type="http://schemas.openxmlformats.org/officeDocument/2006/relationships/image" Target="../media/image399.wmf"/><Relationship Id="rId37" Type="http://schemas.openxmlformats.org/officeDocument/2006/relationships/oleObject" Target="../embeddings/oleObject589.bin"/><Relationship Id="rId40" Type="http://schemas.openxmlformats.org/officeDocument/2006/relationships/image" Target="../media/image403.wmf"/><Relationship Id="rId45" Type="http://schemas.openxmlformats.org/officeDocument/2006/relationships/oleObject" Target="../embeddings/oleObject593.bin"/><Relationship Id="rId53" Type="http://schemas.openxmlformats.org/officeDocument/2006/relationships/image" Target="../media/image377.wmf"/><Relationship Id="rId58" Type="http://schemas.openxmlformats.org/officeDocument/2006/relationships/oleObject" Target="../embeddings/oleObject603.bin"/><Relationship Id="rId5" Type="http://schemas.openxmlformats.org/officeDocument/2006/relationships/oleObject" Target="../embeddings/oleObject573.bin"/><Relationship Id="rId61" Type="http://schemas.openxmlformats.org/officeDocument/2006/relationships/image" Target="../media/image199.wmf"/><Relationship Id="rId19" Type="http://schemas.openxmlformats.org/officeDocument/2006/relationships/oleObject" Target="../embeddings/oleObject580.bin"/><Relationship Id="rId14" Type="http://schemas.openxmlformats.org/officeDocument/2006/relationships/image" Target="../media/image392.emf"/><Relationship Id="rId22" Type="http://schemas.openxmlformats.org/officeDocument/2006/relationships/image" Target="../media/image396.emf"/><Relationship Id="rId27" Type="http://schemas.openxmlformats.org/officeDocument/2006/relationships/oleObject" Target="../embeddings/oleObject584.bin"/><Relationship Id="rId30" Type="http://schemas.openxmlformats.org/officeDocument/2006/relationships/image" Target="../media/image398.wmf"/><Relationship Id="rId35" Type="http://schemas.openxmlformats.org/officeDocument/2006/relationships/oleObject" Target="../embeddings/oleObject588.bin"/><Relationship Id="rId43" Type="http://schemas.openxmlformats.org/officeDocument/2006/relationships/oleObject" Target="../embeddings/oleObject592.bin"/><Relationship Id="rId48" Type="http://schemas.openxmlformats.org/officeDocument/2006/relationships/oleObject" Target="../embeddings/oleObject596.bin"/><Relationship Id="rId56" Type="http://schemas.openxmlformats.org/officeDocument/2006/relationships/oleObject" Target="../embeddings/oleObject602.bin"/><Relationship Id="rId8" Type="http://schemas.openxmlformats.org/officeDocument/2006/relationships/image" Target="../media/image389.wmf"/><Relationship Id="rId51" Type="http://schemas.openxmlformats.org/officeDocument/2006/relationships/oleObject" Target="../embeddings/oleObject599.bin"/><Relationship Id="rId3" Type="http://schemas.openxmlformats.org/officeDocument/2006/relationships/oleObject" Target="../embeddings/oleObject572.bin"/><Relationship Id="rId12" Type="http://schemas.openxmlformats.org/officeDocument/2006/relationships/image" Target="../media/image391.emf"/><Relationship Id="rId17" Type="http://schemas.openxmlformats.org/officeDocument/2006/relationships/oleObject" Target="../embeddings/oleObject579.bin"/><Relationship Id="rId25" Type="http://schemas.openxmlformats.org/officeDocument/2006/relationships/oleObject" Target="../embeddings/oleObject583.bin"/><Relationship Id="rId33" Type="http://schemas.openxmlformats.org/officeDocument/2006/relationships/oleObject" Target="../embeddings/oleObject587.bin"/><Relationship Id="rId38" Type="http://schemas.openxmlformats.org/officeDocument/2006/relationships/image" Target="../media/image402.wmf"/><Relationship Id="rId46" Type="http://schemas.openxmlformats.org/officeDocument/2006/relationships/oleObject" Target="../embeddings/oleObject594.bin"/><Relationship Id="rId59" Type="http://schemas.openxmlformats.org/officeDocument/2006/relationships/image" Target="../media/image408.wmf"/><Relationship Id="rId20" Type="http://schemas.openxmlformats.org/officeDocument/2006/relationships/image" Target="../media/image395.emf"/><Relationship Id="rId41" Type="http://schemas.openxmlformats.org/officeDocument/2006/relationships/oleObject" Target="../embeddings/oleObject591.bin"/><Relationship Id="rId54" Type="http://schemas.openxmlformats.org/officeDocument/2006/relationships/oleObject" Target="../embeddings/oleObject601.bin"/><Relationship Id="rId1" Type="http://schemas.openxmlformats.org/officeDocument/2006/relationships/vmlDrawing" Target="../drawings/vmlDrawing42.vml"/><Relationship Id="rId6" Type="http://schemas.openxmlformats.org/officeDocument/2006/relationships/image" Target="../media/image388.wmf"/><Relationship Id="rId15" Type="http://schemas.openxmlformats.org/officeDocument/2006/relationships/oleObject" Target="../embeddings/oleObject578.bin"/><Relationship Id="rId23" Type="http://schemas.openxmlformats.org/officeDocument/2006/relationships/oleObject" Target="../embeddings/oleObject582.bin"/><Relationship Id="rId28" Type="http://schemas.openxmlformats.org/officeDocument/2006/relationships/image" Target="../media/image330.wmf"/><Relationship Id="rId36" Type="http://schemas.openxmlformats.org/officeDocument/2006/relationships/image" Target="../media/image401.wmf"/><Relationship Id="rId49" Type="http://schemas.openxmlformats.org/officeDocument/2006/relationships/oleObject" Target="../embeddings/oleObject597.bin"/><Relationship Id="rId57" Type="http://schemas.openxmlformats.org/officeDocument/2006/relationships/image" Target="../media/image407.wmf"/><Relationship Id="rId10" Type="http://schemas.openxmlformats.org/officeDocument/2006/relationships/image" Target="../media/image390.wmf"/><Relationship Id="rId31" Type="http://schemas.openxmlformats.org/officeDocument/2006/relationships/oleObject" Target="../embeddings/oleObject586.bin"/><Relationship Id="rId44" Type="http://schemas.openxmlformats.org/officeDocument/2006/relationships/image" Target="../media/image405.wmf"/><Relationship Id="rId52" Type="http://schemas.openxmlformats.org/officeDocument/2006/relationships/oleObject" Target="../embeddings/oleObject600.bin"/><Relationship Id="rId60" Type="http://schemas.openxmlformats.org/officeDocument/2006/relationships/oleObject" Target="../embeddings/oleObject604.bin"/><Relationship Id="rId4" Type="http://schemas.openxmlformats.org/officeDocument/2006/relationships/image" Target="../media/image387.wmf"/><Relationship Id="rId9" Type="http://schemas.openxmlformats.org/officeDocument/2006/relationships/oleObject" Target="../embeddings/oleObject575.bin"/></Relationships>
</file>

<file path=ppt/slides/_rels/slide59.xml.rels><?xml version="1.0" encoding="UTF-8" standalone="yes"?>
<Relationships xmlns="http://schemas.openxmlformats.org/package/2006/relationships"><Relationship Id="rId13" Type="http://schemas.openxmlformats.org/officeDocument/2006/relationships/oleObject" Target="../embeddings/oleObject610.bin"/><Relationship Id="rId18" Type="http://schemas.openxmlformats.org/officeDocument/2006/relationships/image" Target="../media/image416.wmf"/><Relationship Id="rId26" Type="http://schemas.openxmlformats.org/officeDocument/2006/relationships/image" Target="../media/image420.wmf"/><Relationship Id="rId3" Type="http://schemas.openxmlformats.org/officeDocument/2006/relationships/oleObject" Target="../embeddings/oleObject605.bin"/><Relationship Id="rId21" Type="http://schemas.openxmlformats.org/officeDocument/2006/relationships/oleObject" Target="../embeddings/oleObject614.bin"/><Relationship Id="rId34" Type="http://schemas.openxmlformats.org/officeDocument/2006/relationships/image" Target="../media/image75.wmf"/><Relationship Id="rId7" Type="http://schemas.openxmlformats.org/officeDocument/2006/relationships/oleObject" Target="../embeddings/oleObject607.bin"/><Relationship Id="rId12" Type="http://schemas.openxmlformats.org/officeDocument/2006/relationships/image" Target="../media/image413.wmf"/><Relationship Id="rId17" Type="http://schemas.openxmlformats.org/officeDocument/2006/relationships/oleObject" Target="../embeddings/oleObject612.bin"/><Relationship Id="rId25" Type="http://schemas.openxmlformats.org/officeDocument/2006/relationships/oleObject" Target="../embeddings/oleObject616.bin"/><Relationship Id="rId33"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image" Target="../media/image415.wmf"/><Relationship Id="rId20" Type="http://schemas.openxmlformats.org/officeDocument/2006/relationships/image" Target="../media/image417.wmf"/><Relationship Id="rId29" Type="http://schemas.openxmlformats.org/officeDocument/2006/relationships/oleObject" Target="../embeddings/oleObject618.bin"/><Relationship Id="rId1" Type="http://schemas.openxmlformats.org/officeDocument/2006/relationships/vmlDrawing" Target="../drawings/vmlDrawing43.vml"/><Relationship Id="rId6" Type="http://schemas.openxmlformats.org/officeDocument/2006/relationships/image" Target="../media/image410.wmf"/><Relationship Id="rId11" Type="http://schemas.openxmlformats.org/officeDocument/2006/relationships/oleObject" Target="../embeddings/oleObject609.bin"/><Relationship Id="rId24" Type="http://schemas.openxmlformats.org/officeDocument/2006/relationships/image" Target="../media/image419.wmf"/><Relationship Id="rId32" Type="http://schemas.openxmlformats.org/officeDocument/2006/relationships/image" Target="../media/image199.wmf"/><Relationship Id="rId5" Type="http://schemas.openxmlformats.org/officeDocument/2006/relationships/oleObject" Target="../embeddings/oleObject606.bin"/><Relationship Id="rId15" Type="http://schemas.openxmlformats.org/officeDocument/2006/relationships/oleObject" Target="../embeddings/oleObject611.bin"/><Relationship Id="rId23" Type="http://schemas.openxmlformats.org/officeDocument/2006/relationships/oleObject" Target="../embeddings/oleObject615.bin"/><Relationship Id="rId28" Type="http://schemas.openxmlformats.org/officeDocument/2006/relationships/image" Target="../media/image421.wmf"/><Relationship Id="rId10" Type="http://schemas.openxmlformats.org/officeDocument/2006/relationships/image" Target="../media/image412.wmf"/><Relationship Id="rId19" Type="http://schemas.openxmlformats.org/officeDocument/2006/relationships/oleObject" Target="../embeddings/oleObject613.bin"/><Relationship Id="rId31" Type="http://schemas.openxmlformats.org/officeDocument/2006/relationships/oleObject" Target="../embeddings/oleObject619.bin"/><Relationship Id="rId4" Type="http://schemas.openxmlformats.org/officeDocument/2006/relationships/image" Target="../media/image409.wmf"/><Relationship Id="rId9" Type="http://schemas.openxmlformats.org/officeDocument/2006/relationships/oleObject" Target="../embeddings/oleObject608.bin"/><Relationship Id="rId14" Type="http://schemas.openxmlformats.org/officeDocument/2006/relationships/image" Target="../media/image414.wmf"/><Relationship Id="rId22" Type="http://schemas.openxmlformats.org/officeDocument/2006/relationships/image" Target="../media/image418.wmf"/><Relationship Id="rId27" Type="http://schemas.openxmlformats.org/officeDocument/2006/relationships/oleObject" Target="../embeddings/oleObject617.bin"/><Relationship Id="rId30" Type="http://schemas.openxmlformats.org/officeDocument/2006/relationships/image" Target="../media/image422.wmf"/><Relationship Id="rId8" Type="http://schemas.openxmlformats.org/officeDocument/2006/relationships/image" Target="../media/image41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417.wmf"/><Relationship Id="rId13" Type="http://schemas.openxmlformats.org/officeDocument/2006/relationships/oleObject" Target="../embeddings/oleObject625.bin"/><Relationship Id="rId18" Type="http://schemas.openxmlformats.org/officeDocument/2006/relationships/image" Target="../media/image420.wmf"/><Relationship Id="rId26" Type="http://schemas.openxmlformats.org/officeDocument/2006/relationships/image" Target="../media/image75.wmf"/><Relationship Id="rId3" Type="http://schemas.openxmlformats.org/officeDocument/2006/relationships/oleObject" Target="../embeddings/oleObject620.bin"/><Relationship Id="rId21" Type="http://schemas.openxmlformats.org/officeDocument/2006/relationships/oleObject" Target="../embeddings/oleObject629.bin"/><Relationship Id="rId7" Type="http://schemas.openxmlformats.org/officeDocument/2006/relationships/oleObject" Target="../embeddings/oleObject622.bin"/><Relationship Id="rId12" Type="http://schemas.openxmlformats.org/officeDocument/2006/relationships/image" Target="../media/image412.wmf"/><Relationship Id="rId17" Type="http://schemas.openxmlformats.org/officeDocument/2006/relationships/oleObject" Target="../embeddings/oleObject627.bin"/><Relationship Id="rId25"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image" Target="../media/image414.wmf"/><Relationship Id="rId20" Type="http://schemas.openxmlformats.org/officeDocument/2006/relationships/image" Target="../media/image423.wmf"/><Relationship Id="rId1" Type="http://schemas.openxmlformats.org/officeDocument/2006/relationships/vmlDrawing" Target="../drawings/vmlDrawing44.vml"/><Relationship Id="rId6" Type="http://schemas.openxmlformats.org/officeDocument/2006/relationships/image" Target="../media/image410.wmf"/><Relationship Id="rId11" Type="http://schemas.openxmlformats.org/officeDocument/2006/relationships/oleObject" Target="../embeddings/oleObject624.bin"/><Relationship Id="rId24" Type="http://schemas.openxmlformats.org/officeDocument/2006/relationships/image" Target="../media/image425.wmf"/><Relationship Id="rId5" Type="http://schemas.openxmlformats.org/officeDocument/2006/relationships/oleObject" Target="../embeddings/oleObject621.bin"/><Relationship Id="rId15" Type="http://schemas.openxmlformats.org/officeDocument/2006/relationships/oleObject" Target="../embeddings/oleObject626.bin"/><Relationship Id="rId23" Type="http://schemas.openxmlformats.org/officeDocument/2006/relationships/oleObject" Target="../embeddings/oleObject630.bin"/><Relationship Id="rId10" Type="http://schemas.openxmlformats.org/officeDocument/2006/relationships/image" Target="../media/image411.wmf"/><Relationship Id="rId19" Type="http://schemas.openxmlformats.org/officeDocument/2006/relationships/oleObject" Target="../embeddings/oleObject628.bin"/><Relationship Id="rId4" Type="http://schemas.openxmlformats.org/officeDocument/2006/relationships/image" Target="../media/image409.wmf"/><Relationship Id="rId9" Type="http://schemas.openxmlformats.org/officeDocument/2006/relationships/oleObject" Target="../embeddings/oleObject623.bin"/><Relationship Id="rId14" Type="http://schemas.openxmlformats.org/officeDocument/2006/relationships/image" Target="../media/image413.wmf"/><Relationship Id="rId22" Type="http://schemas.openxmlformats.org/officeDocument/2006/relationships/image" Target="../media/image424.wmf"/></Relationships>
</file>

<file path=ppt/slides/_rels/slide61.xml.rels><?xml version="1.0" encoding="UTF-8" standalone="yes"?>
<Relationships xmlns="http://schemas.openxmlformats.org/package/2006/relationships"><Relationship Id="rId13" Type="http://schemas.openxmlformats.org/officeDocument/2006/relationships/image" Target="../media/image414.wmf"/><Relationship Id="rId18" Type="http://schemas.openxmlformats.org/officeDocument/2006/relationships/oleObject" Target="../embeddings/oleObject638.bin"/><Relationship Id="rId26" Type="http://schemas.openxmlformats.org/officeDocument/2006/relationships/oleObject" Target="../embeddings/oleObject642.bin"/><Relationship Id="rId3" Type="http://schemas.openxmlformats.org/officeDocument/2006/relationships/notesSlide" Target="../notesSlides/notesSlide7.xml"/><Relationship Id="rId21" Type="http://schemas.openxmlformats.org/officeDocument/2006/relationships/image" Target="../media/image428.wmf"/><Relationship Id="rId34" Type="http://schemas.openxmlformats.org/officeDocument/2006/relationships/oleObject" Target="../embeddings/oleObject59.bin"/><Relationship Id="rId7" Type="http://schemas.openxmlformats.org/officeDocument/2006/relationships/image" Target="../media/image411.wmf"/><Relationship Id="rId12" Type="http://schemas.openxmlformats.org/officeDocument/2006/relationships/oleObject" Target="../embeddings/oleObject635.bin"/><Relationship Id="rId17" Type="http://schemas.openxmlformats.org/officeDocument/2006/relationships/image" Target="../media/image426.wmf"/><Relationship Id="rId25" Type="http://schemas.openxmlformats.org/officeDocument/2006/relationships/image" Target="../media/image430.wmf"/><Relationship Id="rId33" Type="http://schemas.openxmlformats.org/officeDocument/2006/relationships/image" Target="../media/image434.wmf"/><Relationship Id="rId2" Type="http://schemas.openxmlformats.org/officeDocument/2006/relationships/slideLayout" Target="../slideLayouts/slideLayout7.xml"/><Relationship Id="rId16" Type="http://schemas.openxmlformats.org/officeDocument/2006/relationships/oleObject" Target="../embeddings/oleObject637.bin"/><Relationship Id="rId20" Type="http://schemas.openxmlformats.org/officeDocument/2006/relationships/oleObject" Target="../embeddings/oleObject639.bin"/><Relationship Id="rId29" Type="http://schemas.openxmlformats.org/officeDocument/2006/relationships/image" Target="../media/image432.wmf"/><Relationship Id="rId1" Type="http://schemas.openxmlformats.org/officeDocument/2006/relationships/vmlDrawing" Target="../drawings/vmlDrawing45.vml"/><Relationship Id="rId6" Type="http://schemas.openxmlformats.org/officeDocument/2006/relationships/oleObject" Target="../embeddings/oleObject632.bin"/><Relationship Id="rId11" Type="http://schemas.openxmlformats.org/officeDocument/2006/relationships/image" Target="../media/image413.wmf"/><Relationship Id="rId24" Type="http://schemas.openxmlformats.org/officeDocument/2006/relationships/oleObject" Target="../embeddings/oleObject641.bin"/><Relationship Id="rId32" Type="http://schemas.openxmlformats.org/officeDocument/2006/relationships/oleObject" Target="../embeddings/oleObject645.bin"/><Relationship Id="rId5" Type="http://schemas.openxmlformats.org/officeDocument/2006/relationships/image" Target="../media/image410.wmf"/><Relationship Id="rId15" Type="http://schemas.openxmlformats.org/officeDocument/2006/relationships/image" Target="../media/image420.wmf"/><Relationship Id="rId23" Type="http://schemas.openxmlformats.org/officeDocument/2006/relationships/image" Target="../media/image429.wmf"/><Relationship Id="rId28" Type="http://schemas.openxmlformats.org/officeDocument/2006/relationships/oleObject" Target="../embeddings/oleObject643.bin"/><Relationship Id="rId10" Type="http://schemas.openxmlformats.org/officeDocument/2006/relationships/oleObject" Target="../embeddings/oleObject634.bin"/><Relationship Id="rId19" Type="http://schemas.openxmlformats.org/officeDocument/2006/relationships/image" Target="../media/image427.wmf"/><Relationship Id="rId31" Type="http://schemas.openxmlformats.org/officeDocument/2006/relationships/image" Target="../media/image433.wmf"/><Relationship Id="rId4" Type="http://schemas.openxmlformats.org/officeDocument/2006/relationships/oleObject" Target="../embeddings/oleObject631.bin"/><Relationship Id="rId9" Type="http://schemas.openxmlformats.org/officeDocument/2006/relationships/image" Target="../media/image412.wmf"/><Relationship Id="rId14" Type="http://schemas.openxmlformats.org/officeDocument/2006/relationships/oleObject" Target="../embeddings/oleObject636.bin"/><Relationship Id="rId22" Type="http://schemas.openxmlformats.org/officeDocument/2006/relationships/oleObject" Target="../embeddings/oleObject640.bin"/><Relationship Id="rId27" Type="http://schemas.openxmlformats.org/officeDocument/2006/relationships/image" Target="../media/image431.wmf"/><Relationship Id="rId30" Type="http://schemas.openxmlformats.org/officeDocument/2006/relationships/oleObject" Target="../embeddings/oleObject644.bin"/><Relationship Id="rId35" Type="http://schemas.openxmlformats.org/officeDocument/2006/relationships/image" Target="../media/image75.wmf"/><Relationship Id="rId8" Type="http://schemas.openxmlformats.org/officeDocument/2006/relationships/oleObject" Target="../embeddings/oleObject633.bin"/></Relationships>
</file>

<file path=ppt/slides/_rels/slide62.xml.rels><?xml version="1.0" encoding="UTF-8" standalone="yes"?>
<Relationships xmlns="http://schemas.openxmlformats.org/package/2006/relationships"><Relationship Id="rId8" Type="http://schemas.openxmlformats.org/officeDocument/2006/relationships/image" Target="../media/image411.wmf"/><Relationship Id="rId13" Type="http://schemas.openxmlformats.org/officeDocument/2006/relationships/oleObject" Target="../embeddings/oleObject651.bin"/><Relationship Id="rId18" Type="http://schemas.openxmlformats.org/officeDocument/2006/relationships/image" Target="../media/image437.wmf"/><Relationship Id="rId26" Type="http://schemas.openxmlformats.org/officeDocument/2006/relationships/image" Target="../media/image420.wmf"/><Relationship Id="rId3" Type="http://schemas.openxmlformats.org/officeDocument/2006/relationships/oleObject" Target="../embeddings/oleObject646.bin"/><Relationship Id="rId21" Type="http://schemas.openxmlformats.org/officeDocument/2006/relationships/oleObject" Target="../embeddings/oleObject655.bin"/><Relationship Id="rId7" Type="http://schemas.openxmlformats.org/officeDocument/2006/relationships/oleObject" Target="../embeddings/oleObject648.bin"/><Relationship Id="rId12" Type="http://schemas.openxmlformats.org/officeDocument/2006/relationships/image" Target="../media/image413.wmf"/><Relationship Id="rId17" Type="http://schemas.openxmlformats.org/officeDocument/2006/relationships/oleObject" Target="../embeddings/oleObject653.bin"/><Relationship Id="rId25" Type="http://schemas.openxmlformats.org/officeDocument/2006/relationships/oleObject" Target="../embeddings/oleObject657.bin"/><Relationship Id="rId2" Type="http://schemas.openxmlformats.org/officeDocument/2006/relationships/slideLayout" Target="../slideLayouts/slideLayout7.xml"/><Relationship Id="rId16" Type="http://schemas.openxmlformats.org/officeDocument/2006/relationships/image" Target="../media/image436.wmf"/><Relationship Id="rId20" Type="http://schemas.openxmlformats.org/officeDocument/2006/relationships/image" Target="../media/image438.wmf"/><Relationship Id="rId29" Type="http://schemas.openxmlformats.org/officeDocument/2006/relationships/oleObject" Target="../embeddings/oleObject59.bin"/><Relationship Id="rId1" Type="http://schemas.openxmlformats.org/officeDocument/2006/relationships/vmlDrawing" Target="../drawings/vmlDrawing46.vml"/><Relationship Id="rId6" Type="http://schemas.openxmlformats.org/officeDocument/2006/relationships/image" Target="../media/image410.wmf"/><Relationship Id="rId11" Type="http://schemas.openxmlformats.org/officeDocument/2006/relationships/oleObject" Target="../embeddings/oleObject650.bin"/><Relationship Id="rId24" Type="http://schemas.openxmlformats.org/officeDocument/2006/relationships/image" Target="../media/image439.wmf"/><Relationship Id="rId5" Type="http://schemas.openxmlformats.org/officeDocument/2006/relationships/oleObject" Target="../embeddings/oleObject647.bin"/><Relationship Id="rId15" Type="http://schemas.openxmlformats.org/officeDocument/2006/relationships/oleObject" Target="../embeddings/oleObject652.bin"/><Relationship Id="rId23" Type="http://schemas.openxmlformats.org/officeDocument/2006/relationships/oleObject" Target="../embeddings/oleObject656.bin"/><Relationship Id="rId28" Type="http://schemas.openxmlformats.org/officeDocument/2006/relationships/image" Target="../media/image421.wmf"/><Relationship Id="rId10" Type="http://schemas.openxmlformats.org/officeDocument/2006/relationships/image" Target="../media/image412.wmf"/><Relationship Id="rId19" Type="http://schemas.openxmlformats.org/officeDocument/2006/relationships/oleObject" Target="../embeddings/oleObject654.bin"/><Relationship Id="rId4" Type="http://schemas.openxmlformats.org/officeDocument/2006/relationships/image" Target="../media/image435.wmf"/><Relationship Id="rId9" Type="http://schemas.openxmlformats.org/officeDocument/2006/relationships/oleObject" Target="../embeddings/oleObject649.bin"/><Relationship Id="rId14" Type="http://schemas.openxmlformats.org/officeDocument/2006/relationships/image" Target="../media/image414.wmf"/><Relationship Id="rId22" Type="http://schemas.openxmlformats.org/officeDocument/2006/relationships/image" Target="../media/image418.wmf"/><Relationship Id="rId27" Type="http://schemas.openxmlformats.org/officeDocument/2006/relationships/oleObject" Target="../embeddings/oleObject658.bin"/><Relationship Id="rId30" Type="http://schemas.openxmlformats.org/officeDocument/2006/relationships/image" Target="../media/image75.wmf"/></Relationships>
</file>

<file path=ppt/slides/_rels/slide63.xml.rels><?xml version="1.0" encoding="UTF-8" standalone="yes"?>
<Relationships xmlns="http://schemas.openxmlformats.org/package/2006/relationships"><Relationship Id="rId8" Type="http://schemas.openxmlformats.org/officeDocument/2006/relationships/image" Target="../media/image412.wmf"/><Relationship Id="rId13" Type="http://schemas.openxmlformats.org/officeDocument/2006/relationships/oleObject" Target="../embeddings/oleObject664.bin"/><Relationship Id="rId18" Type="http://schemas.openxmlformats.org/officeDocument/2006/relationships/image" Target="../media/image438.wmf"/><Relationship Id="rId26" Type="http://schemas.openxmlformats.org/officeDocument/2006/relationships/image" Target="../media/image75.wmf"/><Relationship Id="rId3" Type="http://schemas.openxmlformats.org/officeDocument/2006/relationships/oleObject" Target="../embeddings/oleObject659.bin"/><Relationship Id="rId21" Type="http://schemas.openxmlformats.org/officeDocument/2006/relationships/oleObject" Target="../embeddings/oleObject668.bin"/><Relationship Id="rId7" Type="http://schemas.openxmlformats.org/officeDocument/2006/relationships/oleObject" Target="../embeddings/oleObject661.bin"/><Relationship Id="rId12" Type="http://schemas.openxmlformats.org/officeDocument/2006/relationships/image" Target="../media/image414.wmf"/><Relationship Id="rId17" Type="http://schemas.openxmlformats.org/officeDocument/2006/relationships/oleObject" Target="../embeddings/oleObject666.bin"/><Relationship Id="rId25"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image" Target="../media/image435.wmf"/><Relationship Id="rId20" Type="http://schemas.openxmlformats.org/officeDocument/2006/relationships/image" Target="../media/image421.wmf"/><Relationship Id="rId1" Type="http://schemas.openxmlformats.org/officeDocument/2006/relationships/vmlDrawing" Target="../drawings/vmlDrawing47.vml"/><Relationship Id="rId6" Type="http://schemas.openxmlformats.org/officeDocument/2006/relationships/image" Target="../media/image411.wmf"/><Relationship Id="rId11" Type="http://schemas.openxmlformats.org/officeDocument/2006/relationships/oleObject" Target="../embeddings/oleObject663.bin"/><Relationship Id="rId24" Type="http://schemas.openxmlformats.org/officeDocument/2006/relationships/image" Target="../media/image424.wmf"/><Relationship Id="rId5" Type="http://schemas.openxmlformats.org/officeDocument/2006/relationships/oleObject" Target="../embeddings/oleObject660.bin"/><Relationship Id="rId15" Type="http://schemas.openxmlformats.org/officeDocument/2006/relationships/oleObject" Target="../embeddings/oleObject665.bin"/><Relationship Id="rId23" Type="http://schemas.openxmlformats.org/officeDocument/2006/relationships/oleObject" Target="../embeddings/oleObject669.bin"/><Relationship Id="rId10" Type="http://schemas.openxmlformats.org/officeDocument/2006/relationships/image" Target="../media/image413.wmf"/><Relationship Id="rId19" Type="http://schemas.openxmlformats.org/officeDocument/2006/relationships/oleObject" Target="../embeddings/oleObject667.bin"/><Relationship Id="rId4" Type="http://schemas.openxmlformats.org/officeDocument/2006/relationships/image" Target="../media/image410.wmf"/><Relationship Id="rId9" Type="http://schemas.openxmlformats.org/officeDocument/2006/relationships/oleObject" Target="../embeddings/oleObject662.bin"/><Relationship Id="rId14" Type="http://schemas.openxmlformats.org/officeDocument/2006/relationships/image" Target="../media/image420.wmf"/><Relationship Id="rId22" Type="http://schemas.openxmlformats.org/officeDocument/2006/relationships/image" Target="../media/image440.wmf"/></Relationships>
</file>

<file path=ppt/slides/_rels/slide64.xml.rels><?xml version="1.0" encoding="UTF-8" standalone="yes"?>
<Relationships xmlns="http://schemas.openxmlformats.org/package/2006/relationships"><Relationship Id="rId8" Type="http://schemas.openxmlformats.org/officeDocument/2006/relationships/image" Target="../media/image412.wmf"/><Relationship Id="rId13" Type="http://schemas.openxmlformats.org/officeDocument/2006/relationships/oleObject" Target="../embeddings/oleObject675.bin"/><Relationship Id="rId18" Type="http://schemas.openxmlformats.org/officeDocument/2006/relationships/image" Target="../media/image432.wmf"/><Relationship Id="rId26" Type="http://schemas.openxmlformats.org/officeDocument/2006/relationships/image" Target="../media/image443.wmf"/><Relationship Id="rId3" Type="http://schemas.openxmlformats.org/officeDocument/2006/relationships/oleObject" Target="../embeddings/oleObject670.bin"/><Relationship Id="rId21" Type="http://schemas.openxmlformats.org/officeDocument/2006/relationships/oleObject" Target="../embeddings/oleObject679.bin"/><Relationship Id="rId7" Type="http://schemas.openxmlformats.org/officeDocument/2006/relationships/oleObject" Target="../embeddings/oleObject672.bin"/><Relationship Id="rId12" Type="http://schemas.openxmlformats.org/officeDocument/2006/relationships/image" Target="../media/image414.wmf"/><Relationship Id="rId17" Type="http://schemas.openxmlformats.org/officeDocument/2006/relationships/oleObject" Target="../embeddings/oleObject677.bin"/><Relationship Id="rId25" Type="http://schemas.openxmlformats.org/officeDocument/2006/relationships/oleObject" Target="../embeddings/oleObject681.bin"/><Relationship Id="rId2" Type="http://schemas.openxmlformats.org/officeDocument/2006/relationships/slideLayout" Target="../slideLayouts/slideLayout7.xml"/><Relationship Id="rId16" Type="http://schemas.openxmlformats.org/officeDocument/2006/relationships/image" Target="../media/image426.wmf"/><Relationship Id="rId20" Type="http://schemas.openxmlformats.org/officeDocument/2006/relationships/image" Target="../media/image441.wmf"/><Relationship Id="rId29" Type="http://schemas.openxmlformats.org/officeDocument/2006/relationships/oleObject" Target="../embeddings/oleObject683.bin"/><Relationship Id="rId1" Type="http://schemas.openxmlformats.org/officeDocument/2006/relationships/vmlDrawing" Target="../drawings/vmlDrawing48.vml"/><Relationship Id="rId6" Type="http://schemas.openxmlformats.org/officeDocument/2006/relationships/image" Target="../media/image411.wmf"/><Relationship Id="rId11" Type="http://schemas.openxmlformats.org/officeDocument/2006/relationships/oleObject" Target="../embeddings/oleObject674.bin"/><Relationship Id="rId24" Type="http://schemas.openxmlformats.org/officeDocument/2006/relationships/image" Target="../media/image430.wmf"/><Relationship Id="rId32" Type="http://schemas.openxmlformats.org/officeDocument/2006/relationships/image" Target="../media/image75.wmf"/><Relationship Id="rId5" Type="http://schemas.openxmlformats.org/officeDocument/2006/relationships/oleObject" Target="../embeddings/oleObject671.bin"/><Relationship Id="rId15" Type="http://schemas.openxmlformats.org/officeDocument/2006/relationships/oleObject" Target="../embeddings/oleObject676.bin"/><Relationship Id="rId23" Type="http://schemas.openxmlformats.org/officeDocument/2006/relationships/oleObject" Target="../embeddings/oleObject680.bin"/><Relationship Id="rId28" Type="http://schemas.openxmlformats.org/officeDocument/2006/relationships/image" Target="../media/image444.wmf"/><Relationship Id="rId10" Type="http://schemas.openxmlformats.org/officeDocument/2006/relationships/image" Target="../media/image413.wmf"/><Relationship Id="rId19" Type="http://schemas.openxmlformats.org/officeDocument/2006/relationships/oleObject" Target="../embeddings/oleObject678.bin"/><Relationship Id="rId31" Type="http://schemas.openxmlformats.org/officeDocument/2006/relationships/oleObject" Target="../embeddings/oleObject59.bin"/><Relationship Id="rId4" Type="http://schemas.openxmlformats.org/officeDocument/2006/relationships/image" Target="../media/image410.wmf"/><Relationship Id="rId9" Type="http://schemas.openxmlformats.org/officeDocument/2006/relationships/oleObject" Target="../embeddings/oleObject673.bin"/><Relationship Id="rId14" Type="http://schemas.openxmlformats.org/officeDocument/2006/relationships/image" Target="../media/image420.wmf"/><Relationship Id="rId22" Type="http://schemas.openxmlformats.org/officeDocument/2006/relationships/image" Target="../media/image442.wmf"/><Relationship Id="rId27" Type="http://schemas.openxmlformats.org/officeDocument/2006/relationships/oleObject" Target="../embeddings/oleObject682.bin"/><Relationship Id="rId30" Type="http://schemas.openxmlformats.org/officeDocument/2006/relationships/image" Target="../media/image445.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84.bin"/><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image" Target="../media/image410.wmf"/></Relationships>
</file>

<file path=ppt/slides/_rels/slide66.xml.rels><?xml version="1.0" encoding="UTF-8" standalone="yes"?>
<Relationships xmlns="http://schemas.openxmlformats.org/package/2006/relationships"><Relationship Id="rId8" Type="http://schemas.openxmlformats.org/officeDocument/2006/relationships/image" Target="../media/image448.wmf"/><Relationship Id="rId13" Type="http://schemas.openxmlformats.org/officeDocument/2006/relationships/oleObject" Target="../embeddings/oleObject690.bin"/><Relationship Id="rId18" Type="http://schemas.openxmlformats.org/officeDocument/2006/relationships/image" Target="../media/image411.wmf"/><Relationship Id="rId26" Type="http://schemas.openxmlformats.org/officeDocument/2006/relationships/image" Target="../media/image415.wmf"/><Relationship Id="rId3" Type="http://schemas.openxmlformats.org/officeDocument/2006/relationships/oleObject" Target="../embeddings/oleObject685.bin"/><Relationship Id="rId21" Type="http://schemas.openxmlformats.org/officeDocument/2006/relationships/oleObject" Target="../embeddings/oleObject694.bin"/><Relationship Id="rId7" Type="http://schemas.openxmlformats.org/officeDocument/2006/relationships/oleObject" Target="../embeddings/oleObject687.bin"/><Relationship Id="rId12" Type="http://schemas.openxmlformats.org/officeDocument/2006/relationships/image" Target="../media/image450.wmf"/><Relationship Id="rId17" Type="http://schemas.openxmlformats.org/officeDocument/2006/relationships/oleObject" Target="../embeddings/oleObject692.bin"/><Relationship Id="rId25" Type="http://schemas.openxmlformats.org/officeDocument/2006/relationships/oleObject" Target="../embeddings/oleObject696.bin"/><Relationship Id="rId2" Type="http://schemas.openxmlformats.org/officeDocument/2006/relationships/slideLayout" Target="../slideLayouts/slideLayout7.xml"/><Relationship Id="rId16" Type="http://schemas.openxmlformats.org/officeDocument/2006/relationships/image" Target="../media/image410.wmf"/><Relationship Id="rId20" Type="http://schemas.openxmlformats.org/officeDocument/2006/relationships/image" Target="../media/image412.wmf"/><Relationship Id="rId29" Type="http://schemas.openxmlformats.org/officeDocument/2006/relationships/oleObject" Target="../embeddings/oleObject698.bin"/><Relationship Id="rId1" Type="http://schemas.openxmlformats.org/officeDocument/2006/relationships/vmlDrawing" Target="../drawings/vmlDrawing50.vml"/><Relationship Id="rId6" Type="http://schemas.openxmlformats.org/officeDocument/2006/relationships/image" Target="../media/image447.wmf"/><Relationship Id="rId11" Type="http://schemas.openxmlformats.org/officeDocument/2006/relationships/oleObject" Target="../embeddings/oleObject689.bin"/><Relationship Id="rId24" Type="http://schemas.openxmlformats.org/officeDocument/2006/relationships/image" Target="../media/image414.wmf"/><Relationship Id="rId5" Type="http://schemas.openxmlformats.org/officeDocument/2006/relationships/oleObject" Target="../embeddings/oleObject686.bin"/><Relationship Id="rId15" Type="http://schemas.openxmlformats.org/officeDocument/2006/relationships/oleObject" Target="../embeddings/oleObject691.bin"/><Relationship Id="rId23" Type="http://schemas.openxmlformats.org/officeDocument/2006/relationships/oleObject" Target="../embeddings/oleObject695.bin"/><Relationship Id="rId28" Type="http://schemas.openxmlformats.org/officeDocument/2006/relationships/image" Target="../media/image416.wmf"/><Relationship Id="rId10" Type="http://schemas.openxmlformats.org/officeDocument/2006/relationships/image" Target="../media/image449.wmf"/><Relationship Id="rId19" Type="http://schemas.openxmlformats.org/officeDocument/2006/relationships/oleObject" Target="../embeddings/oleObject693.bin"/><Relationship Id="rId4" Type="http://schemas.openxmlformats.org/officeDocument/2006/relationships/image" Target="../media/image446.emf"/><Relationship Id="rId9" Type="http://schemas.openxmlformats.org/officeDocument/2006/relationships/oleObject" Target="../embeddings/oleObject688.bin"/><Relationship Id="rId14" Type="http://schemas.openxmlformats.org/officeDocument/2006/relationships/image" Target="../media/image451.wmf"/><Relationship Id="rId22" Type="http://schemas.openxmlformats.org/officeDocument/2006/relationships/image" Target="../media/image413.wmf"/><Relationship Id="rId27" Type="http://schemas.openxmlformats.org/officeDocument/2006/relationships/oleObject" Target="../embeddings/oleObject697.bin"/><Relationship Id="rId30" Type="http://schemas.openxmlformats.org/officeDocument/2006/relationships/image" Target="../media/image417.wmf"/></Relationships>
</file>

<file path=ppt/slides/_rels/slide67.xml.rels><?xml version="1.0" encoding="UTF-8" standalone="yes"?>
<Relationships xmlns="http://schemas.openxmlformats.org/package/2006/relationships"><Relationship Id="rId8" Type="http://schemas.openxmlformats.org/officeDocument/2006/relationships/image" Target="../media/image413.wmf"/><Relationship Id="rId13" Type="http://schemas.openxmlformats.org/officeDocument/2006/relationships/oleObject" Target="../embeddings/oleObject704.bin"/><Relationship Id="rId18" Type="http://schemas.openxmlformats.org/officeDocument/2006/relationships/image" Target="../media/image453.wmf"/><Relationship Id="rId26" Type="http://schemas.openxmlformats.org/officeDocument/2006/relationships/image" Target="../media/image456.wmf"/><Relationship Id="rId3" Type="http://schemas.openxmlformats.org/officeDocument/2006/relationships/oleObject" Target="../embeddings/oleObject699.bin"/><Relationship Id="rId21" Type="http://schemas.openxmlformats.org/officeDocument/2006/relationships/oleObject" Target="../embeddings/oleObject708.bin"/><Relationship Id="rId7" Type="http://schemas.openxmlformats.org/officeDocument/2006/relationships/oleObject" Target="../embeddings/oleObject701.bin"/><Relationship Id="rId12" Type="http://schemas.openxmlformats.org/officeDocument/2006/relationships/image" Target="../media/image418.wmf"/><Relationship Id="rId17" Type="http://schemas.openxmlformats.org/officeDocument/2006/relationships/oleObject" Target="../embeddings/oleObject706.bin"/><Relationship Id="rId25" Type="http://schemas.openxmlformats.org/officeDocument/2006/relationships/oleObject" Target="../embeddings/oleObject710.bin"/><Relationship Id="rId2" Type="http://schemas.openxmlformats.org/officeDocument/2006/relationships/slideLayout" Target="../slideLayouts/slideLayout7.xml"/><Relationship Id="rId16" Type="http://schemas.openxmlformats.org/officeDocument/2006/relationships/image" Target="../media/image422.wmf"/><Relationship Id="rId20" Type="http://schemas.openxmlformats.org/officeDocument/2006/relationships/image" Target="../media/image421.wmf"/><Relationship Id="rId29" Type="http://schemas.openxmlformats.org/officeDocument/2006/relationships/oleObject" Target="../embeddings/oleObject712.bin"/><Relationship Id="rId1" Type="http://schemas.openxmlformats.org/officeDocument/2006/relationships/vmlDrawing" Target="../drawings/vmlDrawing51.vml"/><Relationship Id="rId6" Type="http://schemas.openxmlformats.org/officeDocument/2006/relationships/image" Target="../media/image412.wmf"/><Relationship Id="rId11" Type="http://schemas.openxmlformats.org/officeDocument/2006/relationships/oleObject" Target="../embeddings/oleObject703.bin"/><Relationship Id="rId24" Type="http://schemas.openxmlformats.org/officeDocument/2006/relationships/image" Target="../media/image455.wmf"/><Relationship Id="rId5" Type="http://schemas.openxmlformats.org/officeDocument/2006/relationships/oleObject" Target="../embeddings/oleObject700.bin"/><Relationship Id="rId15" Type="http://schemas.openxmlformats.org/officeDocument/2006/relationships/oleObject" Target="../embeddings/oleObject705.bin"/><Relationship Id="rId23" Type="http://schemas.openxmlformats.org/officeDocument/2006/relationships/oleObject" Target="../embeddings/oleObject709.bin"/><Relationship Id="rId28" Type="http://schemas.openxmlformats.org/officeDocument/2006/relationships/image" Target="../media/image457.wmf"/><Relationship Id="rId10" Type="http://schemas.openxmlformats.org/officeDocument/2006/relationships/image" Target="../media/image414.wmf"/><Relationship Id="rId19" Type="http://schemas.openxmlformats.org/officeDocument/2006/relationships/oleObject" Target="../embeddings/oleObject707.bin"/><Relationship Id="rId4" Type="http://schemas.openxmlformats.org/officeDocument/2006/relationships/image" Target="../media/image452.wmf"/><Relationship Id="rId9" Type="http://schemas.openxmlformats.org/officeDocument/2006/relationships/oleObject" Target="../embeddings/oleObject702.bin"/><Relationship Id="rId14" Type="http://schemas.openxmlformats.org/officeDocument/2006/relationships/image" Target="../media/image419.wmf"/><Relationship Id="rId22" Type="http://schemas.openxmlformats.org/officeDocument/2006/relationships/image" Target="../media/image454.wmf"/><Relationship Id="rId27" Type="http://schemas.openxmlformats.org/officeDocument/2006/relationships/oleObject" Target="../embeddings/oleObject711.bin"/><Relationship Id="rId30" Type="http://schemas.openxmlformats.org/officeDocument/2006/relationships/image" Target="../media/image458.wmf"/></Relationships>
</file>

<file path=ppt/slides/_rels/slide68.xml.rels><?xml version="1.0" encoding="UTF-8" standalone="yes"?>
<Relationships xmlns="http://schemas.openxmlformats.org/package/2006/relationships"><Relationship Id="rId8" Type="http://schemas.openxmlformats.org/officeDocument/2006/relationships/image" Target="../media/image450.wmf"/><Relationship Id="rId13" Type="http://schemas.openxmlformats.org/officeDocument/2006/relationships/oleObject" Target="../embeddings/oleObject718.bin"/><Relationship Id="rId18" Type="http://schemas.openxmlformats.org/officeDocument/2006/relationships/image" Target="../media/image443.wmf"/><Relationship Id="rId26" Type="http://schemas.openxmlformats.org/officeDocument/2006/relationships/image" Target="../media/image460.wmf"/><Relationship Id="rId3" Type="http://schemas.openxmlformats.org/officeDocument/2006/relationships/oleObject" Target="../embeddings/oleObject713.bin"/><Relationship Id="rId21" Type="http://schemas.openxmlformats.org/officeDocument/2006/relationships/oleObject" Target="../embeddings/oleObject722.bin"/><Relationship Id="rId7" Type="http://schemas.openxmlformats.org/officeDocument/2006/relationships/oleObject" Target="../embeddings/oleObject715.bin"/><Relationship Id="rId12" Type="http://schemas.openxmlformats.org/officeDocument/2006/relationships/image" Target="../media/image426.wmf"/><Relationship Id="rId17" Type="http://schemas.openxmlformats.org/officeDocument/2006/relationships/oleObject" Target="../embeddings/oleObject720.bin"/><Relationship Id="rId25" Type="http://schemas.openxmlformats.org/officeDocument/2006/relationships/oleObject" Target="../embeddings/oleObject724.bin"/><Relationship Id="rId2" Type="http://schemas.openxmlformats.org/officeDocument/2006/relationships/slideLayout" Target="../slideLayouts/slideLayout7.xml"/><Relationship Id="rId16" Type="http://schemas.openxmlformats.org/officeDocument/2006/relationships/image" Target="../media/image430.wmf"/><Relationship Id="rId20" Type="http://schemas.openxmlformats.org/officeDocument/2006/relationships/image" Target="../media/image444.wmf"/><Relationship Id="rId1" Type="http://schemas.openxmlformats.org/officeDocument/2006/relationships/vmlDrawing" Target="../drawings/vmlDrawing52.vml"/><Relationship Id="rId6" Type="http://schemas.openxmlformats.org/officeDocument/2006/relationships/image" Target="../media/image449.wmf"/><Relationship Id="rId11" Type="http://schemas.openxmlformats.org/officeDocument/2006/relationships/oleObject" Target="../embeddings/oleObject717.bin"/><Relationship Id="rId24" Type="http://schemas.openxmlformats.org/officeDocument/2006/relationships/image" Target="../media/image459.wmf"/><Relationship Id="rId5" Type="http://schemas.openxmlformats.org/officeDocument/2006/relationships/oleObject" Target="../embeddings/oleObject714.bin"/><Relationship Id="rId15" Type="http://schemas.openxmlformats.org/officeDocument/2006/relationships/oleObject" Target="../embeddings/oleObject719.bin"/><Relationship Id="rId23" Type="http://schemas.openxmlformats.org/officeDocument/2006/relationships/oleObject" Target="../embeddings/oleObject723.bin"/><Relationship Id="rId10" Type="http://schemas.openxmlformats.org/officeDocument/2006/relationships/image" Target="../media/image410.wmf"/><Relationship Id="rId19" Type="http://schemas.openxmlformats.org/officeDocument/2006/relationships/oleObject" Target="../embeddings/oleObject721.bin"/><Relationship Id="rId4" Type="http://schemas.openxmlformats.org/officeDocument/2006/relationships/image" Target="../media/image448.wmf"/><Relationship Id="rId9" Type="http://schemas.openxmlformats.org/officeDocument/2006/relationships/oleObject" Target="../embeddings/oleObject716.bin"/><Relationship Id="rId14" Type="http://schemas.openxmlformats.org/officeDocument/2006/relationships/image" Target="../media/image442.wmf"/><Relationship Id="rId22" Type="http://schemas.openxmlformats.org/officeDocument/2006/relationships/image" Target="../media/image432.wmf"/></Relationships>
</file>

<file path=ppt/slides/_rels/slide69.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730.bin"/><Relationship Id="rId18" Type="http://schemas.openxmlformats.org/officeDocument/2006/relationships/image" Target="../media/image300.wmf"/><Relationship Id="rId26" Type="http://schemas.openxmlformats.org/officeDocument/2006/relationships/image" Target="../media/image461.wmf"/><Relationship Id="rId3" Type="http://schemas.openxmlformats.org/officeDocument/2006/relationships/oleObject" Target="../embeddings/oleObject725.bin"/><Relationship Id="rId21" Type="http://schemas.openxmlformats.org/officeDocument/2006/relationships/oleObject" Target="../embeddings/oleObject734.bin"/><Relationship Id="rId7" Type="http://schemas.openxmlformats.org/officeDocument/2006/relationships/oleObject" Target="../embeddings/oleObject727.bin"/><Relationship Id="rId12" Type="http://schemas.openxmlformats.org/officeDocument/2006/relationships/image" Target="../media/image297.wmf"/><Relationship Id="rId17" Type="http://schemas.openxmlformats.org/officeDocument/2006/relationships/oleObject" Target="../embeddings/oleObject732.bin"/><Relationship Id="rId25" Type="http://schemas.openxmlformats.org/officeDocument/2006/relationships/oleObject" Target="../embeddings/oleObject736.bin"/><Relationship Id="rId2" Type="http://schemas.openxmlformats.org/officeDocument/2006/relationships/slideLayout" Target="../slideLayouts/slideLayout7.xml"/><Relationship Id="rId16" Type="http://schemas.openxmlformats.org/officeDocument/2006/relationships/image" Target="../media/image299.emf"/><Relationship Id="rId20" Type="http://schemas.openxmlformats.org/officeDocument/2006/relationships/image" Target="../media/image66.emf"/><Relationship Id="rId1" Type="http://schemas.openxmlformats.org/officeDocument/2006/relationships/vmlDrawing" Target="../drawings/vmlDrawing53.vml"/><Relationship Id="rId6" Type="http://schemas.openxmlformats.org/officeDocument/2006/relationships/image" Target="../media/image68.emf"/><Relationship Id="rId11" Type="http://schemas.openxmlformats.org/officeDocument/2006/relationships/oleObject" Target="../embeddings/oleObject729.bin"/><Relationship Id="rId24" Type="http://schemas.openxmlformats.org/officeDocument/2006/relationships/image" Target="../media/image302.wmf"/><Relationship Id="rId5" Type="http://schemas.openxmlformats.org/officeDocument/2006/relationships/oleObject" Target="../embeddings/oleObject726.bin"/><Relationship Id="rId15" Type="http://schemas.openxmlformats.org/officeDocument/2006/relationships/oleObject" Target="../embeddings/oleObject731.bin"/><Relationship Id="rId23" Type="http://schemas.openxmlformats.org/officeDocument/2006/relationships/oleObject" Target="../embeddings/oleObject735.bin"/><Relationship Id="rId28" Type="http://schemas.openxmlformats.org/officeDocument/2006/relationships/image" Target="../media/image304.wmf"/><Relationship Id="rId10" Type="http://schemas.openxmlformats.org/officeDocument/2006/relationships/image" Target="../media/image71.wmf"/><Relationship Id="rId19" Type="http://schemas.openxmlformats.org/officeDocument/2006/relationships/oleObject" Target="../embeddings/oleObject733.bin"/><Relationship Id="rId4" Type="http://schemas.openxmlformats.org/officeDocument/2006/relationships/image" Target="../media/image67.emf"/><Relationship Id="rId9" Type="http://schemas.openxmlformats.org/officeDocument/2006/relationships/oleObject" Target="../embeddings/oleObject728.bin"/><Relationship Id="rId14" Type="http://schemas.openxmlformats.org/officeDocument/2006/relationships/image" Target="../media/image298.emf"/><Relationship Id="rId22" Type="http://schemas.openxmlformats.org/officeDocument/2006/relationships/image" Target="../media/image301.wmf"/><Relationship Id="rId27" Type="http://schemas.openxmlformats.org/officeDocument/2006/relationships/oleObject" Target="../embeddings/oleObject737.bin"/></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743.bin"/><Relationship Id="rId18" Type="http://schemas.openxmlformats.org/officeDocument/2006/relationships/image" Target="../media/image302.wmf"/><Relationship Id="rId26" Type="http://schemas.openxmlformats.org/officeDocument/2006/relationships/image" Target="../media/image308.wmf"/><Relationship Id="rId3" Type="http://schemas.openxmlformats.org/officeDocument/2006/relationships/oleObject" Target="../embeddings/oleObject738.bin"/><Relationship Id="rId21" Type="http://schemas.openxmlformats.org/officeDocument/2006/relationships/oleObject" Target="../embeddings/oleObject747.bin"/><Relationship Id="rId7" Type="http://schemas.openxmlformats.org/officeDocument/2006/relationships/oleObject" Target="../embeddings/oleObject740.bin"/><Relationship Id="rId12" Type="http://schemas.openxmlformats.org/officeDocument/2006/relationships/image" Target="../media/image297.wmf"/><Relationship Id="rId17" Type="http://schemas.openxmlformats.org/officeDocument/2006/relationships/oleObject" Target="../embeddings/oleObject745.bin"/><Relationship Id="rId25" Type="http://schemas.openxmlformats.org/officeDocument/2006/relationships/oleObject" Target="../embeddings/oleObject749.bin"/><Relationship Id="rId2" Type="http://schemas.openxmlformats.org/officeDocument/2006/relationships/slideLayout" Target="../slideLayouts/slideLayout7.xml"/><Relationship Id="rId16" Type="http://schemas.openxmlformats.org/officeDocument/2006/relationships/image" Target="../media/image66.emf"/><Relationship Id="rId20" Type="http://schemas.openxmlformats.org/officeDocument/2006/relationships/image" Target="../media/image305.wmf"/><Relationship Id="rId1" Type="http://schemas.openxmlformats.org/officeDocument/2006/relationships/vmlDrawing" Target="../drawings/vmlDrawing54.vml"/><Relationship Id="rId6" Type="http://schemas.openxmlformats.org/officeDocument/2006/relationships/image" Target="../media/image68.emf"/><Relationship Id="rId11" Type="http://schemas.openxmlformats.org/officeDocument/2006/relationships/oleObject" Target="../embeddings/oleObject742.bin"/><Relationship Id="rId24" Type="http://schemas.openxmlformats.org/officeDocument/2006/relationships/image" Target="../media/image307.wmf"/><Relationship Id="rId5" Type="http://schemas.openxmlformats.org/officeDocument/2006/relationships/oleObject" Target="../embeddings/oleObject739.bin"/><Relationship Id="rId15" Type="http://schemas.openxmlformats.org/officeDocument/2006/relationships/oleObject" Target="../embeddings/oleObject744.bin"/><Relationship Id="rId23" Type="http://schemas.openxmlformats.org/officeDocument/2006/relationships/oleObject" Target="../embeddings/oleObject748.bin"/><Relationship Id="rId10" Type="http://schemas.openxmlformats.org/officeDocument/2006/relationships/image" Target="../media/image71.wmf"/><Relationship Id="rId19" Type="http://schemas.openxmlformats.org/officeDocument/2006/relationships/oleObject" Target="../embeddings/oleObject746.bin"/><Relationship Id="rId4" Type="http://schemas.openxmlformats.org/officeDocument/2006/relationships/image" Target="../media/image67.emf"/><Relationship Id="rId9" Type="http://schemas.openxmlformats.org/officeDocument/2006/relationships/oleObject" Target="../embeddings/oleObject741.bin"/><Relationship Id="rId14" Type="http://schemas.openxmlformats.org/officeDocument/2006/relationships/image" Target="../media/image299.emf"/><Relationship Id="rId22" Type="http://schemas.openxmlformats.org/officeDocument/2006/relationships/image" Target="../media/image306.wmf"/></Relationships>
</file>

<file path=ppt/slides/_rels/slide71.xml.rels><?xml version="1.0" encoding="UTF-8" standalone="yes"?>
<Relationships xmlns="http://schemas.openxmlformats.org/package/2006/relationships"><Relationship Id="rId8" Type="http://schemas.openxmlformats.org/officeDocument/2006/relationships/image" Target="../media/image464.wmf"/><Relationship Id="rId13" Type="http://schemas.openxmlformats.org/officeDocument/2006/relationships/oleObject" Target="../embeddings/oleObject755.bin"/><Relationship Id="rId3" Type="http://schemas.openxmlformats.org/officeDocument/2006/relationships/oleObject" Target="../embeddings/oleObject750.bin"/><Relationship Id="rId7" Type="http://schemas.openxmlformats.org/officeDocument/2006/relationships/oleObject" Target="../embeddings/oleObject752.bin"/><Relationship Id="rId12" Type="http://schemas.openxmlformats.org/officeDocument/2006/relationships/image" Target="../media/image466.wmf"/><Relationship Id="rId2" Type="http://schemas.openxmlformats.org/officeDocument/2006/relationships/slideLayout" Target="../slideLayouts/slideLayout7.xml"/><Relationship Id="rId16" Type="http://schemas.openxmlformats.org/officeDocument/2006/relationships/image" Target="../media/image468.wmf"/><Relationship Id="rId1" Type="http://schemas.openxmlformats.org/officeDocument/2006/relationships/vmlDrawing" Target="../drawings/vmlDrawing55.vml"/><Relationship Id="rId6" Type="http://schemas.openxmlformats.org/officeDocument/2006/relationships/image" Target="../media/image463.wmf"/><Relationship Id="rId11" Type="http://schemas.openxmlformats.org/officeDocument/2006/relationships/oleObject" Target="../embeddings/oleObject754.bin"/><Relationship Id="rId5" Type="http://schemas.openxmlformats.org/officeDocument/2006/relationships/oleObject" Target="../embeddings/oleObject751.bin"/><Relationship Id="rId15" Type="http://schemas.openxmlformats.org/officeDocument/2006/relationships/oleObject" Target="../embeddings/oleObject756.bin"/><Relationship Id="rId10" Type="http://schemas.openxmlformats.org/officeDocument/2006/relationships/image" Target="../media/image465.wmf"/><Relationship Id="rId4" Type="http://schemas.openxmlformats.org/officeDocument/2006/relationships/image" Target="../media/image462.wmf"/><Relationship Id="rId9" Type="http://schemas.openxmlformats.org/officeDocument/2006/relationships/oleObject" Target="../embeddings/oleObject753.bin"/><Relationship Id="rId14" Type="http://schemas.openxmlformats.org/officeDocument/2006/relationships/image" Target="../media/image467.wmf"/></Relationships>
</file>

<file path=ppt/slides/_rels/slide72.xml.rels><?xml version="1.0" encoding="UTF-8" standalone="yes"?>
<Relationships xmlns="http://schemas.openxmlformats.org/package/2006/relationships"><Relationship Id="rId13" Type="http://schemas.openxmlformats.org/officeDocument/2006/relationships/oleObject" Target="../embeddings/oleObject762.bin"/><Relationship Id="rId18" Type="http://schemas.openxmlformats.org/officeDocument/2006/relationships/image" Target="../media/image467.wmf"/><Relationship Id="rId26" Type="http://schemas.openxmlformats.org/officeDocument/2006/relationships/image" Target="../media/image472.wmf"/><Relationship Id="rId21" Type="http://schemas.openxmlformats.org/officeDocument/2006/relationships/oleObject" Target="../embeddings/oleObject766.bin"/><Relationship Id="rId34" Type="http://schemas.openxmlformats.org/officeDocument/2006/relationships/image" Target="../media/image474.wmf"/><Relationship Id="rId7" Type="http://schemas.openxmlformats.org/officeDocument/2006/relationships/oleObject" Target="../embeddings/oleObject759.bin"/><Relationship Id="rId12" Type="http://schemas.openxmlformats.org/officeDocument/2006/relationships/image" Target="../media/image466.wmf"/><Relationship Id="rId17" Type="http://schemas.openxmlformats.org/officeDocument/2006/relationships/oleObject" Target="../embeddings/oleObject764.bin"/><Relationship Id="rId25" Type="http://schemas.openxmlformats.org/officeDocument/2006/relationships/oleObject" Target="../embeddings/oleObject768.bin"/><Relationship Id="rId33" Type="http://schemas.openxmlformats.org/officeDocument/2006/relationships/oleObject" Target="../embeddings/oleObject773.bin"/><Relationship Id="rId38" Type="http://schemas.openxmlformats.org/officeDocument/2006/relationships/image" Target="../media/image476.wmf"/><Relationship Id="rId2" Type="http://schemas.openxmlformats.org/officeDocument/2006/relationships/slideLayout" Target="../slideLayouts/slideLayout7.xml"/><Relationship Id="rId16" Type="http://schemas.openxmlformats.org/officeDocument/2006/relationships/image" Target="../media/image299.emf"/><Relationship Id="rId20" Type="http://schemas.openxmlformats.org/officeDocument/2006/relationships/image" Target="../media/image469.emf"/><Relationship Id="rId29" Type="http://schemas.openxmlformats.org/officeDocument/2006/relationships/oleObject" Target="../embeddings/oleObject770.bin"/><Relationship Id="rId1" Type="http://schemas.openxmlformats.org/officeDocument/2006/relationships/vmlDrawing" Target="../drawings/vmlDrawing56.vml"/><Relationship Id="rId6" Type="http://schemas.openxmlformats.org/officeDocument/2006/relationships/image" Target="../media/image463.wmf"/><Relationship Id="rId11" Type="http://schemas.openxmlformats.org/officeDocument/2006/relationships/oleObject" Target="../embeddings/oleObject761.bin"/><Relationship Id="rId24" Type="http://schemas.openxmlformats.org/officeDocument/2006/relationships/image" Target="../media/image471.emf"/><Relationship Id="rId32" Type="http://schemas.openxmlformats.org/officeDocument/2006/relationships/oleObject" Target="../embeddings/oleObject772.bin"/><Relationship Id="rId37" Type="http://schemas.openxmlformats.org/officeDocument/2006/relationships/oleObject" Target="../embeddings/oleObject775.bin"/><Relationship Id="rId5" Type="http://schemas.openxmlformats.org/officeDocument/2006/relationships/oleObject" Target="../embeddings/oleObject758.bin"/><Relationship Id="rId15" Type="http://schemas.openxmlformats.org/officeDocument/2006/relationships/oleObject" Target="../embeddings/oleObject763.bin"/><Relationship Id="rId23" Type="http://schemas.openxmlformats.org/officeDocument/2006/relationships/oleObject" Target="../embeddings/oleObject767.bin"/><Relationship Id="rId28" Type="http://schemas.openxmlformats.org/officeDocument/2006/relationships/image" Target="../media/image473.wmf"/><Relationship Id="rId36" Type="http://schemas.openxmlformats.org/officeDocument/2006/relationships/image" Target="../media/image475.wmf"/><Relationship Id="rId10" Type="http://schemas.openxmlformats.org/officeDocument/2006/relationships/image" Target="../media/image465.wmf"/><Relationship Id="rId19" Type="http://schemas.openxmlformats.org/officeDocument/2006/relationships/oleObject" Target="../embeddings/oleObject765.bin"/><Relationship Id="rId31" Type="http://schemas.openxmlformats.org/officeDocument/2006/relationships/oleObject" Target="../embeddings/oleObject771.bin"/><Relationship Id="rId4" Type="http://schemas.openxmlformats.org/officeDocument/2006/relationships/image" Target="../media/image462.wmf"/><Relationship Id="rId9" Type="http://schemas.openxmlformats.org/officeDocument/2006/relationships/oleObject" Target="../embeddings/oleObject760.bin"/><Relationship Id="rId14" Type="http://schemas.openxmlformats.org/officeDocument/2006/relationships/image" Target="../media/image468.wmf"/><Relationship Id="rId22" Type="http://schemas.openxmlformats.org/officeDocument/2006/relationships/image" Target="../media/image470.wmf"/><Relationship Id="rId27" Type="http://schemas.openxmlformats.org/officeDocument/2006/relationships/oleObject" Target="../embeddings/oleObject769.bin"/><Relationship Id="rId30" Type="http://schemas.openxmlformats.org/officeDocument/2006/relationships/image" Target="../media/image239.wmf"/><Relationship Id="rId35" Type="http://schemas.openxmlformats.org/officeDocument/2006/relationships/oleObject" Target="../embeddings/oleObject774.bin"/><Relationship Id="rId8" Type="http://schemas.openxmlformats.org/officeDocument/2006/relationships/image" Target="../media/image464.wmf"/><Relationship Id="rId3" Type="http://schemas.openxmlformats.org/officeDocument/2006/relationships/oleObject" Target="../embeddings/oleObject757.bin"/></Relationships>
</file>

<file path=ppt/slides/_rels/slide73.xml.rels><?xml version="1.0" encoding="UTF-8" standalone="yes"?>
<Relationships xmlns="http://schemas.openxmlformats.org/package/2006/relationships"><Relationship Id="rId13" Type="http://schemas.openxmlformats.org/officeDocument/2006/relationships/oleObject" Target="../embeddings/oleObject781.bin"/><Relationship Id="rId18" Type="http://schemas.openxmlformats.org/officeDocument/2006/relationships/image" Target="../media/image467.wmf"/><Relationship Id="rId26" Type="http://schemas.openxmlformats.org/officeDocument/2006/relationships/image" Target="../media/image480.wmf"/><Relationship Id="rId39" Type="http://schemas.openxmlformats.org/officeDocument/2006/relationships/oleObject" Target="../embeddings/oleObject794.bin"/><Relationship Id="rId21" Type="http://schemas.openxmlformats.org/officeDocument/2006/relationships/oleObject" Target="../embeddings/oleObject785.bin"/><Relationship Id="rId34" Type="http://schemas.openxmlformats.org/officeDocument/2006/relationships/image" Target="../media/image484.emf"/><Relationship Id="rId42" Type="http://schemas.openxmlformats.org/officeDocument/2006/relationships/image" Target="../media/image487.wmf"/><Relationship Id="rId7" Type="http://schemas.openxmlformats.org/officeDocument/2006/relationships/oleObject" Target="../embeddings/oleObject778.bin"/><Relationship Id="rId2" Type="http://schemas.openxmlformats.org/officeDocument/2006/relationships/slideLayout" Target="../slideLayouts/slideLayout7.xml"/><Relationship Id="rId16" Type="http://schemas.openxmlformats.org/officeDocument/2006/relationships/image" Target="../media/image476.wmf"/><Relationship Id="rId20" Type="http://schemas.openxmlformats.org/officeDocument/2006/relationships/image" Target="../media/image477.wmf"/><Relationship Id="rId29" Type="http://schemas.openxmlformats.org/officeDocument/2006/relationships/oleObject" Target="../embeddings/oleObject789.bin"/><Relationship Id="rId41" Type="http://schemas.openxmlformats.org/officeDocument/2006/relationships/oleObject" Target="../embeddings/oleObject795.bin"/><Relationship Id="rId1" Type="http://schemas.openxmlformats.org/officeDocument/2006/relationships/vmlDrawing" Target="../drawings/vmlDrawing57.vml"/><Relationship Id="rId6" Type="http://schemas.openxmlformats.org/officeDocument/2006/relationships/image" Target="../media/image463.wmf"/><Relationship Id="rId11" Type="http://schemas.openxmlformats.org/officeDocument/2006/relationships/oleObject" Target="../embeddings/oleObject780.bin"/><Relationship Id="rId24" Type="http://schemas.openxmlformats.org/officeDocument/2006/relationships/image" Target="../media/image479.wmf"/><Relationship Id="rId32" Type="http://schemas.openxmlformats.org/officeDocument/2006/relationships/image" Target="../media/image483.wmf"/><Relationship Id="rId37" Type="http://schemas.openxmlformats.org/officeDocument/2006/relationships/oleObject" Target="../embeddings/oleObject793.bin"/><Relationship Id="rId40" Type="http://schemas.openxmlformats.org/officeDocument/2006/relationships/image" Target="../media/image486.wmf"/><Relationship Id="rId5" Type="http://schemas.openxmlformats.org/officeDocument/2006/relationships/oleObject" Target="../embeddings/oleObject777.bin"/><Relationship Id="rId15" Type="http://schemas.openxmlformats.org/officeDocument/2006/relationships/oleObject" Target="../embeddings/oleObject782.bin"/><Relationship Id="rId23" Type="http://schemas.openxmlformats.org/officeDocument/2006/relationships/oleObject" Target="../embeddings/oleObject786.bin"/><Relationship Id="rId28" Type="http://schemas.openxmlformats.org/officeDocument/2006/relationships/image" Target="../media/image481.wmf"/><Relationship Id="rId36" Type="http://schemas.openxmlformats.org/officeDocument/2006/relationships/image" Target="../media/image472.wmf"/><Relationship Id="rId10" Type="http://schemas.openxmlformats.org/officeDocument/2006/relationships/image" Target="../media/image465.wmf"/><Relationship Id="rId19" Type="http://schemas.openxmlformats.org/officeDocument/2006/relationships/oleObject" Target="../embeddings/oleObject784.bin"/><Relationship Id="rId31" Type="http://schemas.openxmlformats.org/officeDocument/2006/relationships/oleObject" Target="../embeddings/oleObject790.bin"/><Relationship Id="rId44" Type="http://schemas.openxmlformats.org/officeDocument/2006/relationships/image" Target="../media/image488.wmf"/><Relationship Id="rId4" Type="http://schemas.openxmlformats.org/officeDocument/2006/relationships/image" Target="../media/image462.wmf"/><Relationship Id="rId9" Type="http://schemas.openxmlformats.org/officeDocument/2006/relationships/oleObject" Target="../embeddings/oleObject779.bin"/><Relationship Id="rId14" Type="http://schemas.openxmlformats.org/officeDocument/2006/relationships/image" Target="../media/image468.wmf"/><Relationship Id="rId22" Type="http://schemas.openxmlformats.org/officeDocument/2006/relationships/image" Target="../media/image478.wmf"/><Relationship Id="rId27" Type="http://schemas.openxmlformats.org/officeDocument/2006/relationships/oleObject" Target="../embeddings/oleObject788.bin"/><Relationship Id="rId30" Type="http://schemas.openxmlformats.org/officeDocument/2006/relationships/image" Target="../media/image482.wmf"/><Relationship Id="rId35" Type="http://schemas.openxmlformats.org/officeDocument/2006/relationships/oleObject" Target="../embeddings/oleObject792.bin"/><Relationship Id="rId43" Type="http://schemas.openxmlformats.org/officeDocument/2006/relationships/oleObject" Target="../embeddings/oleObject796.bin"/><Relationship Id="rId8" Type="http://schemas.openxmlformats.org/officeDocument/2006/relationships/image" Target="../media/image464.wmf"/><Relationship Id="rId3" Type="http://schemas.openxmlformats.org/officeDocument/2006/relationships/oleObject" Target="../embeddings/oleObject776.bin"/><Relationship Id="rId12" Type="http://schemas.openxmlformats.org/officeDocument/2006/relationships/image" Target="../media/image466.wmf"/><Relationship Id="rId17" Type="http://schemas.openxmlformats.org/officeDocument/2006/relationships/oleObject" Target="../embeddings/oleObject783.bin"/><Relationship Id="rId25" Type="http://schemas.openxmlformats.org/officeDocument/2006/relationships/oleObject" Target="../embeddings/oleObject787.bin"/><Relationship Id="rId33" Type="http://schemas.openxmlformats.org/officeDocument/2006/relationships/oleObject" Target="../embeddings/oleObject791.bin"/><Relationship Id="rId38" Type="http://schemas.openxmlformats.org/officeDocument/2006/relationships/image" Target="../media/image485.wmf"/></Relationships>
</file>

<file path=ppt/slides/_rels/slide74.xml.rels><?xml version="1.0" encoding="UTF-8" standalone="yes"?>
<Relationships xmlns="http://schemas.openxmlformats.org/package/2006/relationships"><Relationship Id="rId8" Type="http://schemas.openxmlformats.org/officeDocument/2006/relationships/image" Target="../media/image486.wmf"/><Relationship Id="rId13" Type="http://schemas.openxmlformats.org/officeDocument/2006/relationships/oleObject" Target="../embeddings/oleObject802.bin"/><Relationship Id="rId18" Type="http://schemas.openxmlformats.org/officeDocument/2006/relationships/image" Target="../media/image494.wmf"/><Relationship Id="rId3" Type="http://schemas.openxmlformats.org/officeDocument/2006/relationships/oleObject" Target="../embeddings/oleObject797.bin"/><Relationship Id="rId7" Type="http://schemas.openxmlformats.org/officeDocument/2006/relationships/oleObject" Target="../embeddings/oleObject799.bin"/><Relationship Id="rId12" Type="http://schemas.openxmlformats.org/officeDocument/2006/relationships/image" Target="../media/image491.wmf"/><Relationship Id="rId17" Type="http://schemas.openxmlformats.org/officeDocument/2006/relationships/oleObject" Target="../embeddings/oleObject804.bin"/><Relationship Id="rId2" Type="http://schemas.openxmlformats.org/officeDocument/2006/relationships/slideLayout" Target="../slideLayouts/slideLayout7.xml"/><Relationship Id="rId16" Type="http://schemas.openxmlformats.org/officeDocument/2006/relationships/image" Target="../media/image493.wmf"/><Relationship Id="rId1" Type="http://schemas.openxmlformats.org/officeDocument/2006/relationships/vmlDrawing" Target="../drawings/vmlDrawing58.vml"/><Relationship Id="rId6" Type="http://schemas.openxmlformats.org/officeDocument/2006/relationships/image" Target="../media/image490.wmf"/><Relationship Id="rId11" Type="http://schemas.openxmlformats.org/officeDocument/2006/relationships/oleObject" Target="../embeddings/oleObject801.bin"/><Relationship Id="rId5" Type="http://schemas.openxmlformats.org/officeDocument/2006/relationships/oleObject" Target="../embeddings/oleObject798.bin"/><Relationship Id="rId15" Type="http://schemas.openxmlformats.org/officeDocument/2006/relationships/oleObject" Target="../embeddings/oleObject803.bin"/><Relationship Id="rId10" Type="http://schemas.openxmlformats.org/officeDocument/2006/relationships/image" Target="../media/image472.wmf"/><Relationship Id="rId4" Type="http://schemas.openxmlformats.org/officeDocument/2006/relationships/image" Target="../media/image489.wmf"/><Relationship Id="rId9" Type="http://schemas.openxmlformats.org/officeDocument/2006/relationships/oleObject" Target="../embeddings/oleObject800.bin"/><Relationship Id="rId14" Type="http://schemas.openxmlformats.org/officeDocument/2006/relationships/image" Target="../media/image492.wmf"/></Relationships>
</file>

<file path=ppt/slides/_rels/slide75.xml.rels><?xml version="1.0" encoding="UTF-8" standalone="yes"?>
<Relationships xmlns="http://schemas.openxmlformats.org/package/2006/relationships"><Relationship Id="rId8" Type="http://schemas.openxmlformats.org/officeDocument/2006/relationships/image" Target="../media/image486.wmf"/><Relationship Id="rId13" Type="http://schemas.openxmlformats.org/officeDocument/2006/relationships/oleObject" Target="../embeddings/oleObject810.bin"/><Relationship Id="rId18" Type="http://schemas.openxmlformats.org/officeDocument/2006/relationships/image" Target="../media/image497.wmf"/><Relationship Id="rId3" Type="http://schemas.openxmlformats.org/officeDocument/2006/relationships/oleObject" Target="../embeddings/oleObject805.bin"/><Relationship Id="rId7" Type="http://schemas.openxmlformats.org/officeDocument/2006/relationships/oleObject" Target="../embeddings/oleObject807.bin"/><Relationship Id="rId12" Type="http://schemas.openxmlformats.org/officeDocument/2006/relationships/image" Target="../media/image491.wmf"/><Relationship Id="rId17" Type="http://schemas.openxmlformats.org/officeDocument/2006/relationships/oleObject" Target="../embeddings/oleObject812.bin"/><Relationship Id="rId2" Type="http://schemas.openxmlformats.org/officeDocument/2006/relationships/slideLayout" Target="../slideLayouts/slideLayout7.xml"/><Relationship Id="rId16" Type="http://schemas.openxmlformats.org/officeDocument/2006/relationships/image" Target="../media/image496.wmf"/><Relationship Id="rId1" Type="http://schemas.openxmlformats.org/officeDocument/2006/relationships/vmlDrawing" Target="../drawings/vmlDrawing59.vml"/><Relationship Id="rId6" Type="http://schemas.openxmlformats.org/officeDocument/2006/relationships/image" Target="../media/image490.wmf"/><Relationship Id="rId11" Type="http://schemas.openxmlformats.org/officeDocument/2006/relationships/oleObject" Target="../embeddings/oleObject809.bin"/><Relationship Id="rId5" Type="http://schemas.openxmlformats.org/officeDocument/2006/relationships/oleObject" Target="../embeddings/oleObject806.bin"/><Relationship Id="rId15" Type="http://schemas.openxmlformats.org/officeDocument/2006/relationships/oleObject" Target="../embeddings/oleObject811.bin"/><Relationship Id="rId10" Type="http://schemas.openxmlformats.org/officeDocument/2006/relationships/image" Target="../media/image472.wmf"/><Relationship Id="rId4" Type="http://schemas.openxmlformats.org/officeDocument/2006/relationships/image" Target="../media/image489.wmf"/><Relationship Id="rId9" Type="http://schemas.openxmlformats.org/officeDocument/2006/relationships/oleObject" Target="../embeddings/oleObject808.bin"/><Relationship Id="rId14" Type="http://schemas.openxmlformats.org/officeDocument/2006/relationships/image" Target="../media/image495.wmf"/></Relationships>
</file>

<file path=ppt/slides/_rels/slide76.xml.rels><?xml version="1.0" encoding="UTF-8" standalone="yes"?>
<Relationships xmlns="http://schemas.openxmlformats.org/package/2006/relationships"><Relationship Id="rId13" Type="http://schemas.openxmlformats.org/officeDocument/2006/relationships/oleObject" Target="../embeddings/oleObject818.bin"/><Relationship Id="rId18" Type="http://schemas.openxmlformats.org/officeDocument/2006/relationships/image" Target="../media/image505.wmf"/><Relationship Id="rId26" Type="http://schemas.openxmlformats.org/officeDocument/2006/relationships/oleObject" Target="../embeddings/oleObject825.bin"/><Relationship Id="rId39" Type="http://schemas.openxmlformats.org/officeDocument/2006/relationships/image" Target="../media/image512.wmf"/><Relationship Id="rId21" Type="http://schemas.openxmlformats.org/officeDocument/2006/relationships/oleObject" Target="../embeddings/oleObject822.bin"/><Relationship Id="rId34" Type="http://schemas.openxmlformats.org/officeDocument/2006/relationships/oleObject" Target="../embeddings/oleObject830.bin"/><Relationship Id="rId7" Type="http://schemas.openxmlformats.org/officeDocument/2006/relationships/oleObject" Target="../embeddings/oleObject815.bin"/><Relationship Id="rId12" Type="http://schemas.openxmlformats.org/officeDocument/2006/relationships/image" Target="../media/image502.wmf"/><Relationship Id="rId17" Type="http://schemas.openxmlformats.org/officeDocument/2006/relationships/oleObject" Target="../embeddings/oleObject820.bin"/><Relationship Id="rId25" Type="http://schemas.openxmlformats.org/officeDocument/2006/relationships/oleObject" Target="../embeddings/oleObject824.bin"/><Relationship Id="rId33" Type="http://schemas.openxmlformats.org/officeDocument/2006/relationships/image" Target="../media/image509.emf"/><Relationship Id="rId38" Type="http://schemas.openxmlformats.org/officeDocument/2006/relationships/oleObject" Target="../embeddings/oleObject832.bin"/><Relationship Id="rId2" Type="http://schemas.openxmlformats.org/officeDocument/2006/relationships/slideLayout" Target="../slideLayouts/slideLayout7.xml"/><Relationship Id="rId16" Type="http://schemas.openxmlformats.org/officeDocument/2006/relationships/image" Target="../media/image504.wmf"/><Relationship Id="rId20" Type="http://schemas.openxmlformats.org/officeDocument/2006/relationships/image" Target="../media/image506.wmf"/><Relationship Id="rId29" Type="http://schemas.openxmlformats.org/officeDocument/2006/relationships/image" Target="../media/image508.wmf"/><Relationship Id="rId1" Type="http://schemas.openxmlformats.org/officeDocument/2006/relationships/vmlDrawing" Target="../drawings/vmlDrawing60.vml"/><Relationship Id="rId6" Type="http://schemas.openxmlformats.org/officeDocument/2006/relationships/image" Target="../media/image499.wmf"/><Relationship Id="rId11" Type="http://schemas.openxmlformats.org/officeDocument/2006/relationships/oleObject" Target="../embeddings/oleObject817.bin"/><Relationship Id="rId24" Type="http://schemas.openxmlformats.org/officeDocument/2006/relationships/image" Target="../media/image199.wmf"/><Relationship Id="rId32" Type="http://schemas.openxmlformats.org/officeDocument/2006/relationships/oleObject" Target="../embeddings/oleObject829.bin"/><Relationship Id="rId37" Type="http://schemas.openxmlformats.org/officeDocument/2006/relationships/image" Target="../media/image511.wmf"/><Relationship Id="rId5" Type="http://schemas.openxmlformats.org/officeDocument/2006/relationships/oleObject" Target="../embeddings/oleObject814.bin"/><Relationship Id="rId15" Type="http://schemas.openxmlformats.org/officeDocument/2006/relationships/oleObject" Target="../embeddings/oleObject819.bin"/><Relationship Id="rId23" Type="http://schemas.openxmlformats.org/officeDocument/2006/relationships/oleObject" Target="../embeddings/oleObject823.bin"/><Relationship Id="rId28" Type="http://schemas.openxmlformats.org/officeDocument/2006/relationships/oleObject" Target="../embeddings/oleObject826.bin"/><Relationship Id="rId36" Type="http://schemas.openxmlformats.org/officeDocument/2006/relationships/oleObject" Target="../embeddings/oleObject831.bin"/><Relationship Id="rId10" Type="http://schemas.openxmlformats.org/officeDocument/2006/relationships/image" Target="../media/image501.wmf"/><Relationship Id="rId19" Type="http://schemas.openxmlformats.org/officeDocument/2006/relationships/oleObject" Target="../embeddings/oleObject821.bin"/><Relationship Id="rId31" Type="http://schemas.openxmlformats.org/officeDocument/2006/relationships/oleObject" Target="../embeddings/oleObject828.bin"/><Relationship Id="rId4" Type="http://schemas.openxmlformats.org/officeDocument/2006/relationships/image" Target="../media/image498.wmf"/><Relationship Id="rId9" Type="http://schemas.openxmlformats.org/officeDocument/2006/relationships/oleObject" Target="../embeddings/oleObject816.bin"/><Relationship Id="rId14" Type="http://schemas.openxmlformats.org/officeDocument/2006/relationships/image" Target="../media/image503.wmf"/><Relationship Id="rId22" Type="http://schemas.openxmlformats.org/officeDocument/2006/relationships/image" Target="../media/image107.wmf"/><Relationship Id="rId27" Type="http://schemas.openxmlformats.org/officeDocument/2006/relationships/image" Target="../media/image507.wmf"/><Relationship Id="rId30" Type="http://schemas.openxmlformats.org/officeDocument/2006/relationships/oleObject" Target="../embeddings/oleObject827.bin"/><Relationship Id="rId35" Type="http://schemas.openxmlformats.org/officeDocument/2006/relationships/image" Target="../media/image510.wmf"/><Relationship Id="rId8" Type="http://schemas.openxmlformats.org/officeDocument/2006/relationships/image" Target="../media/image500.wmf"/><Relationship Id="rId3" Type="http://schemas.openxmlformats.org/officeDocument/2006/relationships/oleObject" Target="../embeddings/oleObject813.bin"/></Relationships>
</file>

<file path=ppt/slides/_rels/slide77.xml.rels><?xml version="1.0" encoding="UTF-8" standalone="yes"?>
<Relationships xmlns="http://schemas.openxmlformats.org/package/2006/relationships"><Relationship Id="rId8" Type="http://schemas.openxmlformats.org/officeDocument/2006/relationships/image" Target="../media/image510.wmf"/><Relationship Id="rId13" Type="http://schemas.openxmlformats.org/officeDocument/2006/relationships/oleObject" Target="../embeddings/oleObject838.bin"/><Relationship Id="rId18" Type="http://schemas.openxmlformats.org/officeDocument/2006/relationships/image" Target="../media/image504.wmf"/><Relationship Id="rId26" Type="http://schemas.openxmlformats.org/officeDocument/2006/relationships/image" Target="../media/image513.wmf"/><Relationship Id="rId3" Type="http://schemas.openxmlformats.org/officeDocument/2006/relationships/oleObject" Target="../embeddings/oleObject833.bin"/><Relationship Id="rId21" Type="http://schemas.openxmlformats.org/officeDocument/2006/relationships/oleObject" Target="../embeddings/oleObject842.bin"/><Relationship Id="rId7" Type="http://schemas.openxmlformats.org/officeDocument/2006/relationships/oleObject" Target="../embeddings/oleObject835.bin"/><Relationship Id="rId12" Type="http://schemas.openxmlformats.org/officeDocument/2006/relationships/image" Target="../media/image501.wmf"/><Relationship Id="rId17" Type="http://schemas.openxmlformats.org/officeDocument/2006/relationships/oleObject" Target="../embeddings/oleObject840.bin"/><Relationship Id="rId25" Type="http://schemas.openxmlformats.org/officeDocument/2006/relationships/oleObject" Target="../embeddings/oleObject844.bin"/><Relationship Id="rId2" Type="http://schemas.openxmlformats.org/officeDocument/2006/relationships/slideLayout" Target="../slideLayouts/slideLayout7.xml"/><Relationship Id="rId16" Type="http://schemas.openxmlformats.org/officeDocument/2006/relationships/image" Target="../media/image503.wmf"/><Relationship Id="rId20" Type="http://schemas.openxmlformats.org/officeDocument/2006/relationships/image" Target="../media/image505.wmf"/><Relationship Id="rId29" Type="http://schemas.openxmlformats.org/officeDocument/2006/relationships/oleObject" Target="../embeddings/oleObject846.bin"/><Relationship Id="rId1" Type="http://schemas.openxmlformats.org/officeDocument/2006/relationships/vmlDrawing" Target="../drawings/vmlDrawing61.vml"/><Relationship Id="rId6" Type="http://schemas.openxmlformats.org/officeDocument/2006/relationships/image" Target="../media/image512.wmf"/><Relationship Id="rId11" Type="http://schemas.openxmlformats.org/officeDocument/2006/relationships/oleObject" Target="../embeddings/oleObject837.bin"/><Relationship Id="rId24" Type="http://schemas.openxmlformats.org/officeDocument/2006/relationships/image" Target="../media/image107.wmf"/><Relationship Id="rId5" Type="http://schemas.openxmlformats.org/officeDocument/2006/relationships/oleObject" Target="../embeddings/oleObject834.bin"/><Relationship Id="rId15" Type="http://schemas.openxmlformats.org/officeDocument/2006/relationships/oleObject" Target="../embeddings/oleObject839.bin"/><Relationship Id="rId23" Type="http://schemas.openxmlformats.org/officeDocument/2006/relationships/oleObject" Target="../embeddings/oleObject843.bin"/><Relationship Id="rId28" Type="http://schemas.openxmlformats.org/officeDocument/2006/relationships/image" Target="../media/image514.wmf"/><Relationship Id="rId10" Type="http://schemas.openxmlformats.org/officeDocument/2006/relationships/image" Target="../media/image500.wmf"/><Relationship Id="rId19" Type="http://schemas.openxmlformats.org/officeDocument/2006/relationships/oleObject" Target="../embeddings/oleObject841.bin"/><Relationship Id="rId4" Type="http://schemas.openxmlformats.org/officeDocument/2006/relationships/image" Target="../media/image511.wmf"/><Relationship Id="rId9" Type="http://schemas.openxmlformats.org/officeDocument/2006/relationships/oleObject" Target="../embeddings/oleObject836.bin"/><Relationship Id="rId14" Type="http://schemas.openxmlformats.org/officeDocument/2006/relationships/image" Target="../media/image502.wmf"/><Relationship Id="rId22" Type="http://schemas.openxmlformats.org/officeDocument/2006/relationships/image" Target="../media/image506.wmf"/><Relationship Id="rId27" Type="http://schemas.openxmlformats.org/officeDocument/2006/relationships/oleObject" Target="../embeddings/oleObject845.bin"/><Relationship Id="rId30" Type="http://schemas.openxmlformats.org/officeDocument/2006/relationships/image" Target="../media/image515.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849.bin"/><Relationship Id="rId13" Type="http://schemas.openxmlformats.org/officeDocument/2006/relationships/image" Target="../media/image468.wmf"/><Relationship Id="rId18" Type="http://schemas.openxmlformats.org/officeDocument/2006/relationships/oleObject" Target="../embeddings/oleObject854.bin"/><Relationship Id="rId26" Type="http://schemas.openxmlformats.org/officeDocument/2006/relationships/image" Target="../media/image522.wmf"/><Relationship Id="rId3" Type="http://schemas.openxmlformats.org/officeDocument/2006/relationships/notesSlide" Target="../notesSlides/notesSlide8.xml"/><Relationship Id="rId21" Type="http://schemas.openxmlformats.org/officeDocument/2006/relationships/image" Target="../media/image520.wmf"/><Relationship Id="rId7" Type="http://schemas.openxmlformats.org/officeDocument/2006/relationships/image" Target="../media/image463.wmf"/><Relationship Id="rId12" Type="http://schemas.openxmlformats.org/officeDocument/2006/relationships/oleObject" Target="../embeddings/oleObject851.bin"/><Relationship Id="rId17" Type="http://schemas.openxmlformats.org/officeDocument/2006/relationships/image" Target="../media/image518.emf"/><Relationship Id="rId25" Type="http://schemas.openxmlformats.org/officeDocument/2006/relationships/oleObject" Target="../embeddings/oleObject858.bin"/><Relationship Id="rId2" Type="http://schemas.openxmlformats.org/officeDocument/2006/relationships/slideLayout" Target="../slideLayouts/slideLayout7.xml"/><Relationship Id="rId16" Type="http://schemas.openxmlformats.org/officeDocument/2006/relationships/oleObject" Target="../embeddings/oleObject853.bin"/><Relationship Id="rId20" Type="http://schemas.openxmlformats.org/officeDocument/2006/relationships/oleObject" Target="../embeddings/oleObject855.bin"/><Relationship Id="rId29" Type="http://schemas.openxmlformats.org/officeDocument/2006/relationships/oleObject" Target="../embeddings/oleObject860.bin"/><Relationship Id="rId1" Type="http://schemas.openxmlformats.org/officeDocument/2006/relationships/vmlDrawing" Target="../drawings/vmlDrawing62.vml"/><Relationship Id="rId6" Type="http://schemas.openxmlformats.org/officeDocument/2006/relationships/oleObject" Target="../embeddings/oleObject848.bin"/><Relationship Id="rId11" Type="http://schemas.openxmlformats.org/officeDocument/2006/relationships/image" Target="../media/image516.wmf"/><Relationship Id="rId24" Type="http://schemas.openxmlformats.org/officeDocument/2006/relationships/image" Target="../media/image521.wmf"/><Relationship Id="rId5" Type="http://schemas.openxmlformats.org/officeDocument/2006/relationships/image" Target="../media/image467.wmf"/><Relationship Id="rId15" Type="http://schemas.openxmlformats.org/officeDocument/2006/relationships/image" Target="../media/image517.wmf"/><Relationship Id="rId23" Type="http://schemas.openxmlformats.org/officeDocument/2006/relationships/oleObject" Target="../embeddings/oleObject857.bin"/><Relationship Id="rId28" Type="http://schemas.openxmlformats.org/officeDocument/2006/relationships/image" Target="../media/image523.wmf"/><Relationship Id="rId10" Type="http://schemas.openxmlformats.org/officeDocument/2006/relationships/oleObject" Target="../embeddings/oleObject850.bin"/><Relationship Id="rId19" Type="http://schemas.openxmlformats.org/officeDocument/2006/relationships/image" Target="../media/image519.wmf"/><Relationship Id="rId4" Type="http://schemas.openxmlformats.org/officeDocument/2006/relationships/oleObject" Target="../embeddings/oleObject847.bin"/><Relationship Id="rId9" Type="http://schemas.openxmlformats.org/officeDocument/2006/relationships/image" Target="../media/image464.wmf"/><Relationship Id="rId14" Type="http://schemas.openxmlformats.org/officeDocument/2006/relationships/oleObject" Target="../embeddings/oleObject852.bin"/><Relationship Id="rId22" Type="http://schemas.openxmlformats.org/officeDocument/2006/relationships/oleObject" Target="../embeddings/oleObject856.bin"/><Relationship Id="rId27" Type="http://schemas.openxmlformats.org/officeDocument/2006/relationships/oleObject" Target="../embeddings/oleObject859.bin"/><Relationship Id="rId30" Type="http://schemas.openxmlformats.org/officeDocument/2006/relationships/image" Target="../media/image524.wmf"/></Relationships>
</file>

<file path=ppt/slides/_rels/slide79.xml.rels><?xml version="1.0" encoding="UTF-8" standalone="yes"?>
<Relationships xmlns="http://schemas.openxmlformats.org/package/2006/relationships"><Relationship Id="rId13" Type="http://schemas.openxmlformats.org/officeDocument/2006/relationships/oleObject" Target="../embeddings/oleObject866.bin"/><Relationship Id="rId18" Type="http://schemas.openxmlformats.org/officeDocument/2006/relationships/image" Target="../media/image464.wmf"/><Relationship Id="rId26" Type="http://schemas.openxmlformats.org/officeDocument/2006/relationships/image" Target="../media/image524.wmf"/><Relationship Id="rId3" Type="http://schemas.openxmlformats.org/officeDocument/2006/relationships/oleObject" Target="../embeddings/oleObject861.bin"/><Relationship Id="rId21" Type="http://schemas.openxmlformats.org/officeDocument/2006/relationships/oleObject" Target="../embeddings/oleObject870.bin"/><Relationship Id="rId34" Type="http://schemas.openxmlformats.org/officeDocument/2006/relationships/image" Target="../media/image532.wmf"/><Relationship Id="rId7" Type="http://schemas.openxmlformats.org/officeDocument/2006/relationships/oleObject" Target="../embeddings/oleObject863.bin"/><Relationship Id="rId12" Type="http://schemas.openxmlformats.org/officeDocument/2006/relationships/image" Target="../media/image529.wmf"/><Relationship Id="rId17" Type="http://schemas.openxmlformats.org/officeDocument/2006/relationships/oleObject" Target="../embeddings/oleObject868.bin"/><Relationship Id="rId25" Type="http://schemas.openxmlformats.org/officeDocument/2006/relationships/oleObject" Target="../embeddings/oleObject872.bin"/><Relationship Id="rId33" Type="http://schemas.openxmlformats.org/officeDocument/2006/relationships/oleObject" Target="../embeddings/oleObject876.bin"/><Relationship Id="rId2" Type="http://schemas.openxmlformats.org/officeDocument/2006/relationships/slideLayout" Target="../slideLayouts/slideLayout7.xml"/><Relationship Id="rId16" Type="http://schemas.openxmlformats.org/officeDocument/2006/relationships/image" Target="../media/image463.wmf"/><Relationship Id="rId20" Type="http://schemas.openxmlformats.org/officeDocument/2006/relationships/image" Target="../media/image516.wmf"/><Relationship Id="rId29" Type="http://schemas.openxmlformats.org/officeDocument/2006/relationships/oleObject" Target="../embeddings/oleObject874.bin"/><Relationship Id="rId1" Type="http://schemas.openxmlformats.org/officeDocument/2006/relationships/vmlDrawing" Target="../drawings/vmlDrawing63.vml"/><Relationship Id="rId6" Type="http://schemas.openxmlformats.org/officeDocument/2006/relationships/image" Target="../media/image526.wmf"/><Relationship Id="rId11" Type="http://schemas.openxmlformats.org/officeDocument/2006/relationships/oleObject" Target="../embeddings/oleObject865.bin"/><Relationship Id="rId24" Type="http://schemas.openxmlformats.org/officeDocument/2006/relationships/image" Target="../media/image517.wmf"/><Relationship Id="rId32" Type="http://schemas.openxmlformats.org/officeDocument/2006/relationships/image" Target="../media/image531.wmf"/><Relationship Id="rId5" Type="http://schemas.openxmlformats.org/officeDocument/2006/relationships/oleObject" Target="../embeddings/oleObject862.bin"/><Relationship Id="rId15" Type="http://schemas.openxmlformats.org/officeDocument/2006/relationships/oleObject" Target="../embeddings/oleObject867.bin"/><Relationship Id="rId23" Type="http://schemas.openxmlformats.org/officeDocument/2006/relationships/oleObject" Target="../embeddings/oleObject871.bin"/><Relationship Id="rId28" Type="http://schemas.openxmlformats.org/officeDocument/2006/relationships/image" Target="../media/image530.wmf"/><Relationship Id="rId36" Type="http://schemas.openxmlformats.org/officeDocument/2006/relationships/image" Target="../media/image533.wmf"/><Relationship Id="rId10" Type="http://schemas.openxmlformats.org/officeDocument/2006/relationships/image" Target="../media/image528.wmf"/><Relationship Id="rId19" Type="http://schemas.openxmlformats.org/officeDocument/2006/relationships/oleObject" Target="../embeddings/oleObject869.bin"/><Relationship Id="rId31" Type="http://schemas.openxmlformats.org/officeDocument/2006/relationships/oleObject" Target="../embeddings/oleObject875.bin"/><Relationship Id="rId4" Type="http://schemas.openxmlformats.org/officeDocument/2006/relationships/image" Target="../media/image525.wmf"/><Relationship Id="rId9" Type="http://schemas.openxmlformats.org/officeDocument/2006/relationships/oleObject" Target="../embeddings/oleObject864.bin"/><Relationship Id="rId14" Type="http://schemas.openxmlformats.org/officeDocument/2006/relationships/image" Target="../media/image467.wmf"/><Relationship Id="rId22" Type="http://schemas.openxmlformats.org/officeDocument/2006/relationships/image" Target="../media/image468.wmf"/><Relationship Id="rId27" Type="http://schemas.openxmlformats.org/officeDocument/2006/relationships/oleObject" Target="../embeddings/oleObject873.bin"/><Relationship Id="rId30" Type="http://schemas.openxmlformats.org/officeDocument/2006/relationships/image" Target="../media/image481.wmf"/><Relationship Id="rId35" Type="http://schemas.openxmlformats.org/officeDocument/2006/relationships/oleObject" Target="../embeddings/oleObject877.bin"/><Relationship Id="rId8" Type="http://schemas.openxmlformats.org/officeDocument/2006/relationships/image" Target="../media/image52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464.wmf"/><Relationship Id="rId13" Type="http://schemas.openxmlformats.org/officeDocument/2006/relationships/oleObject" Target="../embeddings/oleObject883.bin"/><Relationship Id="rId18" Type="http://schemas.openxmlformats.org/officeDocument/2006/relationships/image" Target="../media/image517.wmf"/><Relationship Id="rId26" Type="http://schemas.openxmlformats.org/officeDocument/2006/relationships/image" Target="../media/image537.wmf"/><Relationship Id="rId3" Type="http://schemas.openxmlformats.org/officeDocument/2006/relationships/oleObject" Target="../embeddings/oleObject878.bin"/><Relationship Id="rId21" Type="http://schemas.openxmlformats.org/officeDocument/2006/relationships/oleObject" Target="../embeddings/oleObject887.bin"/><Relationship Id="rId7" Type="http://schemas.openxmlformats.org/officeDocument/2006/relationships/oleObject" Target="../embeddings/oleObject880.bin"/><Relationship Id="rId12" Type="http://schemas.openxmlformats.org/officeDocument/2006/relationships/image" Target="../media/image534.wmf"/><Relationship Id="rId17" Type="http://schemas.openxmlformats.org/officeDocument/2006/relationships/oleObject" Target="../embeddings/oleObject885.bin"/><Relationship Id="rId25" Type="http://schemas.openxmlformats.org/officeDocument/2006/relationships/oleObject" Target="../embeddings/oleObject889.bin"/><Relationship Id="rId2" Type="http://schemas.openxmlformats.org/officeDocument/2006/relationships/slideLayout" Target="../slideLayouts/slideLayout7.xml"/><Relationship Id="rId16" Type="http://schemas.openxmlformats.org/officeDocument/2006/relationships/image" Target="../media/image535.wmf"/><Relationship Id="rId20" Type="http://schemas.openxmlformats.org/officeDocument/2006/relationships/image" Target="../media/image524.wmf"/><Relationship Id="rId29" Type="http://schemas.openxmlformats.org/officeDocument/2006/relationships/oleObject" Target="../embeddings/oleObject891.bin"/><Relationship Id="rId1" Type="http://schemas.openxmlformats.org/officeDocument/2006/relationships/vmlDrawing" Target="../drawings/vmlDrawing64.vml"/><Relationship Id="rId6" Type="http://schemas.openxmlformats.org/officeDocument/2006/relationships/image" Target="../media/image463.wmf"/><Relationship Id="rId11" Type="http://schemas.openxmlformats.org/officeDocument/2006/relationships/oleObject" Target="../embeddings/oleObject882.bin"/><Relationship Id="rId24" Type="http://schemas.openxmlformats.org/officeDocument/2006/relationships/image" Target="../media/image536.wmf"/><Relationship Id="rId5" Type="http://schemas.openxmlformats.org/officeDocument/2006/relationships/oleObject" Target="../embeddings/oleObject879.bin"/><Relationship Id="rId15" Type="http://schemas.openxmlformats.org/officeDocument/2006/relationships/oleObject" Target="../embeddings/oleObject884.bin"/><Relationship Id="rId23" Type="http://schemas.openxmlformats.org/officeDocument/2006/relationships/oleObject" Target="../embeddings/oleObject888.bin"/><Relationship Id="rId28" Type="http://schemas.openxmlformats.org/officeDocument/2006/relationships/image" Target="../media/image538.wmf"/><Relationship Id="rId10" Type="http://schemas.openxmlformats.org/officeDocument/2006/relationships/image" Target="../media/image516.wmf"/><Relationship Id="rId19" Type="http://schemas.openxmlformats.org/officeDocument/2006/relationships/oleObject" Target="../embeddings/oleObject886.bin"/><Relationship Id="rId4" Type="http://schemas.openxmlformats.org/officeDocument/2006/relationships/image" Target="../media/image467.wmf"/><Relationship Id="rId9" Type="http://schemas.openxmlformats.org/officeDocument/2006/relationships/oleObject" Target="../embeddings/oleObject881.bin"/><Relationship Id="rId14" Type="http://schemas.openxmlformats.org/officeDocument/2006/relationships/image" Target="../media/image468.wmf"/><Relationship Id="rId22" Type="http://schemas.openxmlformats.org/officeDocument/2006/relationships/image" Target="../media/image490.wmf"/><Relationship Id="rId27" Type="http://schemas.openxmlformats.org/officeDocument/2006/relationships/oleObject" Target="../embeddings/oleObject890.bin"/><Relationship Id="rId30" Type="http://schemas.openxmlformats.org/officeDocument/2006/relationships/image" Target="../media/image539.wmf"/></Relationships>
</file>

<file path=ppt/slides/_rels/slide81.xml.rels><?xml version="1.0" encoding="UTF-8" standalone="yes"?>
<Relationships xmlns="http://schemas.openxmlformats.org/package/2006/relationships"><Relationship Id="rId13" Type="http://schemas.openxmlformats.org/officeDocument/2006/relationships/oleObject" Target="../embeddings/oleObject897.bin"/><Relationship Id="rId18" Type="http://schemas.openxmlformats.org/officeDocument/2006/relationships/image" Target="../media/image394.emf"/><Relationship Id="rId26" Type="http://schemas.openxmlformats.org/officeDocument/2006/relationships/image" Target="../media/image319.wmf"/><Relationship Id="rId3" Type="http://schemas.openxmlformats.org/officeDocument/2006/relationships/oleObject" Target="../embeddings/oleObject892.bin"/><Relationship Id="rId21" Type="http://schemas.openxmlformats.org/officeDocument/2006/relationships/oleObject" Target="../embeddings/oleObject901.bin"/><Relationship Id="rId34" Type="http://schemas.openxmlformats.org/officeDocument/2006/relationships/image" Target="../media/image400.wmf"/><Relationship Id="rId7" Type="http://schemas.openxmlformats.org/officeDocument/2006/relationships/oleObject" Target="../embeddings/oleObject894.bin"/><Relationship Id="rId12" Type="http://schemas.openxmlformats.org/officeDocument/2006/relationships/image" Target="../media/image391.emf"/><Relationship Id="rId17" Type="http://schemas.openxmlformats.org/officeDocument/2006/relationships/oleObject" Target="../embeddings/oleObject899.bin"/><Relationship Id="rId25" Type="http://schemas.openxmlformats.org/officeDocument/2006/relationships/oleObject" Target="../embeddings/oleObject903.bin"/><Relationship Id="rId33" Type="http://schemas.openxmlformats.org/officeDocument/2006/relationships/oleObject" Target="../embeddings/oleObject907.bin"/><Relationship Id="rId2" Type="http://schemas.openxmlformats.org/officeDocument/2006/relationships/slideLayout" Target="../slideLayouts/slideLayout7.xml"/><Relationship Id="rId16" Type="http://schemas.openxmlformats.org/officeDocument/2006/relationships/image" Target="../media/image393.emf"/><Relationship Id="rId20" Type="http://schemas.openxmlformats.org/officeDocument/2006/relationships/image" Target="../media/image395.emf"/><Relationship Id="rId29" Type="http://schemas.openxmlformats.org/officeDocument/2006/relationships/oleObject" Target="../embeddings/oleObject905.bin"/><Relationship Id="rId1" Type="http://schemas.openxmlformats.org/officeDocument/2006/relationships/vmlDrawing" Target="../drawings/vmlDrawing65.vml"/><Relationship Id="rId6" Type="http://schemas.openxmlformats.org/officeDocument/2006/relationships/image" Target="../media/image388.wmf"/><Relationship Id="rId11" Type="http://schemas.openxmlformats.org/officeDocument/2006/relationships/oleObject" Target="../embeddings/oleObject896.bin"/><Relationship Id="rId24" Type="http://schemas.openxmlformats.org/officeDocument/2006/relationships/image" Target="../media/image397.emf"/><Relationship Id="rId32" Type="http://schemas.openxmlformats.org/officeDocument/2006/relationships/image" Target="../media/image399.wmf"/><Relationship Id="rId5" Type="http://schemas.openxmlformats.org/officeDocument/2006/relationships/oleObject" Target="../embeddings/oleObject893.bin"/><Relationship Id="rId15" Type="http://schemas.openxmlformats.org/officeDocument/2006/relationships/oleObject" Target="../embeddings/oleObject898.bin"/><Relationship Id="rId23" Type="http://schemas.openxmlformats.org/officeDocument/2006/relationships/oleObject" Target="../embeddings/oleObject902.bin"/><Relationship Id="rId28" Type="http://schemas.openxmlformats.org/officeDocument/2006/relationships/image" Target="../media/image330.wmf"/><Relationship Id="rId36" Type="http://schemas.openxmlformats.org/officeDocument/2006/relationships/image" Target="../media/image542.wmf"/><Relationship Id="rId10" Type="http://schemas.openxmlformats.org/officeDocument/2006/relationships/image" Target="../media/image390.wmf"/><Relationship Id="rId19" Type="http://schemas.openxmlformats.org/officeDocument/2006/relationships/oleObject" Target="../embeddings/oleObject900.bin"/><Relationship Id="rId31" Type="http://schemas.openxmlformats.org/officeDocument/2006/relationships/oleObject" Target="../embeddings/oleObject906.bin"/><Relationship Id="rId4" Type="http://schemas.openxmlformats.org/officeDocument/2006/relationships/image" Target="../media/image540.wmf"/><Relationship Id="rId9" Type="http://schemas.openxmlformats.org/officeDocument/2006/relationships/oleObject" Target="../embeddings/oleObject895.bin"/><Relationship Id="rId14" Type="http://schemas.openxmlformats.org/officeDocument/2006/relationships/image" Target="../media/image392.emf"/><Relationship Id="rId22" Type="http://schemas.openxmlformats.org/officeDocument/2006/relationships/image" Target="../media/image396.emf"/><Relationship Id="rId27" Type="http://schemas.openxmlformats.org/officeDocument/2006/relationships/oleObject" Target="../embeddings/oleObject904.bin"/><Relationship Id="rId30" Type="http://schemas.openxmlformats.org/officeDocument/2006/relationships/image" Target="../media/image541.wmf"/><Relationship Id="rId35" Type="http://schemas.openxmlformats.org/officeDocument/2006/relationships/oleObject" Target="../embeddings/oleObject908.bin"/><Relationship Id="rId8" Type="http://schemas.openxmlformats.org/officeDocument/2006/relationships/image" Target="../media/image389.wmf"/></Relationships>
</file>

<file path=ppt/slides/_rels/slide82.xml.rels><?xml version="1.0" encoding="UTF-8" standalone="yes"?>
<Relationships xmlns="http://schemas.openxmlformats.org/package/2006/relationships"><Relationship Id="rId13" Type="http://schemas.openxmlformats.org/officeDocument/2006/relationships/oleObject" Target="../embeddings/oleObject914.bin"/><Relationship Id="rId18" Type="http://schemas.openxmlformats.org/officeDocument/2006/relationships/image" Target="../media/image397.emf"/><Relationship Id="rId26" Type="http://schemas.openxmlformats.org/officeDocument/2006/relationships/image" Target="../media/image399.wmf"/><Relationship Id="rId39" Type="http://schemas.openxmlformats.org/officeDocument/2006/relationships/oleObject" Target="../embeddings/oleObject927.bin"/><Relationship Id="rId21" Type="http://schemas.openxmlformats.org/officeDocument/2006/relationships/oleObject" Target="../embeddings/oleObject918.bin"/><Relationship Id="rId34" Type="http://schemas.openxmlformats.org/officeDocument/2006/relationships/image" Target="../media/image543.wmf"/><Relationship Id="rId42" Type="http://schemas.openxmlformats.org/officeDocument/2006/relationships/oleObject" Target="../embeddings/oleObject930.bin"/><Relationship Id="rId47" Type="http://schemas.openxmlformats.org/officeDocument/2006/relationships/image" Target="../media/image377.wmf"/><Relationship Id="rId50" Type="http://schemas.openxmlformats.org/officeDocument/2006/relationships/oleObject" Target="../embeddings/oleObject936.bin"/><Relationship Id="rId7" Type="http://schemas.openxmlformats.org/officeDocument/2006/relationships/oleObject" Target="../embeddings/oleObject911.bin"/><Relationship Id="rId2" Type="http://schemas.openxmlformats.org/officeDocument/2006/relationships/slideLayout" Target="../slideLayouts/slideLayout7.xml"/><Relationship Id="rId16" Type="http://schemas.openxmlformats.org/officeDocument/2006/relationships/image" Target="../media/image396.emf"/><Relationship Id="rId29" Type="http://schemas.openxmlformats.org/officeDocument/2006/relationships/oleObject" Target="../embeddings/oleObject922.bin"/><Relationship Id="rId11" Type="http://schemas.openxmlformats.org/officeDocument/2006/relationships/oleObject" Target="../embeddings/oleObject913.bin"/><Relationship Id="rId24" Type="http://schemas.openxmlformats.org/officeDocument/2006/relationships/image" Target="../media/image541.wmf"/><Relationship Id="rId32" Type="http://schemas.openxmlformats.org/officeDocument/2006/relationships/image" Target="../media/image402.wmf"/><Relationship Id="rId37" Type="http://schemas.openxmlformats.org/officeDocument/2006/relationships/oleObject" Target="../embeddings/oleObject926.bin"/><Relationship Id="rId40" Type="http://schemas.openxmlformats.org/officeDocument/2006/relationships/oleObject" Target="../embeddings/oleObject928.bin"/><Relationship Id="rId45" Type="http://schemas.openxmlformats.org/officeDocument/2006/relationships/oleObject" Target="../embeddings/oleObject933.bin"/><Relationship Id="rId53" Type="http://schemas.openxmlformats.org/officeDocument/2006/relationships/image" Target="../media/image408.wmf"/><Relationship Id="rId5" Type="http://schemas.openxmlformats.org/officeDocument/2006/relationships/oleObject" Target="../embeddings/oleObject910.bin"/><Relationship Id="rId10" Type="http://schemas.openxmlformats.org/officeDocument/2006/relationships/image" Target="../media/image393.emf"/><Relationship Id="rId19" Type="http://schemas.openxmlformats.org/officeDocument/2006/relationships/oleObject" Target="../embeddings/oleObject917.bin"/><Relationship Id="rId31" Type="http://schemas.openxmlformats.org/officeDocument/2006/relationships/oleObject" Target="../embeddings/oleObject923.bin"/><Relationship Id="rId44" Type="http://schemas.openxmlformats.org/officeDocument/2006/relationships/oleObject" Target="../embeddings/oleObject932.bin"/><Relationship Id="rId52" Type="http://schemas.openxmlformats.org/officeDocument/2006/relationships/oleObject" Target="../embeddings/oleObject937.bin"/><Relationship Id="rId4" Type="http://schemas.openxmlformats.org/officeDocument/2006/relationships/image" Target="../media/image390.wmf"/><Relationship Id="rId9" Type="http://schemas.openxmlformats.org/officeDocument/2006/relationships/oleObject" Target="../embeddings/oleObject912.bin"/><Relationship Id="rId14" Type="http://schemas.openxmlformats.org/officeDocument/2006/relationships/image" Target="../media/image395.emf"/><Relationship Id="rId22" Type="http://schemas.openxmlformats.org/officeDocument/2006/relationships/image" Target="../media/image330.wmf"/><Relationship Id="rId27" Type="http://schemas.openxmlformats.org/officeDocument/2006/relationships/oleObject" Target="../embeddings/oleObject921.bin"/><Relationship Id="rId30" Type="http://schemas.openxmlformats.org/officeDocument/2006/relationships/image" Target="../media/image542.wmf"/><Relationship Id="rId35" Type="http://schemas.openxmlformats.org/officeDocument/2006/relationships/oleObject" Target="../embeddings/oleObject925.bin"/><Relationship Id="rId43" Type="http://schemas.openxmlformats.org/officeDocument/2006/relationships/oleObject" Target="../embeddings/oleObject931.bin"/><Relationship Id="rId48" Type="http://schemas.openxmlformats.org/officeDocument/2006/relationships/oleObject" Target="../embeddings/oleObject935.bin"/><Relationship Id="rId8" Type="http://schemas.openxmlformats.org/officeDocument/2006/relationships/image" Target="../media/image392.emf"/><Relationship Id="rId51" Type="http://schemas.openxmlformats.org/officeDocument/2006/relationships/image" Target="../media/image546.wmf"/><Relationship Id="rId3" Type="http://schemas.openxmlformats.org/officeDocument/2006/relationships/oleObject" Target="../embeddings/oleObject909.bin"/><Relationship Id="rId12" Type="http://schemas.openxmlformats.org/officeDocument/2006/relationships/image" Target="../media/image394.emf"/><Relationship Id="rId17" Type="http://schemas.openxmlformats.org/officeDocument/2006/relationships/oleObject" Target="../embeddings/oleObject916.bin"/><Relationship Id="rId25" Type="http://schemas.openxmlformats.org/officeDocument/2006/relationships/oleObject" Target="../embeddings/oleObject920.bin"/><Relationship Id="rId33" Type="http://schemas.openxmlformats.org/officeDocument/2006/relationships/oleObject" Target="../embeddings/oleObject924.bin"/><Relationship Id="rId38" Type="http://schemas.openxmlformats.org/officeDocument/2006/relationships/image" Target="../media/image405.wmf"/><Relationship Id="rId46" Type="http://schemas.openxmlformats.org/officeDocument/2006/relationships/oleObject" Target="../embeddings/oleObject934.bin"/><Relationship Id="rId20" Type="http://schemas.openxmlformats.org/officeDocument/2006/relationships/image" Target="../media/image319.wmf"/><Relationship Id="rId41" Type="http://schemas.openxmlformats.org/officeDocument/2006/relationships/oleObject" Target="../embeddings/oleObject929.bin"/><Relationship Id="rId1" Type="http://schemas.openxmlformats.org/officeDocument/2006/relationships/vmlDrawing" Target="../drawings/vmlDrawing66.vml"/><Relationship Id="rId6" Type="http://schemas.openxmlformats.org/officeDocument/2006/relationships/image" Target="../media/image391.emf"/><Relationship Id="rId15" Type="http://schemas.openxmlformats.org/officeDocument/2006/relationships/oleObject" Target="../embeddings/oleObject915.bin"/><Relationship Id="rId23" Type="http://schemas.openxmlformats.org/officeDocument/2006/relationships/oleObject" Target="../embeddings/oleObject919.bin"/><Relationship Id="rId28" Type="http://schemas.openxmlformats.org/officeDocument/2006/relationships/image" Target="../media/image400.wmf"/><Relationship Id="rId36" Type="http://schemas.openxmlformats.org/officeDocument/2006/relationships/image" Target="../media/image544.wmf"/><Relationship Id="rId49" Type="http://schemas.openxmlformats.org/officeDocument/2006/relationships/image" Target="../media/image545.wmf"/></Relationships>
</file>

<file path=ppt/slides/_rels/slide83.xml.rels><?xml version="1.0" encoding="UTF-8" standalone="yes"?>
<Relationships xmlns="http://schemas.openxmlformats.org/package/2006/relationships"><Relationship Id="rId13" Type="http://schemas.openxmlformats.org/officeDocument/2006/relationships/image" Target="../media/image391.emf"/><Relationship Id="rId18" Type="http://schemas.openxmlformats.org/officeDocument/2006/relationships/oleObject" Target="../embeddings/oleObject945.bin"/><Relationship Id="rId26" Type="http://schemas.openxmlformats.org/officeDocument/2006/relationships/oleObject" Target="../embeddings/oleObject949.bin"/><Relationship Id="rId39" Type="http://schemas.openxmlformats.org/officeDocument/2006/relationships/image" Target="../media/image554.wmf"/><Relationship Id="rId21" Type="http://schemas.openxmlformats.org/officeDocument/2006/relationships/image" Target="../media/image548.wmf"/><Relationship Id="rId34" Type="http://schemas.openxmlformats.org/officeDocument/2006/relationships/oleObject" Target="../embeddings/oleObject953.bin"/><Relationship Id="rId42" Type="http://schemas.openxmlformats.org/officeDocument/2006/relationships/oleObject" Target="../embeddings/oleObject957.bin"/><Relationship Id="rId47" Type="http://schemas.openxmlformats.org/officeDocument/2006/relationships/oleObject" Target="../embeddings/oleObject960.bin"/><Relationship Id="rId50" Type="http://schemas.openxmlformats.org/officeDocument/2006/relationships/image" Target="../media/image556.wmf"/><Relationship Id="rId55" Type="http://schemas.openxmlformats.org/officeDocument/2006/relationships/oleObject" Target="../embeddings/oleObject964.bin"/><Relationship Id="rId7" Type="http://schemas.openxmlformats.org/officeDocument/2006/relationships/image" Target="../media/image116.wmf"/><Relationship Id="rId2" Type="http://schemas.openxmlformats.org/officeDocument/2006/relationships/slideLayout" Target="../slideLayouts/slideLayout7.xml"/><Relationship Id="rId16" Type="http://schemas.openxmlformats.org/officeDocument/2006/relationships/oleObject" Target="../embeddings/oleObject944.bin"/><Relationship Id="rId29" Type="http://schemas.openxmlformats.org/officeDocument/2006/relationships/image" Target="../media/image397.emf"/><Relationship Id="rId11" Type="http://schemas.openxmlformats.org/officeDocument/2006/relationships/image" Target="../media/image390.wmf"/><Relationship Id="rId24" Type="http://schemas.openxmlformats.org/officeDocument/2006/relationships/oleObject" Target="../embeddings/oleObject948.bin"/><Relationship Id="rId32" Type="http://schemas.openxmlformats.org/officeDocument/2006/relationships/oleObject" Target="../embeddings/oleObject952.bin"/><Relationship Id="rId37" Type="http://schemas.openxmlformats.org/officeDocument/2006/relationships/image" Target="../media/image553.wmf"/><Relationship Id="rId40" Type="http://schemas.openxmlformats.org/officeDocument/2006/relationships/oleObject" Target="../embeddings/oleObject956.bin"/><Relationship Id="rId45" Type="http://schemas.openxmlformats.org/officeDocument/2006/relationships/oleObject" Target="../embeddings/oleObject959.bin"/><Relationship Id="rId53" Type="http://schemas.openxmlformats.org/officeDocument/2006/relationships/oleObject" Target="../embeddings/oleObject963.bin"/><Relationship Id="rId58" Type="http://schemas.openxmlformats.org/officeDocument/2006/relationships/oleObject" Target="../embeddings/oleObject966.bin"/><Relationship Id="rId5" Type="http://schemas.openxmlformats.org/officeDocument/2006/relationships/image" Target="../media/image115.wmf"/><Relationship Id="rId61" Type="http://schemas.openxmlformats.org/officeDocument/2006/relationships/image" Target="../media/image558.wmf"/><Relationship Id="rId19" Type="http://schemas.openxmlformats.org/officeDocument/2006/relationships/image" Target="../media/image394.emf"/><Relationship Id="rId14" Type="http://schemas.openxmlformats.org/officeDocument/2006/relationships/oleObject" Target="../embeddings/oleObject943.bin"/><Relationship Id="rId22" Type="http://schemas.openxmlformats.org/officeDocument/2006/relationships/oleObject" Target="../embeddings/oleObject947.bin"/><Relationship Id="rId27" Type="http://schemas.openxmlformats.org/officeDocument/2006/relationships/image" Target="../media/image396.emf"/><Relationship Id="rId30" Type="http://schemas.openxmlformats.org/officeDocument/2006/relationships/oleObject" Target="../embeddings/oleObject951.bin"/><Relationship Id="rId35" Type="http://schemas.openxmlformats.org/officeDocument/2006/relationships/image" Target="../media/image552.emf"/><Relationship Id="rId43" Type="http://schemas.openxmlformats.org/officeDocument/2006/relationships/image" Target="../media/image319.wmf"/><Relationship Id="rId48" Type="http://schemas.openxmlformats.org/officeDocument/2006/relationships/image" Target="../media/image389.wmf"/><Relationship Id="rId56" Type="http://schemas.openxmlformats.org/officeDocument/2006/relationships/oleObject" Target="../embeddings/oleObject965.bin"/><Relationship Id="rId8" Type="http://schemas.openxmlformats.org/officeDocument/2006/relationships/oleObject" Target="../embeddings/oleObject940.bin"/><Relationship Id="rId51" Type="http://schemas.openxmlformats.org/officeDocument/2006/relationships/oleObject" Target="../embeddings/oleObject962.bin"/><Relationship Id="rId3" Type="http://schemas.openxmlformats.org/officeDocument/2006/relationships/notesSlide" Target="../notesSlides/notesSlide9.xml"/><Relationship Id="rId12" Type="http://schemas.openxmlformats.org/officeDocument/2006/relationships/oleObject" Target="../embeddings/oleObject942.bin"/><Relationship Id="rId17" Type="http://schemas.openxmlformats.org/officeDocument/2006/relationships/image" Target="../media/image393.emf"/><Relationship Id="rId25" Type="http://schemas.openxmlformats.org/officeDocument/2006/relationships/image" Target="../media/image395.emf"/><Relationship Id="rId33" Type="http://schemas.openxmlformats.org/officeDocument/2006/relationships/image" Target="../media/image551.emf"/><Relationship Id="rId38" Type="http://schemas.openxmlformats.org/officeDocument/2006/relationships/oleObject" Target="../embeddings/oleObject955.bin"/><Relationship Id="rId46" Type="http://schemas.openxmlformats.org/officeDocument/2006/relationships/image" Target="../media/image388.wmf"/><Relationship Id="rId59" Type="http://schemas.openxmlformats.org/officeDocument/2006/relationships/image" Target="../media/image557.wmf"/><Relationship Id="rId20" Type="http://schemas.openxmlformats.org/officeDocument/2006/relationships/oleObject" Target="../embeddings/oleObject946.bin"/><Relationship Id="rId41" Type="http://schemas.openxmlformats.org/officeDocument/2006/relationships/image" Target="../media/image555.emf"/><Relationship Id="rId54" Type="http://schemas.openxmlformats.org/officeDocument/2006/relationships/image" Target="../media/image399.wmf"/><Relationship Id="rId1" Type="http://schemas.openxmlformats.org/officeDocument/2006/relationships/vmlDrawing" Target="../drawings/vmlDrawing67.vml"/><Relationship Id="rId6" Type="http://schemas.openxmlformats.org/officeDocument/2006/relationships/oleObject" Target="../embeddings/oleObject939.bin"/><Relationship Id="rId15" Type="http://schemas.openxmlformats.org/officeDocument/2006/relationships/image" Target="../media/image392.emf"/><Relationship Id="rId23" Type="http://schemas.openxmlformats.org/officeDocument/2006/relationships/image" Target="../media/image549.wmf"/><Relationship Id="rId28" Type="http://schemas.openxmlformats.org/officeDocument/2006/relationships/oleObject" Target="../embeddings/oleObject950.bin"/><Relationship Id="rId36" Type="http://schemas.openxmlformats.org/officeDocument/2006/relationships/oleObject" Target="../embeddings/oleObject954.bin"/><Relationship Id="rId49" Type="http://schemas.openxmlformats.org/officeDocument/2006/relationships/oleObject" Target="../embeddings/oleObject961.bin"/><Relationship Id="rId57" Type="http://schemas.openxmlformats.org/officeDocument/2006/relationships/image" Target="../media/image400.wmf"/><Relationship Id="rId10" Type="http://schemas.openxmlformats.org/officeDocument/2006/relationships/oleObject" Target="../embeddings/oleObject941.bin"/><Relationship Id="rId31" Type="http://schemas.openxmlformats.org/officeDocument/2006/relationships/image" Target="../media/image550.wmf"/><Relationship Id="rId44" Type="http://schemas.openxmlformats.org/officeDocument/2006/relationships/oleObject" Target="../embeddings/oleObject958.bin"/><Relationship Id="rId52" Type="http://schemas.openxmlformats.org/officeDocument/2006/relationships/image" Target="../media/image330.wmf"/><Relationship Id="rId60" Type="http://schemas.openxmlformats.org/officeDocument/2006/relationships/oleObject" Target="../embeddings/oleObject967.bin"/><Relationship Id="rId4" Type="http://schemas.openxmlformats.org/officeDocument/2006/relationships/oleObject" Target="../embeddings/oleObject938.bin"/><Relationship Id="rId9" Type="http://schemas.openxmlformats.org/officeDocument/2006/relationships/image" Target="../media/image547.wmf"/></Relationships>
</file>

<file path=ppt/slides/_rels/slide84.xml.rels><?xml version="1.0" encoding="UTF-8" standalone="yes"?>
<Relationships xmlns="http://schemas.openxmlformats.org/package/2006/relationships"><Relationship Id="rId13" Type="http://schemas.openxmlformats.org/officeDocument/2006/relationships/oleObject" Target="../embeddings/oleObject973.bin"/><Relationship Id="rId18" Type="http://schemas.openxmlformats.org/officeDocument/2006/relationships/image" Target="../media/image395.emf"/><Relationship Id="rId26" Type="http://schemas.openxmlformats.org/officeDocument/2006/relationships/image" Target="../media/image400.wmf"/><Relationship Id="rId39" Type="http://schemas.openxmlformats.org/officeDocument/2006/relationships/oleObject" Target="../embeddings/oleObject986.bin"/><Relationship Id="rId21" Type="http://schemas.openxmlformats.org/officeDocument/2006/relationships/oleObject" Target="../embeddings/oleObject977.bin"/><Relationship Id="rId34" Type="http://schemas.openxmlformats.org/officeDocument/2006/relationships/image" Target="../media/image558.wmf"/><Relationship Id="rId42" Type="http://schemas.openxmlformats.org/officeDocument/2006/relationships/image" Target="../media/image405.wmf"/><Relationship Id="rId47" Type="http://schemas.openxmlformats.org/officeDocument/2006/relationships/oleObject" Target="../embeddings/oleObject992.bin"/><Relationship Id="rId50" Type="http://schemas.openxmlformats.org/officeDocument/2006/relationships/oleObject" Target="../embeddings/oleObject995.bin"/><Relationship Id="rId55" Type="http://schemas.openxmlformats.org/officeDocument/2006/relationships/image" Target="../media/image546.wmf"/><Relationship Id="rId7" Type="http://schemas.openxmlformats.org/officeDocument/2006/relationships/oleObject" Target="../embeddings/oleObject970.bin"/><Relationship Id="rId2" Type="http://schemas.openxmlformats.org/officeDocument/2006/relationships/slideLayout" Target="../slideLayouts/slideLayout7.xml"/><Relationship Id="rId16" Type="http://schemas.openxmlformats.org/officeDocument/2006/relationships/image" Target="../media/image561.wmf"/><Relationship Id="rId29" Type="http://schemas.openxmlformats.org/officeDocument/2006/relationships/oleObject" Target="../embeddings/oleObject981.bin"/><Relationship Id="rId11" Type="http://schemas.openxmlformats.org/officeDocument/2006/relationships/oleObject" Target="../embeddings/oleObject972.bin"/><Relationship Id="rId24" Type="http://schemas.openxmlformats.org/officeDocument/2006/relationships/image" Target="../media/image319.wmf"/><Relationship Id="rId32" Type="http://schemas.openxmlformats.org/officeDocument/2006/relationships/image" Target="../media/image557.wmf"/><Relationship Id="rId37" Type="http://schemas.openxmlformats.org/officeDocument/2006/relationships/oleObject" Target="../embeddings/oleObject985.bin"/><Relationship Id="rId40" Type="http://schemas.openxmlformats.org/officeDocument/2006/relationships/image" Target="../media/image544.wmf"/><Relationship Id="rId45" Type="http://schemas.openxmlformats.org/officeDocument/2006/relationships/oleObject" Target="../embeddings/oleObject990.bin"/><Relationship Id="rId53" Type="http://schemas.openxmlformats.org/officeDocument/2006/relationships/image" Target="../media/image562.wmf"/><Relationship Id="rId5" Type="http://schemas.openxmlformats.org/officeDocument/2006/relationships/oleObject" Target="../embeddings/oleObject969.bin"/><Relationship Id="rId19" Type="http://schemas.openxmlformats.org/officeDocument/2006/relationships/oleObject" Target="../embeddings/oleObject976.bin"/><Relationship Id="rId4" Type="http://schemas.openxmlformats.org/officeDocument/2006/relationships/image" Target="../media/image559.wmf"/><Relationship Id="rId9" Type="http://schemas.openxmlformats.org/officeDocument/2006/relationships/oleObject" Target="../embeddings/oleObject971.bin"/><Relationship Id="rId14" Type="http://schemas.openxmlformats.org/officeDocument/2006/relationships/image" Target="../media/image560.wmf"/><Relationship Id="rId22" Type="http://schemas.openxmlformats.org/officeDocument/2006/relationships/image" Target="../media/image397.emf"/><Relationship Id="rId27" Type="http://schemas.openxmlformats.org/officeDocument/2006/relationships/oleObject" Target="../embeddings/oleObject980.bin"/><Relationship Id="rId30" Type="http://schemas.openxmlformats.org/officeDocument/2006/relationships/image" Target="../media/image399.wmf"/><Relationship Id="rId35" Type="http://schemas.openxmlformats.org/officeDocument/2006/relationships/oleObject" Target="../embeddings/oleObject984.bin"/><Relationship Id="rId43" Type="http://schemas.openxmlformats.org/officeDocument/2006/relationships/oleObject" Target="../embeddings/oleObject988.bin"/><Relationship Id="rId48" Type="http://schemas.openxmlformats.org/officeDocument/2006/relationships/oleObject" Target="../embeddings/oleObject993.bin"/><Relationship Id="rId56" Type="http://schemas.openxmlformats.org/officeDocument/2006/relationships/oleObject" Target="../embeddings/oleObject998.bin"/><Relationship Id="rId8" Type="http://schemas.openxmlformats.org/officeDocument/2006/relationships/image" Target="../media/image392.emf"/><Relationship Id="rId51" Type="http://schemas.openxmlformats.org/officeDocument/2006/relationships/image" Target="../media/image377.wmf"/><Relationship Id="rId3" Type="http://schemas.openxmlformats.org/officeDocument/2006/relationships/oleObject" Target="../embeddings/oleObject968.bin"/><Relationship Id="rId12" Type="http://schemas.openxmlformats.org/officeDocument/2006/relationships/image" Target="../media/image394.emf"/><Relationship Id="rId17" Type="http://schemas.openxmlformats.org/officeDocument/2006/relationships/oleObject" Target="../embeddings/oleObject975.bin"/><Relationship Id="rId25" Type="http://schemas.openxmlformats.org/officeDocument/2006/relationships/oleObject" Target="../embeddings/oleObject979.bin"/><Relationship Id="rId33" Type="http://schemas.openxmlformats.org/officeDocument/2006/relationships/oleObject" Target="../embeddings/oleObject983.bin"/><Relationship Id="rId38" Type="http://schemas.openxmlformats.org/officeDocument/2006/relationships/image" Target="../media/image543.wmf"/><Relationship Id="rId46" Type="http://schemas.openxmlformats.org/officeDocument/2006/relationships/oleObject" Target="../embeddings/oleObject991.bin"/><Relationship Id="rId20" Type="http://schemas.openxmlformats.org/officeDocument/2006/relationships/image" Target="../media/image396.emf"/><Relationship Id="rId41" Type="http://schemas.openxmlformats.org/officeDocument/2006/relationships/oleObject" Target="../embeddings/oleObject987.bin"/><Relationship Id="rId54" Type="http://schemas.openxmlformats.org/officeDocument/2006/relationships/oleObject" Target="../embeddings/oleObject997.bin"/><Relationship Id="rId1" Type="http://schemas.openxmlformats.org/officeDocument/2006/relationships/vmlDrawing" Target="../drawings/vmlDrawing68.vml"/><Relationship Id="rId6" Type="http://schemas.openxmlformats.org/officeDocument/2006/relationships/image" Target="../media/image391.emf"/><Relationship Id="rId15" Type="http://schemas.openxmlformats.org/officeDocument/2006/relationships/oleObject" Target="../embeddings/oleObject974.bin"/><Relationship Id="rId23" Type="http://schemas.openxmlformats.org/officeDocument/2006/relationships/oleObject" Target="../embeddings/oleObject978.bin"/><Relationship Id="rId28" Type="http://schemas.openxmlformats.org/officeDocument/2006/relationships/image" Target="../media/image330.wmf"/><Relationship Id="rId36" Type="http://schemas.openxmlformats.org/officeDocument/2006/relationships/image" Target="../media/image402.wmf"/><Relationship Id="rId49" Type="http://schemas.openxmlformats.org/officeDocument/2006/relationships/oleObject" Target="../embeddings/oleObject994.bin"/><Relationship Id="rId57" Type="http://schemas.openxmlformats.org/officeDocument/2006/relationships/image" Target="../media/image563.wmf"/><Relationship Id="rId10" Type="http://schemas.openxmlformats.org/officeDocument/2006/relationships/image" Target="../media/image393.emf"/><Relationship Id="rId31" Type="http://schemas.openxmlformats.org/officeDocument/2006/relationships/oleObject" Target="../embeddings/oleObject982.bin"/><Relationship Id="rId44" Type="http://schemas.openxmlformats.org/officeDocument/2006/relationships/oleObject" Target="../embeddings/oleObject989.bin"/><Relationship Id="rId52" Type="http://schemas.openxmlformats.org/officeDocument/2006/relationships/oleObject" Target="../embeddings/oleObject996.bin"/></Relationships>
</file>

<file path=ppt/slides/_rels/slide85.xml.rels><?xml version="1.0" encoding="UTF-8" standalone="yes"?>
<Relationships xmlns="http://schemas.openxmlformats.org/package/2006/relationships"><Relationship Id="rId8" Type="http://schemas.openxmlformats.org/officeDocument/2006/relationships/image" Target="../media/image565.wmf"/><Relationship Id="rId3" Type="http://schemas.openxmlformats.org/officeDocument/2006/relationships/oleObject" Target="../embeddings/oleObject999.bin"/><Relationship Id="rId7" Type="http://schemas.openxmlformats.org/officeDocument/2006/relationships/oleObject" Target="../embeddings/oleObject1001.bin"/><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image" Target="../media/image564.wmf"/><Relationship Id="rId5" Type="http://schemas.openxmlformats.org/officeDocument/2006/relationships/oleObject" Target="../embeddings/oleObject1000.bin"/><Relationship Id="rId4" Type="http://schemas.openxmlformats.org/officeDocument/2006/relationships/image" Target="../media/image70.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002.bin"/><Relationship Id="rId13" Type="http://schemas.openxmlformats.org/officeDocument/2006/relationships/image" Target="../media/image565.wmf"/><Relationship Id="rId3" Type="http://schemas.openxmlformats.org/officeDocument/2006/relationships/image" Target="../media/image566.wmf"/><Relationship Id="rId7" Type="http://schemas.openxmlformats.org/officeDocument/2006/relationships/image" Target="../media/image570.wmf"/><Relationship Id="rId12" Type="http://schemas.openxmlformats.org/officeDocument/2006/relationships/oleObject" Target="../embeddings/oleObject1004.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569.wmf"/><Relationship Id="rId11" Type="http://schemas.openxmlformats.org/officeDocument/2006/relationships/image" Target="../media/image564.wmf"/><Relationship Id="rId5" Type="http://schemas.openxmlformats.org/officeDocument/2006/relationships/image" Target="../media/image568.wmf"/><Relationship Id="rId10" Type="http://schemas.openxmlformats.org/officeDocument/2006/relationships/oleObject" Target="../embeddings/oleObject1003.bin"/><Relationship Id="rId4" Type="http://schemas.openxmlformats.org/officeDocument/2006/relationships/image" Target="../media/image567.wmf"/><Relationship Id="rId9" Type="http://schemas.openxmlformats.org/officeDocument/2006/relationships/image" Target="../media/image70.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007.bin"/><Relationship Id="rId3" Type="http://schemas.openxmlformats.org/officeDocument/2006/relationships/image" Target="../media/image571.wmf"/><Relationship Id="rId7" Type="http://schemas.openxmlformats.org/officeDocument/2006/relationships/image" Target="../media/image564.wmf"/><Relationship Id="rId12" Type="http://schemas.openxmlformats.org/officeDocument/2006/relationships/image" Target="../media/image574.wmf"/><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oleObject" Target="../embeddings/oleObject1006.bin"/><Relationship Id="rId11" Type="http://schemas.openxmlformats.org/officeDocument/2006/relationships/image" Target="../media/image573.wmf"/><Relationship Id="rId5" Type="http://schemas.openxmlformats.org/officeDocument/2006/relationships/image" Target="../media/image70.wmf"/><Relationship Id="rId10" Type="http://schemas.openxmlformats.org/officeDocument/2006/relationships/image" Target="../media/image572.wmf"/><Relationship Id="rId4" Type="http://schemas.openxmlformats.org/officeDocument/2006/relationships/oleObject" Target="../embeddings/oleObject1005.bin"/><Relationship Id="rId9" Type="http://schemas.openxmlformats.org/officeDocument/2006/relationships/image" Target="../media/image565.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577.emf"/><Relationship Id="rId13" Type="http://schemas.openxmlformats.org/officeDocument/2006/relationships/oleObject" Target="../embeddings/oleObject1013.bin"/><Relationship Id="rId3" Type="http://schemas.openxmlformats.org/officeDocument/2006/relationships/oleObject" Target="../embeddings/oleObject1008.bin"/><Relationship Id="rId7" Type="http://schemas.openxmlformats.org/officeDocument/2006/relationships/oleObject" Target="../embeddings/oleObject1010.bin"/><Relationship Id="rId12" Type="http://schemas.openxmlformats.org/officeDocument/2006/relationships/image" Target="../media/image579.wmf"/><Relationship Id="rId2" Type="http://schemas.openxmlformats.org/officeDocument/2006/relationships/slideLayout" Target="../slideLayouts/slideLayout7.xml"/><Relationship Id="rId16" Type="http://schemas.openxmlformats.org/officeDocument/2006/relationships/image" Target="../media/image581.emf"/><Relationship Id="rId1" Type="http://schemas.openxmlformats.org/officeDocument/2006/relationships/vmlDrawing" Target="../drawings/vmlDrawing72.vml"/><Relationship Id="rId6" Type="http://schemas.openxmlformats.org/officeDocument/2006/relationships/image" Target="../media/image576.emf"/><Relationship Id="rId11" Type="http://schemas.openxmlformats.org/officeDocument/2006/relationships/oleObject" Target="../embeddings/oleObject1012.bin"/><Relationship Id="rId5" Type="http://schemas.openxmlformats.org/officeDocument/2006/relationships/oleObject" Target="../embeddings/oleObject1009.bin"/><Relationship Id="rId15" Type="http://schemas.openxmlformats.org/officeDocument/2006/relationships/oleObject" Target="../embeddings/oleObject1014.bin"/><Relationship Id="rId10" Type="http://schemas.openxmlformats.org/officeDocument/2006/relationships/image" Target="../media/image578.emf"/><Relationship Id="rId4" Type="http://schemas.openxmlformats.org/officeDocument/2006/relationships/image" Target="../media/image575.emf"/><Relationship Id="rId9" Type="http://schemas.openxmlformats.org/officeDocument/2006/relationships/oleObject" Target="../embeddings/oleObject1011.bin"/><Relationship Id="rId14" Type="http://schemas.openxmlformats.org/officeDocument/2006/relationships/image" Target="../media/image580.wmf"/></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584.emf"/><Relationship Id="rId13" Type="http://schemas.openxmlformats.org/officeDocument/2006/relationships/oleObject" Target="../embeddings/oleObject1020.bin"/><Relationship Id="rId18" Type="http://schemas.openxmlformats.org/officeDocument/2006/relationships/image" Target="../media/image587.emf"/><Relationship Id="rId3" Type="http://schemas.openxmlformats.org/officeDocument/2006/relationships/oleObject" Target="../embeddings/oleObject1015.bin"/><Relationship Id="rId7" Type="http://schemas.openxmlformats.org/officeDocument/2006/relationships/oleObject" Target="../embeddings/oleObject1017.bin"/><Relationship Id="rId12" Type="http://schemas.openxmlformats.org/officeDocument/2006/relationships/image" Target="../media/image579.wmf"/><Relationship Id="rId17" Type="http://schemas.openxmlformats.org/officeDocument/2006/relationships/oleObject" Target="../embeddings/oleObject1022.bin"/><Relationship Id="rId2" Type="http://schemas.openxmlformats.org/officeDocument/2006/relationships/slideLayout" Target="../slideLayouts/slideLayout7.xml"/><Relationship Id="rId16" Type="http://schemas.openxmlformats.org/officeDocument/2006/relationships/image" Target="../media/image586.wmf"/><Relationship Id="rId1" Type="http://schemas.openxmlformats.org/officeDocument/2006/relationships/vmlDrawing" Target="../drawings/vmlDrawing73.vml"/><Relationship Id="rId6" Type="http://schemas.openxmlformats.org/officeDocument/2006/relationships/image" Target="../media/image583.emf"/><Relationship Id="rId11" Type="http://schemas.openxmlformats.org/officeDocument/2006/relationships/oleObject" Target="../embeddings/oleObject1019.bin"/><Relationship Id="rId5" Type="http://schemas.openxmlformats.org/officeDocument/2006/relationships/oleObject" Target="../embeddings/oleObject1016.bin"/><Relationship Id="rId15" Type="http://schemas.openxmlformats.org/officeDocument/2006/relationships/oleObject" Target="../embeddings/oleObject1021.bin"/><Relationship Id="rId10" Type="http://schemas.openxmlformats.org/officeDocument/2006/relationships/image" Target="../media/image585.emf"/><Relationship Id="rId4" Type="http://schemas.openxmlformats.org/officeDocument/2006/relationships/image" Target="../media/image582.emf"/><Relationship Id="rId9" Type="http://schemas.openxmlformats.org/officeDocument/2006/relationships/oleObject" Target="../embeddings/oleObject1018.bin"/><Relationship Id="rId14" Type="http://schemas.openxmlformats.org/officeDocument/2006/relationships/image" Target="../media/image580.wmf"/></Relationships>
</file>

<file path=ppt/slides/_rels/slide92.xml.rels><?xml version="1.0" encoding="UTF-8" standalone="yes"?>
<Relationships xmlns="http://schemas.openxmlformats.org/package/2006/relationships"><Relationship Id="rId13" Type="http://schemas.openxmlformats.org/officeDocument/2006/relationships/image" Target="../media/image341.emf"/><Relationship Id="rId18" Type="http://schemas.openxmlformats.org/officeDocument/2006/relationships/oleObject" Target="../embeddings/oleObject1031.bin"/><Relationship Id="rId26" Type="http://schemas.openxmlformats.org/officeDocument/2006/relationships/oleObject" Target="../embeddings/oleObject1035.bin"/><Relationship Id="rId39" Type="http://schemas.openxmlformats.org/officeDocument/2006/relationships/image" Target="../media/image592.wmf"/><Relationship Id="rId21" Type="http://schemas.openxmlformats.org/officeDocument/2006/relationships/image" Target="../media/image345.emf"/><Relationship Id="rId34" Type="http://schemas.openxmlformats.org/officeDocument/2006/relationships/oleObject" Target="../embeddings/oleObject1039.bin"/><Relationship Id="rId42" Type="http://schemas.openxmlformats.org/officeDocument/2006/relationships/oleObject" Target="../embeddings/oleObject1043.bin"/><Relationship Id="rId47" Type="http://schemas.openxmlformats.org/officeDocument/2006/relationships/image" Target="../media/image351.emf"/><Relationship Id="rId50" Type="http://schemas.openxmlformats.org/officeDocument/2006/relationships/oleObject" Target="../embeddings/oleObject1047.bin"/><Relationship Id="rId7" Type="http://schemas.openxmlformats.org/officeDocument/2006/relationships/oleObject" Target="../embeddings/oleObject1025.bin"/><Relationship Id="rId2" Type="http://schemas.openxmlformats.org/officeDocument/2006/relationships/slideLayout" Target="../slideLayouts/slideLayout7.xml"/><Relationship Id="rId16" Type="http://schemas.openxmlformats.org/officeDocument/2006/relationships/oleObject" Target="../embeddings/oleObject1030.bin"/><Relationship Id="rId29" Type="http://schemas.openxmlformats.org/officeDocument/2006/relationships/image" Target="../media/image348.emf"/><Relationship Id="rId11" Type="http://schemas.openxmlformats.org/officeDocument/2006/relationships/image" Target="../media/image340.emf"/><Relationship Id="rId24" Type="http://schemas.openxmlformats.org/officeDocument/2006/relationships/oleObject" Target="../embeddings/oleObject1034.bin"/><Relationship Id="rId32" Type="http://schemas.openxmlformats.org/officeDocument/2006/relationships/oleObject" Target="../embeddings/oleObject1038.bin"/><Relationship Id="rId37" Type="http://schemas.openxmlformats.org/officeDocument/2006/relationships/image" Target="../media/image349.emf"/><Relationship Id="rId40" Type="http://schemas.openxmlformats.org/officeDocument/2006/relationships/oleObject" Target="../embeddings/oleObject1042.bin"/><Relationship Id="rId45" Type="http://schemas.openxmlformats.org/officeDocument/2006/relationships/image" Target="../media/image350.emf"/><Relationship Id="rId5" Type="http://schemas.openxmlformats.org/officeDocument/2006/relationships/oleObject" Target="../embeddings/oleObject1024.bin"/><Relationship Id="rId15" Type="http://schemas.openxmlformats.org/officeDocument/2006/relationships/image" Target="../media/image342.wmf"/><Relationship Id="rId23" Type="http://schemas.openxmlformats.org/officeDocument/2006/relationships/image" Target="../media/image588.wmf"/><Relationship Id="rId28" Type="http://schemas.openxmlformats.org/officeDocument/2006/relationships/oleObject" Target="../embeddings/oleObject1036.bin"/><Relationship Id="rId36" Type="http://schemas.openxmlformats.org/officeDocument/2006/relationships/oleObject" Target="../embeddings/oleObject1040.bin"/><Relationship Id="rId49" Type="http://schemas.openxmlformats.org/officeDocument/2006/relationships/image" Target="../media/image594.emf"/><Relationship Id="rId10" Type="http://schemas.openxmlformats.org/officeDocument/2006/relationships/oleObject" Target="../embeddings/oleObject1027.bin"/><Relationship Id="rId19" Type="http://schemas.openxmlformats.org/officeDocument/2006/relationships/image" Target="../media/image344.emf"/><Relationship Id="rId31" Type="http://schemas.openxmlformats.org/officeDocument/2006/relationships/image" Target="../media/image589.wmf"/><Relationship Id="rId44" Type="http://schemas.openxmlformats.org/officeDocument/2006/relationships/oleObject" Target="../embeddings/oleObject1044.bin"/><Relationship Id="rId4" Type="http://schemas.openxmlformats.org/officeDocument/2006/relationships/image" Target="../media/image337.wmf"/><Relationship Id="rId9" Type="http://schemas.openxmlformats.org/officeDocument/2006/relationships/image" Target="../media/image339.emf"/><Relationship Id="rId14" Type="http://schemas.openxmlformats.org/officeDocument/2006/relationships/oleObject" Target="../embeddings/oleObject1029.bin"/><Relationship Id="rId22" Type="http://schemas.openxmlformats.org/officeDocument/2006/relationships/oleObject" Target="../embeddings/oleObject1033.bin"/><Relationship Id="rId27" Type="http://schemas.openxmlformats.org/officeDocument/2006/relationships/image" Target="../media/image347.emf"/><Relationship Id="rId30" Type="http://schemas.openxmlformats.org/officeDocument/2006/relationships/oleObject" Target="../embeddings/oleObject1037.bin"/><Relationship Id="rId35" Type="http://schemas.openxmlformats.org/officeDocument/2006/relationships/image" Target="../media/image591.wmf"/><Relationship Id="rId43" Type="http://schemas.openxmlformats.org/officeDocument/2006/relationships/image" Target="../media/image402.wmf"/><Relationship Id="rId48" Type="http://schemas.openxmlformats.org/officeDocument/2006/relationships/oleObject" Target="../embeddings/oleObject1046.bin"/><Relationship Id="rId8" Type="http://schemas.openxmlformats.org/officeDocument/2006/relationships/oleObject" Target="../embeddings/oleObject1026.bin"/><Relationship Id="rId51" Type="http://schemas.openxmlformats.org/officeDocument/2006/relationships/image" Target="../media/image595.emf"/><Relationship Id="rId3" Type="http://schemas.openxmlformats.org/officeDocument/2006/relationships/oleObject" Target="../embeddings/oleObject1023.bin"/><Relationship Id="rId12" Type="http://schemas.openxmlformats.org/officeDocument/2006/relationships/oleObject" Target="../embeddings/oleObject1028.bin"/><Relationship Id="rId17" Type="http://schemas.openxmlformats.org/officeDocument/2006/relationships/image" Target="../media/image343.wmf"/><Relationship Id="rId25" Type="http://schemas.openxmlformats.org/officeDocument/2006/relationships/image" Target="../media/image346.emf"/><Relationship Id="rId33" Type="http://schemas.openxmlformats.org/officeDocument/2006/relationships/image" Target="../media/image590.wmf"/><Relationship Id="rId38" Type="http://schemas.openxmlformats.org/officeDocument/2006/relationships/oleObject" Target="../embeddings/oleObject1041.bin"/><Relationship Id="rId46" Type="http://schemas.openxmlformats.org/officeDocument/2006/relationships/oleObject" Target="../embeddings/oleObject1045.bin"/><Relationship Id="rId20" Type="http://schemas.openxmlformats.org/officeDocument/2006/relationships/oleObject" Target="../embeddings/oleObject1032.bin"/><Relationship Id="rId41" Type="http://schemas.openxmlformats.org/officeDocument/2006/relationships/image" Target="../media/image593.wmf"/><Relationship Id="rId1" Type="http://schemas.openxmlformats.org/officeDocument/2006/relationships/vmlDrawing" Target="../drawings/vmlDrawing74.vml"/><Relationship Id="rId6" Type="http://schemas.openxmlformats.org/officeDocument/2006/relationships/image" Target="../media/image370.wmf"/></Relationships>
</file>

<file path=ppt/slides/_rels/slide93.xml.rels><?xml version="1.0" encoding="UTF-8" standalone="yes"?>
<Relationships xmlns="http://schemas.openxmlformats.org/package/2006/relationships"><Relationship Id="rId26" Type="http://schemas.openxmlformats.org/officeDocument/2006/relationships/image" Target="../media/image604.emf"/><Relationship Id="rId21" Type="http://schemas.openxmlformats.org/officeDocument/2006/relationships/oleObject" Target="../embeddings/oleObject1057.bin"/><Relationship Id="rId34" Type="http://schemas.openxmlformats.org/officeDocument/2006/relationships/image" Target="../media/image593.wmf"/><Relationship Id="rId42" Type="http://schemas.openxmlformats.org/officeDocument/2006/relationships/image" Target="../media/image402.wmf"/><Relationship Id="rId47" Type="http://schemas.openxmlformats.org/officeDocument/2006/relationships/oleObject" Target="../embeddings/oleObject1070.bin"/><Relationship Id="rId50" Type="http://schemas.openxmlformats.org/officeDocument/2006/relationships/image" Target="../media/image612.wmf"/><Relationship Id="rId55" Type="http://schemas.openxmlformats.org/officeDocument/2006/relationships/oleObject" Target="../embeddings/oleObject1074.bin"/><Relationship Id="rId63" Type="http://schemas.openxmlformats.org/officeDocument/2006/relationships/oleObject" Target="../embeddings/oleObject1079.bin"/><Relationship Id="rId7" Type="http://schemas.openxmlformats.org/officeDocument/2006/relationships/oleObject" Target="../embeddings/oleObject1050.bin"/><Relationship Id="rId2" Type="http://schemas.openxmlformats.org/officeDocument/2006/relationships/slideLayout" Target="../slideLayouts/slideLayout7.xml"/><Relationship Id="rId16" Type="http://schemas.openxmlformats.org/officeDocument/2006/relationships/image" Target="../media/image599.emf"/><Relationship Id="rId29" Type="http://schemas.openxmlformats.org/officeDocument/2006/relationships/oleObject" Target="../embeddings/oleObject1061.bin"/><Relationship Id="rId11" Type="http://schemas.openxmlformats.org/officeDocument/2006/relationships/oleObject" Target="../embeddings/oleObject1052.bin"/><Relationship Id="rId24" Type="http://schemas.openxmlformats.org/officeDocument/2006/relationships/image" Target="../media/image603.emf"/><Relationship Id="rId32" Type="http://schemas.openxmlformats.org/officeDocument/2006/relationships/image" Target="../media/image592.wmf"/><Relationship Id="rId37" Type="http://schemas.openxmlformats.org/officeDocument/2006/relationships/oleObject" Target="../embeddings/oleObject1065.bin"/><Relationship Id="rId40" Type="http://schemas.openxmlformats.org/officeDocument/2006/relationships/image" Target="../media/image608.wmf"/><Relationship Id="rId45" Type="http://schemas.openxmlformats.org/officeDocument/2006/relationships/oleObject" Target="../embeddings/oleObject1069.bin"/><Relationship Id="rId53" Type="http://schemas.openxmlformats.org/officeDocument/2006/relationships/oleObject" Target="../embeddings/oleObject1073.bin"/><Relationship Id="rId58" Type="http://schemas.openxmlformats.org/officeDocument/2006/relationships/image" Target="../media/image375.wmf"/><Relationship Id="rId66" Type="http://schemas.openxmlformats.org/officeDocument/2006/relationships/image" Target="../media/image379.wmf"/><Relationship Id="rId5" Type="http://schemas.openxmlformats.org/officeDocument/2006/relationships/oleObject" Target="../embeddings/oleObject1049.bin"/><Relationship Id="rId61" Type="http://schemas.openxmlformats.org/officeDocument/2006/relationships/oleObject" Target="../embeddings/oleObject1077.bin"/><Relationship Id="rId19" Type="http://schemas.openxmlformats.org/officeDocument/2006/relationships/oleObject" Target="../embeddings/oleObject1056.bin"/><Relationship Id="rId14" Type="http://schemas.openxmlformats.org/officeDocument/2006/relationships/image" Target="../media/image343.wmf"/><Relationship Id="rId22" Type="http://schemas.openxmlformats.org/officeDocument/2006/relationships/image" Target="../media/image602.emf"/><Relationship Id="rId27" Type="http://schemas.openxmlformats.org/officeDocument/2006/relationships/oleObject" Target="../embeddings/oleObject1060.bin"/><Relationship Id="rId30" Type="http://schemas.openxmlformats.org/officeDocument/2006/relationships/image" Target="../media/image605.emf"/><Relationship Id="rId35" Type="http://schemas.openxmlformats.org/officeDocument/2006/relationships/oleObject" Target="../embeddings/oleObject1064.bin"/><Relationship Id="rId43" Type="http://schemas.openxmlformats.org/officeDocument/2006/relationships/oleObject" Target="../embeddings/oleObject1068.bin"/><Relationship Id="rId48" Type="http://schemas.openxmlformats.org/officeDocument/2006/relationships/image" Target="../media/image611.wmf"/><Relationship Id="rId56" Type="http://schemas.openxmlformats.org/officeDocument/2006/relationships/image" Target="../media/image374.wmf"/><Relationship Id="rId64" Type="http://schemas.openxmlformats.org/officeDocument/2006/relationships/image" Target="../media/image378.wmf"/><Relationship Id="rId8" Type="http://schemas.openxmlformats.org/officeDocument/2006/relationships/image" Target="../media/image597.emf"/><Relationship Id="rId51" Type="http://schemas.openxmlformats.org/officeDocument/2006/relationships/oleObject" Target="../embeddings/oleObject1072.bin"/><Relationship Id="rId3" Type="http://schemas.openxmlformats.org/officeDocument/2006/relationships/oleObject" Target="../embeddings/oleObject1048.bin"/><Relationship Id="rId12" Type="http://schemas.openxmlformats.org/officeDocument/2006/relationships/image" Target="../media/image342.wmf"/><Relationship Id="rId17" Type="http://schemas.openxmlformats.org/officeDocument/2006/relationships/oleObject" Target="../embeddings/oleObject1055.bin"/><Relationship Id="rId25" Type="http://schemas.openxmlformats.org/officeDocument/2006/relationships/oleObject" Target="../embeddings/oleObject1059.bin"/><Relationship Id="rId33" Type="http://schemas.openxmlformats.org/officeDocument/2006/relationships/oleObject" Target="../embeddings/oleObject1063.bin"/><Relationship Id="rId38" Type="http://schemas.openxmlformats.org/officeDocument/2006/relationships/image" Target="../media/image607.wmf"/><Relationship Id="rId46" Type="http://schemas.openxmlformats.org/officeDocument/2006/relationships/image" Target="../media/image610.wmf"/><Relationship Id="rId59" Type="http://schemas.openxmlformats.org/officeDocument/2006/relationships/oleObject" Target="../embeddings/oleObject1076.bin"/><Relationship Id="rId20" Type="http://schemas.openxmlformats.org/officeDocument/2006/relationships/image" Target="../media/image601.emf"/><Relationship Id="rId41" Type="http://schemas.openxmlformats.org/officeDocument/2006/relationships/oleObject" Target="../embeddings/oleObject1067.bin"/><Relationship Id="rId54" Type="http://schemas.openxmlformats.org/officeDocument/2006/relationships/image" Target="../media/image614.wmf"/><Relationship Id="rId62" Type="http://schemas.openxmlformats.org/officeDocument/2006/relationships/oleObject" Target="../embeddings/oleObject1078.bin"/><Relationship Id="rId1" Type="http://schemas.openxmlformats.org/officeDocument/2006/relationships/vmlDrawing" Target="../drawings/vmlDrawing75.vml"/><Relationship Id="rId6" Type="http://schemas.openxmlformats.org/officeDocument/2006/relationships/image" Target="../media/image596.emf"/><Relationship Id="rId15" Type="http://schemas.openxmlformats.org/officeDocument/2006/relationships/oleObject" Target="../embeddings/oleObject1054.bin"/><Relationship Id="rId23" Type="http://schemas.openxmlformats.org/officeDocument/2006/relationships/oleObject" Target="../embeddings/oleObject1058.bin"/><Relationship Id="rId28" Type="http://schemas.openxmlformats.org/officeDocument/2006/relationships/image" Target="../media/image352.wmf"/><Relationship Id="rId36" Type="http://schemas.openxmlformats.org/officeDocument/2006/relationships/image" Target="../media/image606.wmf"/><Relationship Id="rId49" Type="http://schemas.openxmlformats.org/officeDocument/2006/relationships/oleObject" Target="../embeddings/oleObject1071.bin"/><Relationship Id="rId57" Type="http://schemas.openxmlformats.org/officeDocument/2006/relationships/oleObject" Target="../embeddings/oleObject1075.bin"/><Relationship Id="rId10" Type="http://schemas.openxmlformats.org/officeDocument/2006/relationships/image" Target="../media/image598.emf"/><Relationship Id="rId31" Type="http://schemas.openxmlformats.org/officeDocument/2006/relationships/oleObject" Target="../embeddings/oleObject1062.bin"/><Relationship Id="rId44" Type="http://schemas.openxmlformats.org/officeDocument/2006/relationships/image" Target="../media/image609.wmf"/><Relationship Id="rId52" Type="http://schemas.openxmlformats.org/officeDocument/2006/relationships/image" Target="../media/image613.wmf"/><Relationship Id="rId60" Type="http://schemas.openxmlformats.org/officeDocument/2006/relationships/image" Target="../media/image376.wmf"/><Relationship Id="rId65" Type="http://schemas.openxmlformats.org/officeDocument/2006/relationships/oleObject" Target="../embeddings/oleObject1080.bin"/><Relationship Id="rId4" Type="http://schemas.openxmlformats.org/officeDocument/2006/relationships/image" Target="../media/image337.wmf"/><Relationship Id="rId9" Type="http://schemas.openxmlformats.org/officeDocument/2006/relationships/oleObject" Target="../embeddings/oleObject1051.bin"/><Relationship Id="rId13" Type="http://schemas.openxmlformats.org/officeDocument/2006/relationships/oleObject" Target="../embeddings/oleObject1053.bin"/><Relationship Id="rId18" Type="http://schemas.openxmlformats.org/officeDocument/2006/relationships/image" Target="../media/image600.emf"/><Relationship Id="rId39" Type="http://schemas.openxmlformats.org/officeDocument/2006/relationships/oleObject" Target="../embeddings/oleObject1066.bin"/></Relationships>
</file>

<file path=ppt/slides/_rels/slide94.xml.rels><?xml version="1.0" encoding="UTF-8" standalone="yes"?>
<Relationships xmlns="http://schemas.openxmlformats.org/package/2006/relationships"><Relationship Id="rId26" Type="http://schemas.openxmlformats.org/officeDocument/2006/relationships/image" Target="../media/image623.emf"/><Relationship Id="rId21" Type="http://schemas.openxmlformats.org/officeDocument/2006/relationships/oleObject" Target="../embeddings/oleObject1090.bin"/><Relationship Id="rId42" Type="http://schemas.openxmlformats.org/officeDocument/2006/relationships/image" Target="../media/image382.emf"/><Relationship Id="rId47" Type="http://schemas.openxmlformats.org/officeDocument/2006/relationships/oleObject" Target="../embeddings/oleObject1103.bin"/><Relationship Id="rId63" Type="http://schemas.openxmlformats.org/officeDocument/2006/relationships/oleObject" Target="../embeddings/oleObject1111.bin"/><Relationship Id="rId68" Type="http://schemas.openxmlformats.org/officeDocument/2006/relationships/image" Target="../media/image635.emf"/><Relationship Id="rId16" Type="http://schemas.openxmlformats.org/officeDocument/2006/relationships/image" Target="../media/image618.emf"/><Relationship Id="rId11" Type="http://schemas.openxmlformats.org/officeDocument/2006/relationships/oleObject" Target="../embeddings/oleObject1085.bin"/><Relationship Id="rId24" Type="http://schemas.openxmlformats.org/officeDocument/2006/relationships/image" Target="../media/image622.emf"/><Relationship Id="rId32" Type="http://schemas.openxmlformats.org/officeDocument/2006/relationships/image" Target="../media/image609.wmf"/><Relationship Id="rId37" Type="http://schemas.openxmlformats.org/officeDocument/2006/relationships/oleObject" Target="../embeddings/oleObject1098.bin"/><Relationship Id="rId40" Type="http://schemas.openxmlformats.org/officeDocument/2006/relationships/image" Target="../media/image381.emf"/><Relationship Id="rId45" Type="http://schemas.openxmlformats.org/officeDocument/2006/relationships/oleObject" Target="../embeddings/oleObject1102.bin"/><Relationship Id="rId53" Type="http://schemas.openxmlformats.org/officeDocument/2006/relationships/oleObject" Target="../embeddings/oleObject1106.bin"/><Relationship Id="rId58" Type="http://schemas.openxmlformats.org/officeDocument/2006/relationships/image" Target="../media/image630.emf"/><Relationship Id="rId66" Type="http://schemas.openxmlformats.org/officeDocument/2006/relationships/image" Target="../media/image634.emf"/><Relationship Id="rId74" Type="http://schemas.openxmlformats.org/officeDocument/2006/relationships/image" Target="../media/image638.emf"/><Relationship Id="rId79" Type="http://schemas.openxmlformats.org/officeDocument/2006/relationships/oleObject" Target="../embeddings/oleObject1119.bin"/><Relationship Id="rId5" Type="http://schemas.openxmlformats.org/officeDocument/2006/relationships/oleObject" Target="../embeddings/oleObject1082.bin"/><Relationship Id="rId61" Type="http://schemas.openxmlformats.org/officeDocument/2006/relationships/oleObject" Target="../embeddings/oleObject1110.bin"/><Relationship Id="rId19" Type="http://schemas.openxmlformats.org/officeDocument/2006/relationships/oleObject" Target="../embeddings/oleObject1089.bin"/><Relationship Id="rId14" Type="http://schemas.openxmlformats.org/officeDocument/2006/relationships/image" Target="../media/image343.wmf"/><Relationship Id="rId22" Type="http://schemas.openxmlformats.org/officeDocument/2006/relationships/image" Target="../media/image621.emf"/><Relationship Id="rId27" Type="http://schemas.openxmlformats.org/officeDocument/2006/relationships/oleObject" Target="../embeddings/oleObject1093.bin"/><Relationship Id="rId30" Type="http://schemas.openxmlformats.org/officeDocument/2006/relationships/image" Target="../media/image625.emf"/><Relationship Id="rId35" Type="http://schemas.openxmlformats.org/officeDocument/2006/relationships/oleObject" Target="../embeddings/oleObject1097.bin"/><Relationship Id="rId43" Type="http://schemas.openxmlformats.org/officeDocument/2006/relationships/oleObject" Target="../embeddings/oleObject1101.bin"/><Relationship Id="rId48" Type="http://schemas.openxmlformats.org/officeDocument/2006/relationships/image" Target="../media/image626.wmf"/><Relationship Id="rId56" Type="http://schemas.openxmlformats.org/officeDocument/2006/relationships/image" Target="../media/image629.emf"/><Relationship Id="rId64" Type="http://schemas.openxmlformats.org/officeDocument/2006/relationships/image" Target="../media/image633.emf"/><Relationship Id="rId69" Type="http://schemas.openxmlformats.org/officeDocument/2006/relationships/oleObject" Target="../embeddings/oleObject1114.bin"/><Relationship Id="rId77" Type="http://schemas.openxmlformats.org/officeDocument/2006/relationships/oleObject" Target="../embeddings/oleObject1118.bin"/><Relationship Id="rId8" Type="http://schemas.openxmlformats.org/officeDocument/2006/relationships/image" Target="../media/image616.emf"/><Relationship Id="rId51" Type="http://schemas.openxmlformats.org/officeDocument/2006/relationships/oleObject" Target="../embeddings/oleObject1105.bin"/><Relationship Id="rId72" Type="http://schemas.openxmlformats.org/officeDocument/2006/relationships/image" Target="../media/image637.emf"/><Relationship Id="rId80" Type="http://schemas.openxmlformats.org/officeDocument/2006/relationships/image" Target="../media/image641.wmf"/><Relationship Id="rId3" Type="http://schemas.openxmlformats.org/officeDocument/2006/relationships/oleObject" Target="../embeddings/oleObject1081.bin"/><Relationship Id="rId12" Type="http://schemas.openxmlformats.org/officeDocument/2006/relationships/image" Target="../media/image342.wmf"/><Relationship Id="rId17" Type="http://schemas.openxmlformats.org/officeDocument/2006/relationships/oleObject" Target="../embeddings/oleObject1088.bin"/><Relationship Id="rId25" Type="http://schemas.openxmlformats.org/officeDocument/2006/relationships/oleObject" Target="../embeddings/oleObject1092.bin"/><Relationship Id="rId33" Type="http://schemas.openxmlformats.org/officeDocument/2006/relationships/oleObject" Target="../embeddings/oleObject1096.bin"/><Relationship Id="rId38" Type="http://schemas.openxmlformats.org/officeDocument/2006/relationships/image" Target="../media/image380.emf"/><Relationship Id="rId46" Type="http://schemas.openxmlformats.org/officeDocument/2006/relationships/image" Target="../media/image384.emf"/><Relationship Id="rId59" Type="http://schemas.openxmlformats.org/officeDocument/2006/relationships/oleObject" Target="../embeddings/oleObject1109.bin"/><Relationship Id="rId67" Type="http://schemas.openxmlformats.org/officeDocument/2006/relationships/oleObject" Target="../embeddings/oleObject1113.bin"/><Relationship Id="rId20" Type="http://schemas.openxmlformats.org/officeDocument/2006/relationships/image" Target="../media/image620.emf"/><Relationship Id="rId41" Type="http://schemas.openxmlformats.org/officeDocument/2006/relationships/oleObject" Target="../embeddings/oleObject1100.bin"/><Relationship Id="rId54" Type="http://schemas.openxmlformats.org/officeDocument/2006/relationships/image" Target="../media/image628.wmf"/><Relationship Id="rId62" Type="http://schemas.openxmlformats.org/officeDocument/2006/relationships/image" Target="../media/image632.emf"/><Relationship Id="rId70" Type="http://schemas.openxmlformats.org/officeDocument/2006/relationships/image" Target="../media/image636.emf"/><Relationship Id="rId75" Type="http://schemas.openxmlformats.org/officeDocument/2006/relationships/oleObject" Target="../embeddings/oleObject1117.bin"/><Relationship Id="rId1" Type="http://schemas.openxmlformats.org/officeDocument/2006/relationships/vmlDrawing" Target="../drawings/vmlDrawing76.vml"/><Relationship Id="rId6" Type="http://schemas.openxmlformats.org/officeDocument/2006/relationships/image" Target="../media/image615.emf"/><Relationship Id="rId15" Type="http://schemas.openxmlformats.org/officeDocument/2006/relationships/oleObject" Target="../embeddings/oleObject1087.bin"/><Relationship Id="rId23" Type="http://schemas.openxmlformats.org/officeDocument/2006/relationships/oleObject" Target="../embeddings/oleObject1091.bin"/><Relationship Id="rId28" Type="http://schemas.openxmlformats.org/officeDocument/2006/relationships/image" Target="../media/image624.emf"/><Relationship Id="rId36" Type="http://schemas.openxmlformats.org/officeDocument/2006/relationships/image" Target="../media/image254.emf"/><Relationship Id="rId49" Type="http://schemas.openxmlformats.org/officeDocument/2006/relationships/oleObject" Target="../embeddings/oleObject1104.bin"/><Relationship Id="rId57" Type="http://schemas.openxmlformats.org/officeDocument/2006/relationships/oleObject" Target="../embeddings/oleObject1108.bin"/><Relationship Id="rId10" Type="http://schemas.openxmlformats.org/officeDocument/2006/relationships/image" Target="../media/image617.emf"/><Relationship Id="rId31" Type="http://schemas.openxmlformats.org/officeDocument/2006/relationships/oleObject" Target="../embeddings/oleObject1095.bin"/><Relationship Id="rId44" Type="http://schemas.openxmlformats.org/officeDocument/2006/relationships/image" Target="../media/image383.emf"/><Relationship Id="rId52" Type="http://schemas.openxmlformats.org/officeDocument/2006/relationships/image" Target="../media/image627.wmf"/><Relationship Id="rId60" Type="http://schemas.openxmlformats.org/officeDocument/2006/relationships/image" Target="../media/image631.emf"/><Relationship Id="rId65" Type="http://schemas.openxmlformats.org/officeDocument/2006/relationships/oleObject" Target="../embeddings/oleObject1112.bin"/><Relationship Id="rId73" Type="http://schemas.openxmlformats.org/officeDocument/2006/relationships/oleObject" Target="../embeddings/oleObject1116.bin"/><Relationship Id="rId78" Type="http://schemas.openxmlformats.org/officeDocument/2006/relationships/image" Target="../media/image640.wmf"/><Relationship Id="rId4" Type="http://schemas.openxmlformats.org/officeDocument/2006/relationships/image" Target="../media/image337.wmf"/><Relationship Id="rId9" Type="http://schemas.openxmlformats.org/officeDocument/2006/relationships/oleObject" Target="../embeddings/oleObject1084.bin"/><Relationship Id="rId13" Type="http://schemas.openxmlformats.org/officeDocument/2006/relationships/oleObject" Target="../embeddings/oleObject1086.bin"/><Relationship Id="rId18" Type="http://schemas.openxmlformats.org/officeDocument/2006/relationships/image" Target="../media/image619.emf"/><Relationship Id="rId39" Type="http://schemas.openxmlformats.org/officeDocument/2006/relationships/oleObject" Target="../embeddings/oleObject1099.bin"/><Relationship Id="rId34" Type="http://schemas.openxmlformats.org/officeDocument/2006/relationships/image" Target="../media/image253.emf"/><Relationship Id="rId50" Type="http://schemas.openxmlformats.org/officeDocument/2006/relationships/image" Target="../media/image386.wmf"/><Relationship Id="rId55" Type="http://schemas.openxmlformats.org/officeDocument/2006/relationships/oleObject" Target="../embeddings/oleObject1107.bin"/><Relationship Id="rId76" Type="http://schemas.openxmlformats.org/officeDocument/2006/relationships/image" Target="../media/image639.wmf"/><Relationship Id="rId7" Type="http://schemas.openxmlformats.org/officeDocument/2006/relationships/oleObject" Target="../embeddings/oleObject1083.bin"/><Relationship Id="rId71" Type="http://schemas.openxmlformats.org/officeDocument/2006/relationships/oleObject" Target="../embeddings/oleObject1115.bin"/><Relationship Id="rId2" Type="http://schemas.openxmlformats.org/officeDocument/2006/relationships/slideLayout" Target="../slideLayouts/slideLayout7.xml"/><Relationship Id="rId29" Type="http://schemas.openxmlformats.org/officeDocument/2006/relationships/oleObject" Target="../embeddings/oleObject1094.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120.bin"/><Relationship Id="rId2" Type="http://schemas.openxmlformats.org/officeDocument/2006/relationships/slideLayout" Target="../slideLayouts/slideLayout7.xml"/><Relationship Id="rId1" Type="http://schemas.openxmlformats.org/officeDocument/2006/relationships/vmlDrawing" Target="../drawings/vmlDrawing77.vml"/><Relationship Id="rId5" Type="http://schemas.openxmlformats.org/officeDocument/2006/relationships/image" Target="../media/image643.gif"/><Relationship Id="rId4" Type="http://schemas.openxmlformats.org/officeDocument/2006/relationships/image" Target="../media/image642.wmf"/></Relationships>
</file>

<file path=ppt/slides/_rels/slide96.xml.rels><?xml version="1.0" encoding="UTF-8" standalone="yes"?>
<Relationships xmlns="http://schemas.openxmlformats.org/package/2006/relationships"><Relationship Id="rId8" Type="http://schemas.openxmlformats.org/officeDocument/2006/relationships/image" Target="../media/image646.emf"/><Relationship Id="rId3" Type="http://schemas.openxmlformats.org/officeDocument/2006/relationships/oleObject" Target="../embeddings/oleObject1121.bin"/><Relationship Id="rId7" Type="http://schemas.openxmlformats.org/officeDocument/2006/relationships/oleObject" Target="../embeddings/oleObject1123.bin"/><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645.emf"/><Relationship Id="rId5" Type="http://schemas.openxmlformats.org/officeDocument/2006/relationships/oleObject" Target="../embeddings/oleObject1122.bin"/><Relationship Id="rId4" Type="http://schemas.openxmlformats.org/officeDocument/2006/relationships/image" Target="../media/image644.emf"/><Relationship Id="rId9" Type="http://schemas.openxmlformats.org/officeDocument/2006/relationships/image" Target="../media/image64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837353" y="5786439"/>
            <a:ext cx="3036409" cy="830997"/>
          </a:xfrm>
          <a:prstGeom prst="rect">
            <a:avLst/>
          </a:prstGeom>
          <a:noFill/>
          <a:ln w="9525">
            <a:solidFill>
              <a:srgbClr val="FF00FF"/>
            </a:solidFill>
            <a:miter lim="800000"/>
            <a:headEnd/>
            <a:tailEnd/>
          </a:ln>
        </p:spPr>
        <p:txBody>
          <a:bodyPr wrap="none">
            <a:spAutoFit/>
          </a:bodyPr>
          <a:lstStyle/>
          <a:p>
            <a:pPr algn="ctr" fontAlgn="auto">
              <a:spcBef>
                <a:spcPts val="0"/>
              </a:spcBef>
              <a:spcAft>
                <a:spcPts val="0"/>
              </a:spcAft>
              <a:defRPr/>
            </a:pPr>
            <a:r>
              <a:rPr lang="zh-CN" altLang="zh-CN" sz="2400" b="1" kern="0" dirty="0">
                <a:solidFill>
                  <a:srgbClr val="FF0000"/>
                </a:solidFill>
              </a:rPr>
              <a:t>1905</a:t>
            </a:r>
            <a:r>
              <a:rPr lang="zh-CN" altLang="en-US" sz="2400" b="1" kern="0" dirty="0">
                <a:solidFill>
                  <a:srgbClr val="FF0000"/>
                </a:solidFill>
              </a:rPr>
              <a:t>年爱因斯坦建立</a:t>
            </a:r>
          </a:p>
          <a:p>
            <a:pPr algn="ctr" fontAlgn="auto">
              <a:spcBef>
                <a:spcPts val="0"/>
              </a:spcBef>
              <a:spcAft>
                <a:spcPts val="0"/>
              </a:spcAft>
              <a:defRPr/>
            </a:pPr>
            <a:r>
              <a:rPr lang="zh-CN" altLang="en-US" sz="2400" b="1" kern="0" dirty="0">
                <a:solidFill>
                  <a:srgbClr val="FF0000"/>
                </a:solidFill>
              </a:rPr>
              <a:t>狭义相对论</a:t>
            </a:r>
          </a:p>
        </p:txBody>
      </p:sp>
      <p:sp>
        <p:nvSpPr>
          <p:cNvPr id="3" name="Text Box 3"/>
          <p:cNvSpPr txBox="1">
            <a:spLocks noChangeArrowheads="1"/>
          </p:cNvSpPr>
          <p:nvPr/>
        </p:nvSpPr>
        <p:spPr bwMode="auto">
          <a:xfrm>
            <a:off x="4694478" y="4429126"/>
            <a:ext cx="3036409" cy="830997"/>
          </a:xfrm>
          <a:prstGeom prst="rect">
            <a:avLst/>
          </a:prstGeom>
          <a:noFill/>
          <a:ln w="9525">
            <a:solidFill>
              <a:srgbClr val="FF00FF"/>
            </a:solidFill>
            <a:miter lim="800000"/>
            <a:headEnd/>
            <a:tailEnd/>
          </a:ln>
        </p:spPr>
        <p:txBody>
          <a:bodyPr wrap="none">
            <a:spAutoFit/>
          </a:bodyPr>
          <a:lstStyle/>
          <a:p>
            <a:pPr algn="ctr" fontAlgn="auto">
              <a:spcBef>
                <a:spcPts val="0"/>
              </a:spcBef>
              <a:spcAft>
                <a:spcPts val="0"/>
              </a:spcAft>
              <a:defRPr/>
            </a:pPr>
            <a:r>
              <a:rPr lang="zh-CN" altLang="zh-CN" sz="2400" b="1" kern="0" dirty="0">
                <a:solidFill>
                  <a:srgbClr val="00CC00"/>
                </a:solidFill>
              </a:rPr>
              <a:t>1865</a:t>
            </a:r>
            <a:r>
              <a:rPr lang="zh-CN" altLang="en-US" sz="2400" b="1" kern="0" dirty="0">
                <a:solidFill>
                  <a:srgbClr val="00CC00"/>
                </a:solidFill>
              </a:rPr>
              <a:t>年麦克斯韦提出</a:t>
            </a:r>
          </a:p>
          <a:p>
            <a:pPr algn="ctr" fontAlgn="auto">
              <a:spcBef>
                <a:spcPts val="0"/>
              </a:spcBef>
              <a:spcAft>
                <a:spcPts val="0"/>
              </a:spcAft>
              <a:defRPr/>
            </a:pPr>
            <a:r>
              <a:rPr lang="zh-CN" altLang="en-US" sz="2400" b="1" kern="0" dirty="0">
                <a:solidFill>
                  <a:srgbClr val="00CC00"/>
                </a:solidFill>
              </a:rPr>
              <a:t>电磁场理论</a:t>
            </a:r>
          </a:p>
        </p:txBody>
      </p:sp>
      <p:sp>
        <p:nvSpPr>
          <p:cNvPr id="4" name="Text Box 5"/>
          <p:cNvSpPr txBox="1">
            <a:spLocks noChangeArrowheads="1"/>
          </p:cNvSpPr>
          <p:nvPr/>
        </p:nvSpPr>
        <p:spPr bwMode="auto">
          <a:xfrm>
            <a:off x="4845993" y="1285876"/>
            <a:ext cx="2727029" cy="830997"/>
          </a:xfrm>
          <a:prstGeom prst="rect">
            <a:avLst/>
          </a:prstGeom>
          <a:noFill/>
          <a:ln w="9525">
            <a:solidFill>
              <a:srgbClr val="FF00FF"/>
            </a:solidFill>
            <a:miter lim="800000"/>
            <a:headEnd/>
            <a:tailEnd/>
          </a:ln>
        </p:spPr>
        <p:txBody>
          <a:bodyPr wrap="none">
            <a:spAutoFit/>
          </a:bodyPr>
          <a:lstStyle/>
          <a:p>
            <a:pPr algn="ctr" fontAlgn="auto">
              <a:spcBef>
                <a:spcPts val="0"/>
              </a:spcBef>
              <a:spcAft>
                <a:spcPts val="0"/>
              </a:spcAft>
              <a:defRPr/>
            </a:pPr>
            <a:r>
              <a:rPr lang="en-US" altLang="zh-CN" sz="2400" b="1" kern="0" dirty="0">
                <a:solidFill>
                  <a:srgbClr val="25973B"/>
                </a:solidFill>
              </a:rPr>
              <a:t>1820</a:t>
            </a:r>
            <a:r>
              <a:rPr lang="zh-CN" altLang="en-US" sz="2400" b="1" kern="0" dirty="0">
                <a:solidFill>
                  <a:srgbClr val="25973B"/>
                </a:solidFill>
              </a:rPr>
              <a:t>年奥斯特发现</a:t>
            </a:r>
          </a:p>
          <a:p>
            <a:pPr algn="ctr" fontAlgn="auto">
              <a:spcBef>
                <a:spcPts val="0"/>
              </a:spcBef>
              <a:spcAft>
                <a:spcPts val="0"/>
              </a:spcAft>
              <a:defRPr/>
            </a:pPr>
            <a:r>
              <a:rPr lang="zh-CN" altLang="en-US" sz="2400" b="1" kern="0" dirty="0">
                <a:solidFill>
                  <a:srgbClr val="25973B"/>
                </a:solidFill>
              </a:rPr>
              <a:t>电流的磁效应</a:t>
            </a:r>
          </a:p>
        </p:txBody>
      </p:sp>
      <p:sp>
        <p:nvSpPr>
          <p:cNvPr id="6" name="Text Box 12"/>
          <p:cNvSpPr txBox="1">
            <a:spLocks noChangeArrowheads="1"/>
          </p:cNvSpPr>
          <p:nvPr/>
        </p:nvSpPr>
        <p:spPr bwMode="auto">
          <a:xfrm>
            <a:off x="7993847" y="1262855"/>
            <a:ext cx="2408237" cy="830263"/>
          </a:xfrm>
          <a:prstGeom prst="rect">
            <a:avLst/>
          </a:prstGeom>
          <a:noFill/>
          <a:ln w="9525">
            <a:solidFill>
              <a:srgbClr val="FF00FF"/>
            </a:solidFill>
            <a:miter lim="800000"/>
            <a:headEnd/>
            <a:tailEnd/>
          </a:ln>
        </p:spPr>
        <p:txBody>
          <a:bodyPr>
            <a:spAutoFit/>
          </a:bodyPr>
          <a:lstStyle/>
          <a:p>
            <a:pPr algn="ctr" fontAlgn="auto">
              <a:spcBef>
                <a:spcPts val="0"/>
              </a:spcBef>
              <a:spcAft>
                <a:spcPts val="0"/>
              </a:spcAft>
              <a:defRPr/>
            </a:pPr>
            <a:r>
              <a:rPr lang="en-US" altLang="zh-CN" sz="2400" b="1" kern="0" dirty="0">
                <a:solidFill>
                  <a:srgbClr val="00B0F0"/>
                </a:solidFill>
              </a:rPr>
              <a:t>1831</a:t>
            </a:r>
            <a:r>
              <a:rPr lang="zh-CN" altLang="en-US" sz="2400" b="1" kern="0" dirty="0">
                <a:solidFill>
                  <a:srgbClr val="00B0F0"/>
                </a:solidFill>
              </a:rPr>
              <a:t>年法拉第发现电磁感应效应</a:t>
            </a:r>
          </a:p>
        </p:txBody>
      </p:sp>
      <p:sp>
        <p:nvSpPr>
          <p:cNvPr id="7" name="Line 14"/>
          <p:cNvSpPr>
            <a:spLocks noChangeShapeType="1"/>
          </p:cNvSpPr>
          <p:nvPr/>
        </p:nvSpPr>
        <p:spPr bwMode="auto">
          <a:xfrm>
            <a:off x="6305551" y="3643314"/>
            <a:ext cx="4763" cy="757237"/>
          </a:xfrm>
          <a:prstGeom prst="line">
            <a:avLst/>
          </a:prstGeom>
          <a:noFill/>
          <a:ln w="38100">
            <a:solidFill>
              <a:srgbClr val="00B0F0"/>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grpSp>
        <p:nvGrpSpPr>
          <p:cNvPr id="8" name="Group 15"/>
          <p:cNvGrpSpPr>
            <a:grpSpLocks/>
          </p:cNvGrpSpPr>
          <p:nvPr/>
        </p:nvGrpSpPr>
        <p:grpSpPr bwMode="auto">
          <a:xfrm>
            <a:off x="3167063" y="3643313"/>
            <a:ext cx="1600200" cy="1319212"/>
            <a:chOff x="52" y="511"/>
            <a:chExt cx="1008" cy="672"/>
          </a:xfrm>
        </p:grpSpPr>
        <p:sp>
          <p:nvSpPr>
            <p:cNvPr id="9" name="Line 16"/>
            <p:cNvSpPr>
              <a:spLocks noChangeShapeType="1"/>
            </p:cNvSpPr>
            <p:nvPr/>
          </p:nvSpPr>
          <p:spPr bwMode="auto">
            <a:xfrm>
              <a:off x="52" y="511"/>
              <a:ext cx="0" cy="672"/>
            </a:xfrm>
            <a:prstGeom prst="line">
              <a:avLst/>
            </a:prstGeom>
            <a:noFill/>
            <a:ln w="38100">
              <a:solidFill>
                <a:srgbClr val="FF0000"/>
              </a:solidFill>
              <a:round/>
              <a:headEnd type="none" w="med" len="med"/>
              <a:tailEnd type="non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0" name="Line 17"/>
            <p:cNvSpPr>
              <a:spLocks noChangeShapeType="1"/>
            </p:cNvSpPr>
            <p:nvPr/>
          </p:nvSpPr>
          <p:spPr bwMode="auto">
            <a:xfrm>
              <a:off x="52" y="1166"/>
              <a:ext cx="1008" cy="0"/>
            </a:xfrm>
            <a:prstGeom prst="line">
              <a:avLst/>
            </a:prstGeom>
            <a:noFill/>
            <a:ln w="38100">
              <a:solidFill>
                <a:srgbClr val="FF0000"/>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grpSp>
      <p:sp>
        <p:nvSpPr>
          <p:cNvPr id="11" name="矩形 10"/>
          <p:cNvSpPr/>
          <p:nvPr/>
        </p:nvSpPr>
        <p:spPr>
          <a:xfrm>
            <a:off x="3595688" y="357189"/>
            <a:ext cx="2709862" cy="523875"/>
          </a:xfrm>
          <a:prstGeom prst="rect">
            <a:avLst/>
          </a:prstGeom>
        </p:spPr>
        <p:txBody>
          <a:bodyPr wrap="none">
            <a:spAutoFit/>
          </a:bodyPr>
          <a:lstStyle/>
          <a:p>
            <a:pPr algn="ctr">
              <a:defRPr/>
            </a:pPr>
            <a:r>
              <a:rPr lang="zh-CN" altLang="en-US" sz="2800" b="1" kern="0" dirty="0">
                <a:solidFill>
                  <a:srgbClr val="FF3300"/>
                </a:solidFill>
              </a:rPr>
              <a:t>电磁学重大事件</a:t>
            </a:r>
            <a:endParaRPr lang="zh-CN" altLang="en-US" b="1" dirty="0"/>
          </a:p>
        </p:txBody>
      </p:sp>
      <p:sp>
        <p:nvSpPr>
          <p:cNvPr id="12" name="Text Box 5"/>
          <p:cNvSpPr txBox="1">
            <a:spLocks noChangeArrowheads="1"/>
          </p:cNvSpPr>
          <p:nvPr/>
        </p:nvSpPr>
        <p:spPr bwMode="auto">
          <a:xfrm>
            <a:off x="2095501" y="1285876"/>
            <a:ext cx="2041525" cy="830263"/>
          </a:xfrm>
          <a:prstGeom prst="rect">
            <a:avLst/>
          </a:prstGeom>
          <a:noFill/>
          <a:ln w="9525">
            <a:solidFill>
              <a:srgbClr val="FF00FF"/>
            </a:solidFill>
            <a:miter lim="800000"/>
            <a:headEnd/>
            <a:tailEnd/>
          </a:ln>
        </p:spPr>
        <p:txBody>
          <a:bodyPr wrap="none">
            <a:spAutoFit/>
          </a:bodyPr>
          <a:lstStyle/>
          <a:p>
            <a:pPr algn="ctr">
              <a:defRPr/>
            </a:pPr>
            <a:r>
              <a:rPr lang="en-US" altLang="zh-CN" sz="2400" b="1" kern="0" dirty="0">
                <a:solidFill>
                  <a:srgbClr val="9900CC"/>
                </a:solidFill>
              </a:rPr>
              <a:t>1785</a:t>
            </a:r>
            <a:r>
              <a:rPr lang="zh-CN" altLang="en-US" sz="2400" b="1" kern="0" dirty="0">
                <a:solidFill>
                  <a:srgbClr val="9900CC"/>
                </a:solidFill>
              </a:rPr>
              <a:t>年</a:t>
            </a:r>
            <a:r>
              <a:rPr lang="zh-CN" altLang="en-US" sz="2400" b="1" kern="0" dirty="0">
                <a:solidFill>
                  <a:srgbClr val="9900CC"/>
                </a:solidFill>
                <a:latin typeface="宋体"/>
                <a:ea typeface="宋体"/>
              </a:rPr>
              <a:t>库仑</a:t>
            </a:r>
            <a:endParaRPr lang="en-US" altLang="zh-CN" sz="2400" b="1" kern="0" dirty="0">
              <a:solidFill>
                <a:srgbClr val="9900CC"/>
              </a:solidFill>
              <a:latin typeface="宋体"/>
              <a:ea typeface="宋体"/>
            </a:endParaRPr>
          </a:p>
          <a:p>
            <a:pPr algn="ctr">
              <a:defRPr/>
            </a:pPr>
            <a:r>
              <a:rPr lang="zh-CN" altLang="en-US" sz="2400" b="1" kern="0" dirty="0">
                <a:solidFill>
                  <a:srgbClr val="9900CC"/>
                </a:solidFill>
                <a:latin typeface="宋体"/>
                <a:ea typeface="宋体"/>
              </a:rPr>
              <a:t>发现库仑定律</a:t>
            </a:r>
            <a:endParaRPr lang="en-US" altLang="zh-CN" sz="2400" b="1" kern="0" dirty="0">
              <a:solidFill>
                <a:srgbClr val="9900CC"/>
              </a:solidFill>
              <a:latin typeface="宋体"/>
              <a:ea typeface="宋体"/>
            </a:endParaRPr>
          </a:p>
        </p:txBody>
      </p:sp>
      <p:sp>
        <p:nvSpPr>
          <p:cNvPr id="13" name="Line 17"/>
          <p:cNvSpPr>
            <a:spLocks noChangeShapeType="1"/>
          </p:cNvSpPr>
          <p:nvPr/>
        </p:nvSpPr>
        <p:spPr bwMode="auto">
          <a:xfrm>
            <a:off x="7667625" y="4857750"/>
            <a:ext cx="1600200" cy="0"/>
          </a:xfrm>
          <a:prstGeom prst="line">
            <a:avLst/>
          </a:prstGeom>
          <a:noFill/>
          <a:ln w="38100">
            <a:solidFill>
              <a:srgbClr val="CC6600"/>
            </a:solidFill>
            <a:round/>
            <a:headEnd type="triangle" w="med" len="med"/>
            <a:tailEnd type="non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4" name="Line 16"/>
          <p:cNvSpPr>
            <a:spLocks noChangeShapeType="1"/>
          </p:cNvSpPr>
          <p:nvPr/>
        </p:nvSpPr>
        <p:spPr bwMode="auto">
          <a:xfrm>
            <a:off x="9197966" y="2093118"/>
            <a:ext cx="41285" cy="2764632"/>
          </a:xfrm>
          <a:prstGeom prst="line">
            <a:avLst/>
          </a:prstGeom>
          <a:noFill/>
          <a:ln w="38100">
            <a:solidFill>
              <a:srgbClr val="CC6600"/>
            </a:solidFill>
            <a:round/>
            <a:headEnd/>
            <a:tailEn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5" name="Line 7"/>
          <p:cNvSpPr>
            <a:spLocks noChangeShapeType="1"/>
          </p:cNvSpPr>
          <p:nvPr/>
        </p:nvSpPr>
        <p:spPr bwMode="auto">
          <a:xfrm>
            <a:off x="3095625" y="2143125"/>
            <a:ext cx="0" cy="609600"/>
          </a:xfrm>
          <a:prstGeom prst="line">
            <a:avLst/>
          </a:prstGeom>
          <a:noFill/>
          <a:ln w="38100">
            <a:solidFill>
              <a:srgbClr val="25973B"/>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6" name="Line 9"/>
          <p:cNvSpPr>
            <a:spLocks noChangeShapeType="1"/>
          </p:cNvSpPr>
          <p:nvPr/>
        </p:nvSpPr>
        <p:spPr bwMode="auto">
          <a:xfrm>
            <a:off x="6238875" y="5286375"/>
            <a:ext cx="0" cy="533400"/>
          </a:xfrm>
          <a:prstGeom prst="line">
            <a:avLst/>
          </a:prstGeom>
          <a:noFill/>
          <a:ln w="38100">
            <a:solidFill>
              <a:srgbClr val="CC3300"/>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7" name="Line 7"/>
          <p:cNvSpPr>
            <a:spLocks noChangeShapeType="1"/>
          </p:cNvSpPr>
          <p:nvPr/>
        </p:nvSpPr>
        <p:spPr bwMode="auto">
          <a:xfrm>
            <a:off x="6310313" y="2143125"/>
            <a:ext cx="0" cy="609600"/>
          </a:xfrm>
          <a:prstGeom prst="line">
            <a:avLst/>
          </a:prstGeom>
          <a:noFill/>
          <a:ln w="38100">
            <a:solidFill>
              <a:srgbClr val="0000CC"/>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8" name="Text Box 5"/>
          <p:cNvSpPr txBox="1">
            <a:spLocks noChangeArrowheads="1"/>
          </p:cNvSpPr>
          <p:nvPr/>
        </p:nvSpPr>
        <p:spPr bwMode="auto">
          <a:xfrm>
            <a:off x="2166938" y="2786063"/>
            <a:ext cx="2214562" cy="830262"/>
          </a:xfrm>
          <a:prstGeom prst="rect">
            <a:avLst/>
          </a:prstGeom>
          <a:noFill/>
          <a:ln w="9525">
            <a:solidFill>
              <a:srgbClr val="FF00FF"/>
            </a:solidFill>
            <a:miter lim="800000"/>
            <a:headEnd/>
            <a:tailEnd/>
          </a:ln>
        </p:spPr>
        <p:txBody>
          <a:bodyPr>
            <a:spAutoFit/>
          </a:bodyPr>
          <a:lstStyle/>
          <a:p>
            <a:pPr algn="ctr">
              <a:defRPr/>
            </a:pPr>
            <a:r>
              <a:rPr lang="en-US" altLang="zh-CN" sz="2400" b="1" kern="0" dirty="0">
                <a:solidFill>
                  <a:srgbClr val="0000CC"/>
                </a:solidFill>
              </a:rPr>
              <a:t>1835</a:t>
            </a:r>
            <a:r>
              <a:rPr lang="zh-CN" altLang="en-US" sz="2400" b="1" kern="0" dirty="0">
                <a:solidFill>
                  <a:srgbClr val="0000CC"/>
                </a:solidFill>
              </a:rPr>
              <a:t>年</a:t>
            </a:r>
            <a:r>
              <a:rPr lang="zh-CN" altLang="en-US" sz="2400" b="1" dirty="0">
                <a:solidFill>
                  <a:srgbClr val="0000CC"/>
                </a:solidFill>
              </a:rPr>
              <a:t>高斯</a:t>
            </a:r>
            <a:endParaRPr lang="en-US" altLang="zh-CN" sz="2400" b="1" kern="0" dirty="0">
              <a:solidFill>
                <a:srgbClr val="0000CC"/>
              </a:solidFill>
              <a:latin typeface="宋体"/>
              <a:ea typeface="宋体"/>
            </a:endParaRPr>
          </a:p>
          <a:p>
            <a:pPr algn="ctr">
              <a:defRPr/>
            </a:pPr>
            <a:r>
              <a:rPr lang="zh-CN" altLang="en-US" sz="2400" b="1" kern="0" dirty="0">
                <a:solidFill>
                  <a:srgbClr val="0000CC"/>
                </a:solidFill>
                <a:latin typeface="宋体"/>
                <a:ea typeface="宋体"/>
              </a:rPr>
              <a:t>发现</a:t>
            </a:r>
            <a:r>
              <a:rPr lang="zh-CN" altLang="en-US" sz="2400" b="1" dirty="0">
                <a:solidFill>
                  <a:srgbClr val="0000CC"/>
                </a:solidFill>
              </a:rPr>
              <a:t>高斯定理</a:t>
            </a:r>
            <a:endParaRPr lang="en-US" altLang="zh-CN" sz="2400" b="1" kern="0" dirty="0">
              <a:solidFill>
                <a:srgbClr val="0000CC"/>
              </a:solidFill>
              <a:latin typeface="宋体"/>
              <a:ea typeface="宋体"/>
            </a:endParaRPr>
          </a:p>
        </p:txBody>
      </p:sp>
      <p:sp>
        <p:nvSpPr>
          <p:cNvPr id="19" name="Text Box 5"/>
          <p:cNvSpPr txBox="1">
            <a:spLocks noChangeArrowheads="1"/>
          </p:cNvSpPr>
          <p:nvPr/>
        </p:nvSpPr>
        <p:spPr bwMode="auto">
          <a:xfrm>
            <a:off x="4881564" y="2786063"/>
            <a:ext cx="3000375" cy="830262"/>
          </a:xfrm>
          <a:prstGeom prst="rect">
            <a:avLst/>
          </a:prstGeom>
          <a:noFill/>
          <a:ln w="9525">
            <a:solidFill>
              <a:srgbClr val="FF00FF"/>
            </a:solidFill>
            <a:miter lim="800000"/>
            <a:headEnd/>
            <a:tailEnd/>
          </a:ln>
        </p:spPr>
        <p:txBody>
          <a:bodyPr>
            <a:spAutoFit/>
          </a:bodyPr>
          <a:lstStyle/>
          <a:p>
            <a:pPr algn="ctr">
              <a:defRPr/>
            </a:pPr>
            <a:r>
              <a:rPr lang="en-US" altLang="zh-CN" sz="2400" b="1" kern="0" dirty="0">
                <a:solidFill>
                  <a:srgbClr val="CC00CC"/>
                </a:solidFill>
              </a:rPr>
              <a:t>1822</a:t>
            </a:r>
            <a:r>
              <a:rPr lang="zh-CN" altLang="en-US" sz="2400" b="1" kern="0" dirty="0">
                <a:solidFill>
                  <a:srgbClr val="CC00CC"/>
                </a:solidFill>
              </a:rPr>
              <a:t>年</a:t>
            </a:r>
            <a:r>
              <a:rPr lang="zh-CN" altLang="en-US" sz="2400" b="1" kern="0" dirty="0">
                <a:solidFill>
                  <a:srgbClr val="CC00CC"/>
                </a:solidFill>
                <a:latin typeface="+mj-ea"/>
              </a:rPr>
              <a:t>安培</a:t>
            </a:r>
            <a:endParaRPr lang="en-US" altLang="zh-CN" sz="2400" b="1" kern="0" dirty="0">
              <a:solidFill>
                <a:srgbClr val="CC00CC"/>
              </a:solidFill>
              <a:latin typeface="宋体"/>
              <a:ea typeface="宋体"/>
            </a:endParaRPr>
          </a:p>
          <a:p>
            <a:pPr algn="ctr">
              <a:defRPr/>
            </a:pPr>
            <a:r>
              <a:rPr lang="zh-CN" altLang="en-US" sz="2400" b="1" kern="0" dirty="0">
                <a:solidFill>
                  <a:srgbClr val="CC00CC"/>
                </a:solidFill>
                <a:latin typeface="宋体"/>
                <a:ea typeface="宋体"/>
              </a:rPr>
              <a:t>发现</a:t>
            </a:r>
            <a:r>
              <a:rPr lang="zh-CN" altLang="en-US" sz="2400" b="1" kern="0" dirty="0">
                <a:solidFill>
                  <a:srgbClr val="CC00CC"/>
                </a:solidFill>
                <a:latin typeface="+mj-ea"/>
              </a:rPr>
              <a:t>安培环路</a:t>
            </a:r>
            <a:r>
              <a:rPr lang="zh-CN" altLang="en-US" sz="2400" b="1" dirty="0">
                <a:solidFill>
                  <a:srgbClr val="CC00CC"/>
                </a:solidFill>
              </a:rPr>
              <a:t>定理</a:t>
            </a:r>
            <a:endParaRPr lang="en-US" altLang="zh-CN" sz="2400" b="1" kern="0" dirty="0">
              <a:solidFill>
                <a:srgbClr val="CC00CC"/>
              </a:solidFill>
              <a:latin typeface="宋体"/>
              <a:ea typeface="宋体"/>
            </a:endParaRPr>
          </a:p>
        </p:txBody>
      </p:sp>
      <p:pic>
        <p:nvPicPr>
          <p:cNvPr id="20" name="Picture 3" descr="E:\Pictures\Coulo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405" y="703459"/>
            <a:ext cx="1180202" cy="138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E:\Pictures\gaus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267" y="2711306"/>
            <a:ext cx="1091090" cy="139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descr="奥斯特"/>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6497" y="116632"/>
            <a:ext cx="1411704" cy="204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5"/>
          <p:cNvGrpSpPr>
            <a:grpSpLocks/>
          </p:cNvGrpSpPr>
          <p:nvPr/>
        </p:nvGrpSpPr>
        <p:grpSpPr bwMode="auto">
          <a:xfrm>
            <a:off x="5662513" y="2169979"/>
            <a:ext cx="1606638" cy="2148992"/>
            <a:chOff x="3966" y="2160"/>
            <a:chExt cx="1083" cy="2062"/>
          </a:xfrm>
        </p:grpSpPr>
        <p:pic>
          <p:nvPicPr>
            <p:cNvPr id="24" name="Picture 6" descr="u=4176521799,2744701745&amp;gp=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 y="2160"/>
              <a:ext cx="1083" cy="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7"/>
            <p:cNvSpPr txBox="1">
              <a:spLocks noChangeArrowheads="1"/>
            </p:cNvSpPr>
            <p:nvPr/>
          </p:nvSpPr>
          <p:spPr bwMode="auto">
            <a:xfrm>
              <a:off x="4138" y="3749"/>
              <a:ext cx="847"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600" b="1">
                  <a:solidFill>
                    <a:schemeClr val="tx2"/>
                  </a:solidFill>
                </a:rPr>
                <a:t>  </a:t>
              </a:r>
              <a:r>
                <a:rPr lang="zh-CN" altLang="en-US" sz="2600" b="1">
                  <a:solidFill>
                    <a:schemeClr val="tx2"/>
                  </a:solidFill>
                </a:rPr>
                <a:t>安培</a:t>
              </a:r>
            </a:p>
          </p:txBody>
        </p:sp>
      </p:grpSp>
      <p:pic>
        <p:nvPicPr>
          <p:cNvPr id="26" name="Picture 6" descr="法拉第"/>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64084" y="433715"/>
            <a:ext cx="1228675" cy="165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descr="maikesiwe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4245" y="3808364"/>
            <a:ext cx="1432728" cy="196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E:\Pictures\Einstei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531" y="5636882"/>
            <a:ext cx="978157" cy="122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841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20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circle(in)">
                                      <p:cBhvr>
                                        <p:cTn id="51" dur="20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arn(inVertical)">
                                      <p:cBhvr>
                                        <p:cTn id="56" dur="500"/>
                                        <p:tgtEl>
                                          <p:spTgt spid="7"/>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circle(in)">
                                      <p:cBhvr>
                                        <p:cTn id="59" dur="2000"/>
                                        <p:tgtEl>
                                          <p:spTgt spid="13"/>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circle(in)">
                                      <p:cBhvr>
                                        <p:cTn id="62" dur="2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2000"/>
                                        <p:tgtEl>
                                          <p:spTgt spid="2"/>
                                        </p:tgtEl>
                                      </p:cBhvr>
                                    </p:animEffect>
                                    <p:anim calcmode="lin" valueType="num">
                                      <p:cBhvr>
                                        <p:cTn id="79" dur="2000" fill="hold"/>
                                        <p:tgtEl>
                                          <p:spTgt spid="2"/>
                                        </p:tgtEl>
                                        <p:attrNameLst>
                                          <p:attrName>ppt_w</p:attrName>
                                        </p:attrNameLst>
                                      </p:cBhvr>
                                      <p:tavLst>
                                        <p:tav tm="0" fmla="#ppt_w*sin(2.5*pi*$)">
                                          <p:val>
                                            <p:fltVal val="0"/>
                                          </p:val>
                                        </p:tav>
                                        <p:tav tm="100000">
                                          <p:val>
                                            <p:fltVal val="1"/>
                                          </p:val>
                                        </p:tav>
                                      </p:tavLst>
                                    </p:anim>
                                    <p:anim calcmode="lin" valueType="num">
                                      <p:cBhvr>
                                        <p:cTn id="80"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heel(1)">
                                      <p:cBhvr>
                                        <p:cTn id="91" dur="2000"/>
                                        <p:tgtEl>
                                          <p:spTgt spid="21"/>
                                        </p:tgtEl>
                                      </p:cBhvr>
                                    </p:animEffect>
                                  </p:childTnLst>
                                </p:cTn>
                              </p:par>
                            </p:childTnLst>
                          </p:cTn>
                        </p:par>
                      </p:childTnLst>
                    </p:cTn>
                  </p:par>
                  <p:par>
                    <p:cTn id="92" fill="hold">
                      <p:stCondLst>
                        <p:cond delay="indefinite"/>
                      </p:stCondLst>
                      <p:childTnLst>
                        <p:par>
                          <p:cTn id="93" fill="hold">
                            <p:stCondLst>
                              <p:cond delay="0"/>
                            </p:stCondLst>
                            <p:childTnLst>
                              <p:par>
                                <p:cTn id="94" presetID="6" presetClass="entr" presetSubtype="16"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circle(in)">
                                      <p:cBhvr>
                                        <p:cTn id="96" dur="20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wheel(1)">
                                      <p:cBhvr>
                                        <p:cTn id="101" dur="2000"/>
                                        <p:tgtEl>
                                          <p:spTgt spid="23"/>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circle(in)">
                                      <p:cBhvr>
                                        <p:cTn id="112" dur="20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21" presetClass="entr" presetSubtype="1"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heel(1)">
                                      <p:cBhvr>
                                        <p:cTn id="11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11" grpId="0"/>
      <p:bldP spid="12" grpId="0" animBg="1"/>
      <p:bldP spid="13" grpId="0" animBg="1"/>
      <p:bldP spid="14" grpId="0" animBg="1"/>
      <p:bldP spid="15" grpId="0" animBg="1"/>
      <p:bldP spid="16" grpId="0" animBg="1"/>
      <p:bldP spid="17" grpId="0" animBg="1"/>
      <p:bldP spid="18"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309814" y="3227389"/>
            <a:ext cx="7572375"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009900"/>
                </a:solidFill>
                <a:latin typeface="Calibri" panose="020F0502020204030204" pitchFamily="34" charset="0"/>
              </a:rPr>
              <a:t>Faraday</a:t>
            </a:r>
            <a:r>
              <a:rPr lang="zh-CN" altLang="en-US" sz="2800" b="1" dirty="0">
                <a:solidFill>
                  <a:srgbClr val="009900"/>
                </a:solidFill>
                <a:latin typeface="Calibri" panose="020F0502020204030204" pitchFamily="34" charset="0"/>
              </a:rPr>
              <a:t>一生淡泊名利，洁身自爱。他自幼生活贫困，进入科学界后一直靠工资度日，十分清贫。他发明很多，但从不申请专利。他拒绝企业咨询的优厚报酬和巨额赠款，也拒绝了皇家学会的高官厚禄，不愿出任皇家学会会长，拒绝接受爵士称号。他表现自己的意愿是“我必须保持平凡的</a:t>
            </a:r>
            <a:r>
              <a:rPr lang="en-US" altLang="zh-CN" sz="2800" b="1" dirty="0">
                <a:solidFill>
                  <a:srgbClr val="009900"/>
                </a:solidFill>
                <a:latin typeface="Calibri" panose="020F0502020204030204" pitchFamily="34" charset="0"/>
              </a:rPr>
              <a:t>Faraday</a:t>
            </a:r>
            <a:r>
              <a:rPr lang="zh-CN" altLang="en-US" sz="2800" b="1" dirty="0">
                <a:solidFill>
                  <a:srgbClr val="009900"/>
                </a:solidFill>
                <a:latin typeface="Calibri" panose="020F0502020204030204" pitchFamily="34" charset="0"/>
              </a:rPr>
              <a:t>以终。”</a:t>
            </a:r>
          </a:p>
        </p:txBody>
      </p:sp>
      <p:sp>
        <p:nvSpPr>
          <p:cNvPr id="3" name="Text Box 5"/>
          <p:cNvSpPr txBox="1">
            <a:spLocks noChangeArrowheads="1"/>
          </p:cNvSpPr>
          <p:nvPr/>
        </p:nvSpPr>
        <p:spPr bwMode="auto">
          <a:xfrm>
            <a:off x="2024064" y="692150"/>
            <a:ext cx="75723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8D11BF"/>
                </a:solidFill>
                <a:latin typeface="Calibri" panose="020F0502020204030204" pitchFamily="34" charset="0"/>
              </a:rPr>
              <a:t>Faraday</a:t>
            </a:r>
            <a:r>
              <a:rPr lang="zh-CN" altLang="en-US" sz="2800" b="1" dirty="0">
                <a:solidFill>
                  <a:srgbClr val="8D11BF"/>
                </a:solidFill>
                <a:latin typeface="Calibri" panose="020F0502020204030204" pitchFamily="34" charset="0"/>
              </a:rPr>
              <a:t>于</a:t>
            </a:r>
            <a:r>
              <a:rPr lang="en-US" altLang="zh-CN" sz="2800" b="1" dirty="0">
                <a:solidFill>
                  <a:srgbClr val="8D11BF"/>
                </a:solidFill>
                <a:latin typeface="Calibri" panose="020F0502020204030204" pitchFamily="34" charset="0"/>
              </a:rPr>
              <a:t>1791</a:t>
            </a:r>
            <a:r>
              <a:rPr lang="zh-CN" altLang="en-US" sz="2800" b="1" dirty="0">
                <a:solidFill>
                  <a:srgbClr val="8D11BF"/>
                </a:solidFill>
                <a:latin typeface="Calibri" panose="020F0502020204030204" pitchFamily="34" charset="0"/>
              </a:rPr>
              <a:t>年</a:t>
            </a:r>
            <a:r>
              <a:rPr lang="en-US" altLang="zh-CN" sz="2800" b="1" dirty="0">
                <a:solidFill>
                  <a:srgbClr val="8D11BF"/>
                </a:solidFill>
                <a:latin typeface="Calibri" panose="020F0502020204030204" pitchFamily="34" charset="0"/>
              </a:rPr>
              <a:t>9</a:t>
            </a:r>
            <a:r>
              <a:rPr lang="zh-CN" altLang="en-US" sz="2800" b="1" dirty="0">
                <a:solidFill>
                  <a:srgbClr val="8D11BF"/>
                </a:solidFill>
                <a:latin typeface="Calibri" panose="020F0502020204030204" pitchFamily="34" charset="0"/>
              </a:rPr>
              <a:t>月</a:t>
            </a:r>
            <a:r>
              <a:rPr lang="en-US" altLang="zh-CN" sz="2800" b="1" dirty="0">
                <a:solidFill>
                  <a:srgbClr val="8D11BF"/>
                </a:solidFill>
                <a:latin typeface="Calibri" panose="020F0502020204030204" pitchFamily="34" charset="0"/>
              </a:rPr>
              <a:t>22</a:t>
            </a:r>
            <a:r>
              <a:rPr lang="zh-CN" altLang="en-US" sz="2800" b="1" dirty="0">
                <a:solidFill>
                  <a:srgbClr val="8D11BF"/>
                </a:solidFill>
                <a:latin typeface="Calibri" panose="020F0502020204030204" pitchFamily="34" charset="0"/>
              </a:rPr>
              <a:t>日出生于铁匠家庭，小学肄业，</a:t>
            </a:r>
            <a:r>
              <a:rPr lang="en-US" altLang="zh-CN" sz="2800" b="1" dirty="0">
                <a:solidFill>
                  <a:srgbClr val="8D11BF"/>
                </a:solidFill>
                <a:latin typeface="Calibri" panose="020F0502020204030204" pitchFamily="34" charset="0"/>
              </a:rPr>
              <a:t>13</a:t>
            </a:r>
            <a:r>
              <a:rPr lang="zh-CN" altLang="en-US" sz="2800" b="1" dirty="0">
                <a:solidFill>
                  <a:srgbClr val="8D11BF"/>
                </a:solidFill>
                <a:latin typeface="Calibri" panose="020F0502020204030204" pitchFamily="34" charset="0"/>
              </a:rPr>
              <a:t>岁开始在书店当书籍装订工。勤奋好学。</a:t>
            </a:r>
            <a:r>
              <a:rPr lang="en-US" altLang="zh-CN" sz="2800" b="1" dirty="0">
                <a:solidFill>
                  <a:srgbClr val="8D11BF"/>
                </a:solidFill>
                <a:latin typeface="Calibri" panose="020F0502020204030204" pitchFamily="34" charset="0"/>
              </a:rPr>
              <a:t>21</a:t>
            </a:r>
            <a:r>
              <a:rPr lang="zh-CN" altLang="en-US" sz="2800" b="1" dirty="0">
                <a:solidFill>
                  <a:srgbClr val="8D11BF"/>
                </a:solidFill>
                <a:latin typeface="Calibri" panose="020F0502020204030204" pitchFamily="34" charset="0"/>
              </a:rPr>
              <a:t>岁时旁听</a:t>
            </a:r>
            <a:r>
              <a:rPr lang="en-US" altLang="zh-CN" sz="2800" b="1" dirty="0">
                <a:solidFill>
                  <a:srgbClr val="8D11BF"/>
                </a:solidFill>
                <a:latin typeface="Calibri" panose="020F0502020204030204" pitchFamily="34" charset="0"/>
              </a:rPr>
              <a:t>Davy</a:t>
            </a:r>
            <a:r>
              <a:rPr lang="zh-CN" altLang="en-US" sz="2800" b="1" dirty="0">
                <a:solidFill>
                  <a:srgbClr val="8D11BF"/>
                </a:solidFill>
                <a:latin typeface="Calibri" panose="020F0502020204030204" pitchFamily="34" charset="0"/>
              </a:rPr>
              <a:t>的系列化学演讲，后成为</a:t>
            </a:r>
            <a:r>
              <a:rPr lang="en-US" altLang="zh-CN" sz="2800" b="1" dirty="0">
                <a:solidFill>
                  <a:srgbClr val="8D11BF"/>
                </a:solidFill>
                <a:latin typeface="Calibri" panose="020F0502020204030204" pitchFamily="34" charset="0"/>
              </a:rPr>
              <a:t>Davy</a:t>
            </a:r>
            <a:r>
              <a:rPr lang="zh-CN" altLang="en-US" sz="2800" b="1" dirty="0">
                <a:solidFill>
                  <a:srgbClr val="8D11BF"/>
                </a:solidFill>
                <a:latin typeface="Calibri" panose="020F0502020204030204" pitchFamily="34" charset="0"/>
              </a:rPr>
              <a:t>的助研。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Pictures\em-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1"/>
            <a:ext cx="38481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4" descr="E:\Pictures\em-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89364"/>
            <a:ext cx="4929188"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E:\Pictures\em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0" y="214313"/>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E:\Pictures\em-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25" y="3857626"/>
            <a:ext cx="387985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Text Box 1006"/>
          <p:cNvSpPr txBox="1">
            <a:spLocks noChangeArrowheads="1"/>
          </p:cNvSpPr>
          <p:nvPr/>
        </p:nvSpPr>
        <p:spPr bwMode="auto">
          <a:xfrm>
            <a:off x="1992313" y="1773239"/>
            <a:ext cx="3600450" cy="954087"/>
          </a:xfrm>
          <a:prstGeom prst="rect">
            <a:avLst/>
          </a:prstGeom>
          <a:noFill/>
          <a:ln w="12700">
            <a:noFill/>
            <a:miter lim="800000"/>
            <a:headEnd/>
            <a:tailEnd/>
          </a:ln>
        </p:spPr>
        <p:txBody>
          <a:bodyPr anchor="ctr">
            <a:spAutoFit/>
          </a:bodyPr>
          <a:lstStyle/>
          <a:p>
            <a:pPr algn="ctr" eaLnBrk="0" fontAlgn="auto" hangingPunct="0">
              <a:spcBef>
                <a:spcPts val="0"/>
              </a:spcBef>
              <a:spcAft>
                <a:spcPts val="0"/>
              </a:spcAft>
              <a:defRPr/>
            </a:pPr>
            <a:r>
              <a:rPr lang="en-US" altLang="zh-CN" sz="2800" b="1" dirty="0">
                <a:solidFill>
                  <a:srgbClr val="009900"/>
                </a:solidFill>
                <a:latin typeface="+mj-ea"/>
                <a:ea typeface="+mj-ea"/>
              </a:rPr>
              <a:t>1. </a:t>
            </a:r>
            <a:r>
              <a:rPr lang="zh-CN" altLang="en-US" sz="2800" b="1" dirty="0">
                <a:solidFill>
                  <a:srgbClr val="009900"/>
                </a:solidFill>
                <a:latin typeface="+mj-ea"/>
                <a:ea typeface="+mj-ea"/>
              </a:rPr>
              <a:t>磁铁与线圈相对运动时的电磁感应现象</a:t>
            </a:r>
          </a:p>
        </p:txBody>
      </p:sp>
      <p:sp>
        <p:nvSpPr>
          <p:cNvPr id="408" name="Text Box 1007"/>
          <p:cNvSpPr txBox="1">
            <a:spLocks noChangeArrowheads="1"/>
          </p:cNvSpPr>
          <p:nvPr/>
        </p:nvSpPr>
        <p:spPr bwMode="auto">
          <a:xfrm>
            <a:off x="1739328" y="345096"/>
            <a:ext cx="5500688" cy="646113"/>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3600" b="1" dirty="0">
                <a:solidFill>
                  <a:srgbClr val="FF0000"/>
                </a:solidFill>
                <a:latin typeface="+mj-ea"/>
                <a:ea typeface="+mj-ea"/>
              </a:rPr>
              <a:t>五种产生感应电流的情况</a:t>
            </a:r>
          </a:p>
        </p:txBody>
      </p:sp>
      <p:grpSp>
        <p:nvGrpSpPr>
          <p:cNvPr id="643" name="Group 873"/>
          <p:cNvGrpSpPr>
            <a:grpSpLocks/>
          </p:cNvGrpSpPr>
          <p:nvPr/>
        </p:nvGrpSpPr>
        <p:grpSpPr bwMode="auto">
          <a:xfrm>
            <a:off x="5664200" y="836613"/>
            <a:ext cx="4548188" cy="2544762"/>
            <a:chOff x="384" y="432"/>
            <a:chExt cx="4634" cy="2992"/>
          </a:xfrm>
        </p:grpSpPr>
        <p:grpSp>
          <p:nvGrpSpPr>
            <p:cNvPr id="644" name="Group 874"/>
            <p:cNvGrpSpPr>
              <a:grpSpLocks/>
            </p:cNvGrpSpPr>
            <p:nvPr/>
          </p:nvGrpSpPr>
          <p:grpSpPr bwMode="auto">
            <a:xfrm>
              <a:off x="384" y="1012"/>
              <a:ext cx="4234" cy="2412"/>
              <a:chOff x="384" y="1012"/>
              <a:chExt cx="4234" cy="2412"/>
            </a:xfrm>
          </p:grpSpPr>
          <p:grpSp>
            <p:nvGrpSpPr>
              <p:cNvPr id="655" name="Group 875"/>
              <p:cNvGrpSpPr>
                <a:grpSpLocks/>
              </p:cNvGrpSpPr>
              <p:nvPr/>
            </p:nvGrpSpPr>
            <p:grpSpPr bwMode="auto">
              <a:xfrm>
                <a:off x="384" y="2300"/>
                <a:ext cx="2352" cy="1060"/>
                <a:chOff x="912" y="2209"/>
                <a:chExt cx="3120" cy="1536"/>
              </a:xfrm>
            </p:grpSpPr>
            <p:sp>
              <p:nvSpPr>
                <p:cNvPr id="769" name="Freeform 876"/>
                <p:cNvSpPr>
                  <a:spLocks/>
                </p:cNvSpPr>
                <p:nvPr/>
              </p:nvSpPr>
              <p:spPr bwMode="auto">
                <a:xfrm>
                  <a:off x="959" y="2210"/>
                  <a:ext cx="3025" cy="1393"/>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 name="T10" fmla="*/ 0 60000 65536"/>
                    <a:gd name="T11" fmla="*/ 0 60000 65536"/>
                    <a:gd name="T12" fmla="*/ 0 60000 65536"/>
                    <a:gd name="T13" fmla="*/ 0 60000 65536"/>
                    <a:gd name="T14" fmla="*/ 0 60000 65536"/>
                    <a:gd name="T15" fmla="*/ 0 w 3024"/>
                    <a:gd name="T16" fmla="*/ 0 h 1392"/>
                    <a:gd name="T17" fmla="*/ 3024 w 3024"/>
                    <a:gd name="T18" fmla="*/ 1392 h 1392"/>
                  </a:gdLst>
                  <a:ahLst/>
                  <a:cxnLst>
                    <a:cxn ang="T10">
                      <a:pos x="T0" y="T1"/>
                    </a:cxn>
                    <a:cxn ang="T11">
                      <a:pos x="T2" y="T3"/>
                    </a:cxn>
                    <a:cxn ang="T12">
                      <a:pos x="T4" y="T5"/>
                    </a:cxn>
                    <a:cxn ang="T13">
                      <a:pos x="T6" y="T7"/>
                    </a:cxn>
                    <a:cxn ang="T14">
                      <a:pos x="T8" y="T9"/>
                    </a:cxn>
                  </a:cxnLst>
                  <a:rect l="T15" t="T16" r="T17" b="T18"/>
                  <a:pathLst>
                    <a:path w="3024" h="1392">
                      <a:moveTo>
                        <a:pt x="0" y="672"/>
                      </a:moveTo>
                      <a:lnTo>
                        <a:pt x="384" y="1392"/>
                      </a:lnTo>
                      <a:lnTo>
                        <a:pt x="3024" y="720"/>
                      </a:lnTo>
                      <a:lnTo>
                        <a:pt x="2496" y="0"/>
                      </a:lnTo>
                      <a:lnTo>
                        <a:pt x="0" y="672"/>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0" name="Freeform 877"/>
                <p:cNvSpPr>
                  <a:spLocks/>
                </p:cNvSpPr>
                <p:nvPr/>
              </p:nvSpPr>
              <p:spPr bwMode="auto">
                <a:xfrm>
                  <a:off x="912" y="2883"/>
                  <a:ext cx="3120" cy="863"/>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 name="T14" fmla="*/ 0 60000 65536"/>
                    <a:gd name="T15" fmla="*/ 0 60000 65536"/>
                    <a:gd name="T16" fmla="*/ 0 60000 65536"/>
                    <a:gd name="T17" fmla="*/ 0 60000 65536"/>
                    <a:gd name="T18" fmla="*/ 0 60000 65536"/>
                    <a:gd name="T19" fmla="*/ 0 60000 65536"/>
                    <a:gd name="T20" fmla="*/ 0 60000 65536"/>
                    <a:gd name="T21" fmla="*/ 0 w 3120"/>
                    <a:gd name="T22" fmla="*/ 0 h 864"/>
                    <a:gd name="T23" fmla="*/ 3120 w 312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0" h="864">
                      <a:moveTo>
                        <a:pt x="48" y="0"/>
                      </a:moveTo>
                      <a:lnTo>
                        <a:pt x="0" y="48"/>
                      </a:lnTo>
                      <a:lnTo>
                        <a:pt x="384" y="864"/>
                      </a:lnTo>
                      <a:lnTo>
                        <a:pt x="3120" y="144"/>
                      </a:lnTo>
                      <a:lnTo>
                        <a:pt x="3072" y="48"/>
                      </a:lnTo>
                      <a:lnTo>
                        <a:pt x="432" y="720"/>
                      </a:lnTo>
                      <a:lnTo>
                        <a:pt x="48" y="0"/>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656" name="Freeform 878" descr="绿色大理石"/>
              <p:cNvSpPr>
                <a:spLocks/>
              </p:cNvSpPr>
              <p:nvPr/>
            </p:nvSpPr>
            <p:spPr bwMode="auto">
              <a:xfrm>
                <a:off x="746" y="1180"/>
                <a:ext cx="1629" cy="1853"/>
              </a:xfrm>
              <a:custGeom>
                <a:avLst/>
                <a:gdLst>
                  <a:gd name="T0" fmla="*/ 288 w 2160"/>
                  <a:gd name="T1" fmla="*/ 288 h 2688"/>
                  <a:gd name="T2" fmla="*/ 0 w 2160"/>
                  <a:gd name="T3" fmla="*/ 672 h 2688"/>
                  <a:gd name="T4" fmla="*/ 0 w 2160"/>
                  <a:gd name="T5" fmla="*/ 2688 h 2688"/>
                  <a:gd name="T6" fmla="*/ 2160 w 2160"/>
                  <a:gd name="T7" fmla="*/ 2160 h 2688"/>
                  <a:gd name="T8" fmla="*/ 2160 w 2160"/>
                  <a:gd name="T9" fmla="*/ 288 h 2688"/>
                  <a:gd name="T10" fmla="*/ 1920 w 2160"/>
                  <a:gd name="T11" fmla="*/ 0 h 2688"/>
                  <a:gd name="T12" fmla="*/ 288 w 2160"/>
                  <a:gd name="T13" fmla="*/ 288 h 2688"/>
                  <a:gd name="T14" fmla="*/ 0 60000 65536"/>
                  <a:gd name="T15" fmla="*/ 0 60000 65536"/>
                  <a:gd name="T16" fmla="*/ 0 60000 65536"/>
                  <a:gd name="T17" fmla="*/ 0 60000 65536"/>
                  <a:gd name="T18" fmla="*/ 0 60000 65536"/>
                  <a:gd name="T19" fmla="*/ 0 60000 65536"/>
                  <a:gd name="T20" fmla="*/ 0 60000 65536"/>
                  <a:gd name="T21" fmla="*/ 0 w 2160"/>
                  <a:gd name="T22" fmla="*/ 0 h 2688"/>
                  <a:gd name="T23" fmla="*/ 2160 w 2160"/>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2"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7" name="Freeform 879"/>
              <p:cNvSpPr>
                <a:spLocks/>
              </p:cNvSpPr>
              <p:nvPr/>
            </p:nvSpPr>
            <p:spPr bwMode="auto">
              <a:xfrm>
                <a:off x="817" y="1246"/>
                <a:ext cx="1485" cy="931"/>
              </a:xfrm>
              <a:custGeom>
                <a:avLst/>
                <a:gdLst>
                  <a:gd name="T0" fmla="*/ 240 w 1968"/>
                  <a:gd name="T1" fmla="*/ 288 h 1344"/>
                  <a:gd name="T2" fmla="*/ 0 w 1968"/>
                  <a:gd name="T3" fmla="*/ 672 h 1344"/>
                  <a:gd name="T4" fmla="*/ 0 w 1968"/>
                  <a:gd name="T5" fmla="*/ 1344 h 1344"/>
                  <a:gd name="T6" fmla="*/ 1968 w 1968"/>
                  <a:gd name="T7" fmla="*/ 912 h 1344"/>
                  <a:gd name="T8" fmla="*/ 1968 w 1968"/>
                  <a:gd name="T9" fmla="*/ 240 h 1344"/>
                  <a:gd name="T10" fmla="*/ 1776 w 1968"/>
                  <a:gd name="T11" fmla="*/ 0 h 1344"/>
                  <a:gd name="T12" fmla="*/ 240 w 1968"/>
                  <a:gd name="T13" fmla="*/ 288 h 1344"/>
                  <a:gd name="T14" fmla="*/ 0 60000 65536"/>
                  <a:gd name="T15" fmla="*/ 0 60000 65536"/>
                  <a:gd name="T16" fmla="*/ 0 60000 65536"/>
                  <a:gd name="T17" fmla="*/ 0 60000 65536"/>
                  <a:gd name="T18" fmla="*/ 0 60000 65536"/>
                  <a:gd name="T19" fmla="*/ 0 60000 65536"/>
                  <a:gd name="T20" fmla="*/ 0 60000 65536"/>
                  <a:gd name="T21" fmla="*/ 0 w 1968"/>
                  <a:gd name="T22" fmla="*/ 0 h 1344"/>
                  <a:gd name="T23" fmla="*/ 1968 w 1968"/>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344">
                    <a:moveTo>
                      <a:pt x="240" y="288"/>
                    </a:moveTo>
                    <a:lnTo>
                      <a:pt x="0" y="672"/>
                    </a:lnTo>
                    <a:lnTo>
                      <a:pt x="0" y="1344"/>
                    </a:lnTo>
                    <a:lnTo>
                      <a:pt x="1968" y="912"/>
                    </a:lnTo>
                    <a:lnTo>
                      <a:pt x="1968" y="240"/>
                    </a:lnTo>
                    <a:lnTo>
                      <a:pt x="1776" y="0"/>
                    </a:lnTo>
                    <a:lnTo>
                      <a:pt x="240" y="288"/>
                    </a:lnTo>
                    <a:close/>
                  </a:path>
                </a:pathLst>
              </a:custGeom>
              <a:solidFill>
                <a:srgbClr val="FFFFFF"/>
              </a:soli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8" name="Freeform 880" descr="绿色大理石"/>
              <p:cNvSpPr>
                <a:spLocks/>
              </p:cNvSpPr>
              <p:nvPr/>
            </p:nvSpPr>
            <p:spPr bwMode="auto">
              <a:xfrm>
                <a:off x="782" y="1012"/>
                <a:ext cx="1412" cy="370"/>
              </a:xfrm>
              <a:custGeom>
                <a:avLst/>
                <a:gdLst>
                  <a:gd name="T0" fmla="*/ 0 w 1872"/>
                  <a:gd name="T1" fmla="*/ 296 h 536"/>
                  <a:gd name="T2" fmla="*/ 240 w 1872"/>
                  <a:gd name="T3" fmla="*/ 536 h 536"/>
                  <a:gd name="T4" fmla="*/ 1872 w 1872"/>
                  <a:gd name="T5" fmla="*/ 248 h 536"/>
                  <a:gd name="T6" fmla="*/ 1536 w 1872"/>
                  <a:gd name="T7" fmla="*/ 8 h 536"/>
                  <a:gd name="T8" fmla="*/ 1572 w 1872"/>
                  <a:gd name="T9" fmla="*/ 4 h 536"/>
                  <a:gd name="T10" fmla="*/ 0 w 1872"/>
                  <a:gd name="T11" fmla="*/ 296 h 536"/>
                  <a:gd name="T12" fmla="*/ 0 60000 65536"/>
                  <a:gd name="T13" fmla="*/ 0 60000 65536"/>
                  <a:gd name="T14" fmla="*/ 0 60000 65536"/>
                  <a:gd name="T15" fmla="*/ 0 60000 65536"/>
                  <a:gd name="T16" fmla="*/ 0 60000 65536"/>
                  <a:gd name="T17" fmla="*/ 0 60000 65536"/>
                  <a:gd name="T18" fmla="*/ 0 w 1872"/>
                  <a:gd name="T19" fmla="*/ 0 h 536"/>
                  <a:gd name="T20" fmla="*/ 1872 w 1872"/>
                  <a:gd name="T21" fmla="*/ 536 h 536"/>
                </a:gdLst>
                <a:ahLst/>
                <a:cxnLst>
                  <a:cxn ang="T12">
                    <a:pos x="T0" y="T1"/>
                  </a:cxn>
                  <a:cxn ang="T13">
                    <a:pos x="T2" y="T3"/>
                  </a:cxn>
                  <a:cxn ang="T14">
                    <a:pos x="T4" y="T5"/>
                  </a:cxn>
                  <a:cxn ang="T15">
                    <a:pos x="T6" y="T7"/>
                  </a:cxn>
                  <a:cxn ang="T16">
                    <a:pos x="T8" y="T9"/>
                  </a:cxn>
                  <a:cxn ang="T17">
                    <a:pos x="T10" y="T11"/>
                  </a:cxn>
                </a:cxnLst>
                <a:rect l="T18" t="T19" r="T20" b="T21"/>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2"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9" name="Freeform 881" descr="绿色大理石"/>
              <p:cNvSpPr>
                <a:spLocks/>
              </p:cNvSpPr>
              <p:nvPr/>
            </p:nvSpPr>
            <p:spPr bwMode="auto">
              <a:xfrm>
                <a:off x="565" y="1212"/>
                <a:ext cx="398" cy="431"/>
              </a:xfrm>
              <a:custGeom>
                <a:avLst/>
                <a:gdLst>
                  <a:gd name="T0" fmla="*/ 288 w 528"/>
                  <a:gd name="T1" fmla="*/ 0 h 624"/>
                  <a:gd name="T2" fmla="*/ 528 w 528"/>
                  <a:gd name="T3" fmla="*/ 240 h 624"/>
                  <a:gd name="T4" fmla="*/ 240 w 528"/>
                  <a:gd name="T5" fmla="*/ 624 h 624"/>
                  <a:gd name="T6" fmla="*/ 0 w 528"/>
                  <a:gd name="T7" fmla="*/ 384 h 624"/>
                  <a:gd name="T8" fmla="*/ 288 w 528"/>
                  <a:gd name="T9" fmla="*/ 0 h 624"/>
                  <a:gd name="T10" fmla="*/ 0 60000 65536"/>
                  <a:gd name="T11" fmla="*/ 0 60000 65536"/>
                  <a:gd name="T12" fmla="*/ 0 60000 65536"/>
                  <a:gd name="T13" fmla="*/ 0 60000 65536"/>
                  <a:gd name="T14" fmla="*/ 0 60000 65536"/>
                  <a:gd name="T15" fmla="*/ 0 w 528"/>
                  <a:gd name="T16" fmla="*/ 0 h 624"/>
                  <a:gd name="T17" fmla="*/ 528 w 528"/>
                  <a:gd name="T18" fmla="*/ 624 h 624"/>
                </a:gdLst>
                <a:ahLst/>
                <a:cxnLst>
                  <a:cxn ang="T10">
                    <a:pos x="T0" y="T1"/>
                  </a:cxn>
                  <a:cxn ang="T11">
                    <a:pos x="T2" y="T3"/>
                  </a:cxn>
                  <a:cxn ang="T12">
                    <a:pos x="T4" y="T5"/>
                  </a:cxn>
                  <a:cxn ang="T13">
                    <a:pos x="T6" y="T7"/>
                  </a:cxn>
                  <a:cxn ang="T14">
                    <a:pos x="T8" y="T9"/>
                  </a:cxn>
                </a:cxnLst>
                <a:rect l="T15" t="T16" r="T17" b="T18"/>
                <a:pathLst>
                  <a:path w="528" h="624">
                    <a:moveTo>
                      <a:pt x="288" y="0"/>
                    </a:moveTo>
                    <a:lnTo>
                      <a:pt x="528" y="240"/>
                    </a:lnTo>
                    <a:lnTo>
                      <a:pt x="240" y="624"/>
                    </a:lnTo>
                    <a:lnTo>
                      <a:pt x="0" y="384"/>
                    </a:lnTo>
                    <a:lnTo>
                      <a:pt x="288" y="0"/>
                    </a:lnTo>
                    <a:close/>
                  </a:path>
                </a:pathLst>
              </a:custGeom>
              <a:blipFill dpi="0" rotWithShape="0">
                <a:blip r:embed="rId2"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0" name="Freeform 882" descr="绿色大理石"/>
              <p:cNvSpPr>
                <a:spLocks/>
              </p:cNvSpPr>
              <p:nvPr/>
            </p:nvSpPr>
            <p:spPr bwMode="auto">
              <a:xfrm>
                <a:off x="565" y="1477"/>
                <a:ext cx="181" cy="1557"/>
              </a:xfrm>
              <a:custGeom>
                <a:avLst/>
                <a:gdLst>
                  <a:gd name="T0" fmla="*/ 0 w 240"/>
                  <a:gd name="T1" fmla="*/ 0 h 2256"/>
                  <a:gd name="T2" fmla="*/ 240 w 240"/>
                  <a:gd name="T3" fmla="*/ 240 h 2256"/>
                  <a:gd name="T4" fmla="*/ 240 w 240"/>
                  <a:gd name="T5" fmla="*/ 2256 h 2256"/>
                  <a:gd name="T6" fmla="*/ 48 w 240"/>
                  <a:gd name="T7" fmla="*/ 1776 h 2256"/>
                  <a:gd name="T8" fmla="*/ 0 w 240"/>
                  <a:gd name="T9" fmla="*/ 0 h 2256"/>
                  <a:gd name="T10" fmla="*/ 0 60000 65536"/>
                  <a:gd name="T11" fmla="*/ 0 60000 65536"/>
                  <a:gd name="T12" fmla="*/ 0 60000 65536"/>
                  <a:gd name="T13" fmla="*/ 0 60000 65536"/>
                  <a:gd name="T14" fmla="*/ 0 60000 65536"/>
                  <a:gd name="T15" fmla="*/ 0 w 240"/>
                  <a:gd name="T16" fmla="*/ 0 h 2256"/>
                  <a:gd name="T17" fmla="*/ 240 w 240"/>
                  <a:gd name="T18" fmla="*/ 2256 h 2256"/>
                </a:gdLst>
                <a:ahLst/>
                <a:cxnLst>
                  <a:cxn ang="T10">
                    <a:pos x="T0" y="T1"/>
                  </a:cxn>
                  <a:cxn ang="T11">
                    <a:pos x="T2" y="T3"/>
                  </a:cxn>
                  <a:cxn ang="T12">
                    <a:pos x="T4" y="T5"/>
                  </a:cxn>
                  <a:cxn ang="T13">
                    <a:pos x="T6" y="T7"/>
                  </a:cxn>
                  <a:cxn ang="T14">
                    <a:pos x="T8" y="T9"/>
                  </a:cxn>
                </a:cxnLst>
                <a:rect l="T15" t="T16" r="T17" b="T18"/>
                <a:pathLst>
                  <a:path w="240" h="2256">
                    <a:moveTo>
                      <a:pt x="0" y="0"/>
                    </a:moveTo>
                    <a:lnTo>
                      <a:pt x="240" y="240"/>
                    </a:lnTo>
                    <a:lnTo>
                      <a:pt x="240" y="2256"/>
                    </a:lnTo>
                    <a:lnTo>
                      <a:pt x="48" y="1776"/>
                    </a:lnTo>
                    <a:lnTo>
                      <a:pt x="0" y="0"/>
                    </a:lnTo>
                    <a:close/>
                  </a:path>
                </a:pathLst>
              </a:custGeom>
              <a:blipFill dpi="0" rotWithShape="0">
                <a:blip r:embed="rId2"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61" name="Group 883"/>
              <p:cNvGrpSpPr>
                <a:grpSpLocks/>
              </p:cNvGrpSpPr>
              <p:nvPr/>
            </p:nvGrpSpPr>
            <p:grpSpPr bwMode="auto">
              <a:xfrm>
                <a:off x="1338" y="2793"/>
                <a:ext cx="182" cy="231"/>
                <a:chOff x="3813" y="2016"/>
                <a:chExt cx="673" cy="909"/>
              </a:xfrm>
            </p:grpSpPr>
            <p:grpSp>
              <p:nvGrpSpPr>
                <p:cNvPr id="751" name="Group 884"/>
                <p:cNvGrpSpPr>
                  <a:grpSpLocks/>
                </p:cNvGrpSpPr>
                <p:nvPr/>
              </p:nvGrpSpPr>
              <p:grpSpPr bwMode="auto">
                <a:xfrm>
                  <a:off x="3813" y="2610"/>
                  <a:ext cx="673" cy="315"/>
                  <a:chOff x="3813" y="2610"/>
                  <a:chExt cx="673" cy="315"/>
                </a:xfrm>
              </p:grpSpPr>
              <p:sp>
                <p:nvSpPr>
                  <p:cNvPr id="766" name="Oval 885"/>
                  <p:cNvSpPr>
                    <a:spLocks noChangeArrowheads="1"/>
                  </p:cNvSpPr>
                  <p:nvPr/>
                </p:nvSpPr>
                <p:spPr bwMode="auto">
                  <a:xfrm>
                    <a:off x="3814" y="2655"/>
                    <a:ext cx="670" cy="272"/>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67" name="Rectangle 886"/>
                  <p:cNvSpPr>
                    <a:spLocks noChangeArrowheads="1"/>
                  </p:cNvSpPr>
                  <p:nvPr/>
                </p:nvSpPr>
                <p:spPr bwMode="auto">
                  <a:xfrm>
                    <a:off x="3814" y="2692"/>
                    <a:ext cx="670" cy="140"/>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8" name="Oval 887"/>
                  <p:cNvSpPr>
                    <a:spLocks noChangeArrowheads="1"/>
                  </p:cNvSpPr>
                  <p:nvPr/>
                </p:nvSpPr>
                <p:spPr bwMode="auto">
                  <a:xfrm>
                    <a:off x="3814" y="2611"/>
                    <a:ext cx="670" cy="220"/>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52" name="Group 888"/>
                <p:cNvGrpSpPr>
                  <a:grpSpLocks/>
                </p:cNvGrpSpPr>
                <p:nvPr/>
              </p:nvGrpSpPr>
              <p:grpSpPr bwMode="auto">
                <a:xfrm>
                  <a:off x="4053" y="2544"/>
                  <a:ext cx="192" cy="191"/>
                  <a:chOff x="4053" y="384"/>
                  <a:chExt cx="192" cy="191"/>
                </a:xfrm>
              </p:grpSpPr>
              <p:sp>
                <p:nvSpPr>
                  <p:cNvPr id="763" name="Oval 889"/>
                  <p:cNvSpPr>
                    <a:spLocks noChangeArrowheads="1"/>
                  </p:cNvSpPr>
                  <p:nvPr/>
                </p:nvSpPr>
                <p:spPr bwMode="auto">
                  <a:xfrm>
                    <a:off x="4053" y="518"/>
                    <a:ext cx="191"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4" name="Rectangle 890"/>
                  <p:cNvSpPr>
                    <a:spLocks noChangeArrowheads="1"/>
                  </p:cNvSpPr>
                  <p:nvPr/>
                </p:nvSpPr>
                <p:spPr bwMode="auto">
                  <a:xfrm>
                    <a:off x="4053" y="415"/>
                    <a:ext cx="191" cy="132"/>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5" name="Oval 891"/>
                  <p:cNvSpPr>
                    <a:spLocks noChangeArrowheads="1"/>
                  </p:cNvSpPr>
                  <p:nvPr/>
                </p:nvSpPr>
                <p:spPr bwMode="auto">
                  <a:xfrm>
                    <a:off x="4053" y="385"/>
                    <a:ext cx="191"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53" name="Group 892"/>
                <p:cNvGrpSpPr>
                  <a:grpSpLocks/>
                </p:cNvGrpSpPr>
                <p:nvPr/>
              </p:nvGrpSpPr>
              <p:grpSpPr bwMode="auto">
                <a:xfrm>
                  <a:off x="3909" y="2016"/>
                  <a:ext cx="480" cy="624"/>
                  <a:chOff x="4485" y="1296"/>
                  <a:chExt cx="480" cy="624"/>
                </a:xfrm>
              </p:grpSpPr>
              <p:grpSp>
                <p:nvGrpSpPr>
                  <p:cNvPr id="754" name="Group 893"/>
                  <p:cNvGrpSpPr>
                    <a:grpSpLocks/>
                  </p:cNvGrpSpPr>
                  <p:nvPr/>
                </p:nvGrpSpPr>
                <p:grpSpPr bwMode="auto">
                  <a:xfrm>
                    <a:off x="4485" y="1296"/>
                    <a:ext cx="480" cy="624"/>
                    <a:chOff x="4485" y="1296"/>
                    <a:chExt cx="480" cy="624"/>
                  </a:xfrm>
                </p:grpSpPr>
                <p:sp>
                  <p:nvSpPr>
                    <p:cNvPr id="760" name="Oval 894"/>
                    <p:cNvSpPr>
                      <a:spLocks noChangeArrowheads="1"/>
                    </p:cNvSpPr>
                    <p:nvPr/>
                  </p:nvSpPr>
                  <p:spPr bwMode="auto">
                    <a:xfrm>
                      <a:off x="4486" y="1730"/>
                      <a:ext cx="478" cy="191"/>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1" name="Rectangle 895"/>
                    <p:cNvSpPr>
                      <a:spLocks noChangeArrowheads="1"/>
                    </p:cNvSpPr>
                    <p:nvPr/>
                  </p:nvSpPr>
                  <p:spPr bwMode="auto">
                    <a:xfrm>
                      <a:off x="4486" y="1392"/>
                      <a:ext cx="478" cy="43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2" name="Oval 896"/>
                    <p:cNvSpPr>
                      <a:spLocks noChangeArrowheads="1"/>
                    </p:cNvSpPr>
                    <p:nvPr/>
                  </p:nvSpPr>
                  <p:spPr bwMode="auto">
                    <a:xfrm>
                      <a:off x="4486" y="1296"/>
                      <a:ext cx="478" cy="191"/>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55" name="Line 897"/>
                  <p:cNvSpPr>
                    <a:spLocks noChangeShapeType="1"/>
                  </p:cNvSpPr>
                  <p:nvPr/>
                </p:nvSpPr>
                <p:spPr bwMode="auto">
                  <a:xfrm>
                    <a:off x="4534"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6" name="Line 898"/>
                  <p:cNvSpPr>
                    <a:spLocks noChangeShapeType="1"/>
                  </p:cNvSpPr>
                  <p:nvPr/>
                </p:nvSpPr>
                <p:spPr bwMode="auto">
                  <a:xfrm>
                    <a:off x="4629"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7" name="Line 899"/>
                  <p:cNvSpPr>
                    <a:spLocks noChangeShapeType="1"/>
                  </p:cNvSpPr>
                  <p:nvPr/>
                </p:nvSpPr>
                <p:spPr bwMode="auto">
                  <a:xfrm>
                    <a:off x="4725"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8" name="Line 900"/>
                  <p:cNvSpPr>
                    <a:spLocks noChangeShapeType="1"/>
                  </p:cNvSpPr>
                  <p:nvPr/>
                </p:nvSpPr>
                <p:spPr bwMode="auto">
                  <a:xfrm>
                    <a:off x="4821"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9" name="Line 901"/>
                  <p:cNvSpPr>
                    <a:spLocks noChangeShapeType="1"/>
                  </p:cNvSpPr>
                  <p:nvPr/>
                </p:nvSpPr>
                <p:spPr bwMode="auto">
                  <a:xfrm>
                    <a:off x="4916"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662" name="Group 902"/>
              <p:cNvGrpSpPr>
                <a:grpSpLocks/>
              </p:cNvGrpSpPr>
              <p:nvPr/>
            </p:nvGrpSpPr>
            <p:grpSpPr bwMode="auto">
              <a:xfrm>
                <a:off x="1866" y="2661"/>
                <a:ext cx="179" cy="231"/>
                <a:chOff x="3651" y="2018"/>
                <a:chExt cx="670" cy="909"/>
              </a:xfrm>
            </p:grpSpPr>
            <p:grpSp>
              <p:nvGrpSpPr>
                <p:cNvPr id="733" name="Group 903"/>
                <p:cNvGrpSpPr>
                  <a:grpSpLocks/>
                </p:cNvGrpSpPr>
                <p:nvPr/>
              </p:nvGrpSpPr>
              <p:grpSpPr bwMode="auto">
                <a:xfrm>
                  <a:off x="3651" y="2612"/>
                  <a:ext cx="670" cy="315"/>
                  <a:chOff x="3651" y="2612"/>
                  <a:chExt cx="670" cy="315"/>
                </a:xfrm>
              </p:grpSpPr>
              <p:sp>
                <p:nvSpPr>
                  <p:cNvPr id="748" name="Oval 904"/>
                  <p:cNvSpPr>
                    <a:spLocks noChangeArrowheads="1"/>
                  </p:cNvSpPr>
                  <p:nvPr/>
                </p:nvSpPr>
                <p:spPr bwMode="auto">
                  <a:xfrm>
                    <a:off x="3649" y="2655"/>
                    <a:ext cx="672" cy="272"/>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49" name="Rectangle 905"/>
                  <p:cNvSpPr>
                    <a:spLocks noChangeArrowheads="1"/>
                  </p:cNvSpPr>
                  <p:nvPr/>
                </p:nvSpPr>
                <p:spPr bwMode="auto">
                  <a:xfrm>
                    <a:off x="3649" y="2692"/>
                    <a:ext cx="672" cy="140"/>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0" name="Oval 906"/>
                  <p:cNvSpPr>
                    <a:spLocks noChangeArrowheads="1"/>
                  </p:cNvSpPr>
                  <p:nvPr/>
                </p:nvSpPr>
                <p:spPr bwMode="auto">
                  <a:xfrm>
                    <a:off x="3649" y="2611"/>
                    <a:ext cx="672" cy="220"/>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34" name="Group 907"/>
                <p:cNvGrpSpPr>
                  <a:grpSpLocks/>
                </p:cNvGrpSpPr>
                <p:nvPr/>
              </p:nvGrpSpPr>
              <p:grpSpPr bwMode="auto">
                <a:xfrm>
                  <a:off x="3953" y="2546"/>
                  <a:ext cx="127" cy="191"/>
                  <a:chOff x="3953" y="386"/>
                  <a:chExt cx="127" cy="191"/>
                </a:xfrm>
              </p:grpSpPr>
              <p:sp>
                <p:nvSpPr>
                  <p:cNvPr id="745" name="Oval 908"/>
                  <p:cNvSpPr>
                    <a:spLocks noChangeArrowheads="1"/>
                  </p:cNvSpPr>
                  <p:nvPr/>
                </p:nvSpPr>
                <p:spPr bwMode="auto">
                  <a:xfrm>
                    <a:off x="3952" y="517"/>
                    <a:ext cx="127"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6" name="Rectangle 909"/>
                  <p:cNvSpPr>
                    <a:spLocks noChangeArrowheads="1"/>
                  </p:cNvSpPr>
                  <p:nvPr/>
                </p:nvSpPr>
                <p:spPr bwMode="auto">
                  <a:xfrm>
                    <a:off x="3952" y="415"/>
                    <a:ext cx="127" cy="132"/>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7" name="Oval 910"/>
                  <p:cNvSpPr>
                    <a:spLocks noChangeArrowheads="1"/>
                  </p:cNvSpPr>
                  <p:nvPr/>
                </p:nvSpPr>
                <p:spPr bwMode="auto">
                  <a:xfrm>
                    <a:off x="3952" y="385"/>
                    <a:ext cx="127"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35" name="Group 911"/>
                <p:cNvGrpSpPr>
                  <a:grpSpLocks/>
                </p:cNvGrpSpPr>
                <p:nvPr/>
              </p:nvGrpSpPr>
              <p:grpSpPr bwMode="auto">
                <a:xfrm>
                  <a:off x="3826" y="2018"/>
                  <a:ext cx="399" cy="624"/>
                  <a:chOff x="4402" y="1298"/>
                  <a:chExt cx="399" cy="624"/>
                </a:xfrm>
              </p:grpSpPr>
              <p:grpSp>
                <p:nvGrpSpPr>
                  <p:cNvPr id="736" name="Group 912"/>
                  <p:cNvGrpSpPr>
                    <a:grpSpLocks/>
                  </p:cNvGrpSpPr>
                  <p:nvPr/>
                </p:nvGrpSpPr>
                <p:grpSpPr bwMode="auto">
                  <a:xfrm>
                    <a:off x="4402" y="1298"/>
                    <a:ext cx="399" cy="624"/>
                    <a:chOff x="4402" y="1298"/>
                    <a:chExt cx="399" cy="624"/>
                  </a:xfrm>
                </p:grpSpPr>
                <p:sp>
                  <p:nvSpPr>
                    <p:cNvPr id="742" name="Oval 913"/>
                    <p:cNvSpPr>
                      <a:spLocks noChangeArrowheads="1"/>
                    </p:cNvSpPr>
                    <p:nvPr/>
                  </p:nvSpPr>
                  <p:spPr bwMode="auto">
                    <a:xfrm>
                      <a:off x="4401" y="1730"/>
                      <a:ext cx="400" cy="191"/>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3" name="Rectangle 914"/>
                    <p:cNvSpPr>
                      <a:spLocks noChangeArrowheads="1"/>
                    </p:cNvSpPr>
                    <p:nvPr/>
                  </p:nvSpPr>
                  <p:spPr bwMode="auto">
                    <a:xfrm>
                      <a:off x="4401" y="1392"/>
                      <a:ext cx="400" cy="43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4" name="Oval 915"/>
                    <p:cNvSpPr>
                      <a:spLocks noChangeArrowheads="1"/>
                    </p:cNvSpPr>
                    <p:nvPr/>
                  </p:nvSpPr>
                  <p:spPr bwMode="auto">
                    <a:xfrm>
                      <a:off x="4401" y="1296"/>
                      <a:ext cx="400" cy="191"/>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37" name="Line 916"/>
                  <p:cNvSpPr>
                    <a:spLocks noChangeShapeType="1"/>
                  </p:cNvSpPr>
                  <p:nvPr/>
                </p:nvSpPr>
                <p:spPr bwMode="auto">
                  <a:xfrm>
                    <a:off x="4401"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38" name="Line 917"/>
                  <p:cNvSpPr>
                    <a:spLocks noChangeShapeType="1"/>
                  </p:cNvSpPr>
                  <p:nvPr/>
                </p:nvSpPr>
                <p:spPr bwMode="auto">
                  <a:xfrm>
                    <a:off x="4480"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39" name="Line 918"/>
                  <p:cNvSpPr>
                    <a:spLocks noChangeShapeType="1"/>
                  </p:cNvSpPr>
                  <p:nvPr/>
                </p:nvSpPr>
                <p:spPr bwMode="auto">
                  <a:xfrm>
                    <a:off x="4564"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0" name="Line 919"/>
                  <p:cNvSpPr>
                    <a:spLocks noChangeShapeType="1"/>
                  </p:cNvSpPr>
                  <p:nvPr/>
                </p:nvSpPr>
                <p:spPr bwMode="auto">
                  <a:xfrm>
                    <a:off x="4655"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1" name="Line 920"/>
                  <p:cNvSpPr>
                    <a:spLocks noChangeShapeType="1"/>
                  </p:cNvSpPr>
                  <p:nvPr/>
                </p:nvSpPr>
                <p:spPr bwMode="auto">
                  <a:xfrm>
                    <a:off x="4752"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663" name="Line 921"/>
              <p:cNvSpPr>
                <a:spLocks noChangeShapeType="1"/>
              </p:cNvSpPr>
              <p:nvPr/>
            </p:nvSpPr>
            <p:spPr bwMode="auto">
              <a:xfrm>
                <a:off x="1542" y="1520"/>
                <a:ext cx="10"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4" name="Line 922"/>
              <p:cNvSpPr>
                <a:spLocks noChangeShapeType="1"/>
              </p:cNvSpPr>
              <p:nvPr/>
            </p:nvSpPr>
            <p:spPr bwMode="auto">
              <a:xfrm>
                <a:off x="968" y="1705"/>
                <a:ext cx="105"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5" name="Line 923"/>
              <p:cNvSpPr>
                <a:spLocks noChangeShapeType="1"/>
              </p:cNvSpPr>
              <p:nvPr/>
            </p:nvSpPr>
            <p:spPr bwMode="auto">
              <a:xfrm flipH="1">
                <a:off x="2063" y="1565"/>
                <a:ext cx="89" cy="119"/>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6" name="Line 924"/>
              <p:cNvSpPr>
                <a:spLocks noChangeShapeType="1"/>
              </p:cNvSpPr>
              <p:nvPr/>
            </p:nvSpPr>
            <p:spPr bwMode="auto">
              <a:xfrm>
                <a:off x="1253" y="1587"/>
                <a:ext cx="45" cy="129"/>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7" name="Line 925"/>
              <p:cNvSpPr>
                <a:spLocks noChangeShapeType="1"/>
              </p:cNvSpPr>
              <p:nvPr/>
            </p:nvSpPr>
            <p:spPr bwMode="auto">
              <a:xfrm flipH="1">
                <a:off x="1688" y="1509"/>
                <a:ext cx="1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8" name="Line 926"/>
              <p:cNvSpPr>
                <a:spLocks noChangeShapeType="1"/>
              </p:cNvSpPr>
              <p:nvPr/>
            </p:nvSpPr>
            <p:spPr bwMode="auto">
              <a:xfrm>
                <a:off x="1397" y="1554"/>
                <a:ext cx="37" cy="13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9" name="Line 927"/>
              <p:cNvSpPr>
                <a:spLocks noChangeShapeType="1"/>
              </p:cNvSpPr>
              <p:nvPr/>
            </p:nvSpPr>
            <p:spPr bwMode="auto">
              <a:xfrm>
                <a:off x="1104" y="1640"/>
                <a:ext cx="74" cy="13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0" name="Line 928"/>
              <p:cNvSpPr>
                <a:spLocks noChangeShapeType="1"/>
              </p:cNvSpPr>
              <p:nvPr/>
            </p:nvSpPr>
            <p:spPr bwMode="auto">
              <a:xfrm flipH="1">
                <a:off x="1942" y="1520"/>
                <a:ext cx="74" cy="1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1" name="Line 929"/>
              <p:cNvSpPr>
                <a:spLocks noChangeShapeType="1"/>
              </p:cNvSpPr>
              <p:nvPr/>
            </p:nvSpPr>
            <p:spPr bwMode="auto">
              <a:xfrm flipH="1">
                <a:off x="1607" y="1576"/>
                <a:ext cx="6" cy="7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2" name="Line 930"/>
              <p:cNvSpPr>
                <a:spLocks noChangeShapeType="1"/>
              </p:cNvSpPr>
              <p:nvPr/>
            </p:nvSpPr>
            <p:spPr bwMode="auto">
              <a:xfrm flipH="1">
                <a:off x="1869" y="1587"/>
                <a:ext cx="29" cy="5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3" name="Line 931"/>
              <p:cNvSpPr>
                <a:spLocks noChangeShapeType="1"/>
              </p:cNvSpPr>
              <p:nvPr/>
            </p:nvSpPr>
            <p:spPr bwMode="auto">
              <a:xfrm flipH="1">
                <a:off x="2003" y="1608"/>
                <a:ext cx="29" cy="5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4" name="Line 932"/>
              <p:cNvSpPr>
                <a:spLocks noChangeShapeType="1"/>
              </p:cNvSpPr>
              <p:nvPr/>
            </p:nvSpPr>
            <p:spPr bwMode="auto">
              <a:xfrm>
                <a:off x="1477" y="1597"/>
                <a:ext cx="16"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5" name="Line 933"/>
              <p:cNvSpPr>
                <a:spLocks noChangeShapeType="1"/>
              </p:cNvSpPr>
              <p:nvPr/>
            </p:nvSpPr>
            <p:spPr bwMode="auto">
              <a:xfrm>
                <a:off x="1343" y="1630"/>
                <a:ext cx="15"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6" name="Line 934"/>
              <p:cNvSpPr>
                <a:spLocks noChangeShapeType="1"/>
              </p:cNvSpPr>
              <p:nvPr/>
            </p:nvSpPr>
            <p:spPr bwMode="auto">
              <a:xfrm>
                <a:off x="1209" y="1673"/>
                <a:ext cx="29"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7" name="Line 935"/>
              <p:cNvSpPr>
                <a:spLocks noChangeShapeType="1"/>
              </p:cNvSpPr>
              <p:nvPr/>
            </p:nvSpPr>
            <p:spPr bwMode="auto">
              <a:xfrm>
                <a:off x="1088" y="1740"/>
                <a:ext cx="32" cy="5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8" name="Line 936"/>
              <p:cNvSpPr>
                <a:spLocks noChangeShapeType="1"/>
              </p:cNvSpPr>
              <p:nvPr/>
            </p:nvSpPr>
            <p:spPr bwMode="auto">
              <a:xfrm flipH="1">
                <a:off x="1748" y="1565"/>
                <a:ext cx="19" cy="7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79" name="Group 942"/>
              <p:cNvGrpSpPr>
                <a:grpSpLocks/>
              </p:cNvGrpSpPr>
              <p:nvPr/>
            </p:nvGrpSpPr>
            <p:grpSpPr bwMode="auto">
              <a:xfrm>
                <a:off x="3466" y="2690"/>
                <a:ext cx="1152" cy="714"/>
                <a:chOff x="3466" y="2690"/>
                <a:chExt cx="1104" cy="714"/>
              </a:xfrm>
            </p:grpSpPr>
            <p:sp>
              <p:nvSpPr>
                <p:cNvPr id="730" name="Oval 943"/>
                <p:cNvSpPr>
                  <a:spLocks noChangeArrowheads="1"/>
                </p:cNvSpPr>
                <p:nvPr/>
              </p:nvSpPr>
              <p:spPr bwMode="auto">
                <a:xfrm>
                  <a:off x="3468" y="2881"/>
                  <a:ext cx="1104" cy="523"/>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31" name="Rectangle 944"/>
                <p:cNvSpPr>
                  <a:spLocks noChangeArrowheads="1"/>
                </p:cNvSpPr>
                <p:nvPr/>
              </p:nvSpPr>
              <p:spPr bwMode="auto">
                <a:xfrm>
                  <a:off x="3468" y="2929"/>
                  <a:ext cx="1104" cy="286"/>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32" name="Oval 945"/>
                <p:cNvSpPr>
                  <a:spLocks noChangeArrowheads="1"/>
                </p:cNvSpPr>
                <p:nvPr/>
              </p:nvSpPr>
              <p:spPr bwMode="auto">
                <a:xfrm>
                  <a:off x="3468" y="2690"/>
                  <a:ext cx="1104" cy="523"/>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80" name="Group 946"/>
              <p:cNvGrpSpPr>
                <a:grpSpLocks/>
              </p:cNvGrpSpPr>
              <p:nvPr/>
            </p:nvGrpSpPr>
            <p:grpSpPr bwMode="auto">
              <a:xfrm>
                <a:off x="3746" y="2014"/>
                <a:ext cx="576" cy="1065"/>
                <a:chOff x="4322" y="1296"/>
                <a:chExt cx="480" cy="624"/>
              </a:xfrm>
            </p:grpSpPr>
            <p:sp>
              <p:nvSpPr>
                <p:cNvPr id="727" name="Oval 947"/>
                <p:cNvSpPr>
                  <a:spLocks noChangeArrowheads="1"/>
                </p:cNvSpPr>
                <p:nvPr/>
              </p:nvSpPr>
              <p:spPr bwMode="auto">
                <a:xfrm>
                  <a:off x="4324" y="1728"/>
                  <a:ext cx="480" cy="186"/>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8" name="Rectangle 948"/>
                <p:cNvSpPr>
                  <a:spLocks noChangeArrowheads="1"/>
                </p:cNvSpPr>
                <p:nvPr/>
              </p:nvSpPr>
              <p:spPr bwMode="auto">
                <a:xfrm>
                  <a:off x="4324" y="1397"/>
                  <a:ext cx="480" cy="435"/>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9" name="Oval 949"/>
                <p:cNvSpPr>
                  <a:spLocks noChangeArrowheads="1"/>
                </p:cNvSpPr>
                <p:nvPr/>
              </p:nvSpPr>
              <p:spPr bwMode="auto">
                <a:xfrm>
                  <a:off x="4324" y="1296"/>
                  <a:ext cx="480" cy="190"/>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81" name="Group 950"/>
              <p:cNvGrpSpPr>
                <a:grpSpLocks/>
              </p:cNvGrpSpPr>
              <p:nvPr/>
            </p:nvGrpSpPr>
            <p:grpSpPr bwMode="auto">
              <a:xfrm>
                <a:off x="3562" y="1920"/>
                <a:ext cx="912" cy="528"/>
                <a:chOff x="3468" y="2687"/>
                <a:chExt cx="1104" cy="720"/>
              </a:xfrm>
            </p:grpSpPr>
            <p:sp>
              <p:nvSpPr>
                <p:cNvPr id="724" name="Oval 951"/>
                <p:cNvSpPr>
                  <a:spLocks noChangeArrowheads="1"/>
                </p:cNvSpPr>
                <p:nvPr/>
              </p:nvSpPr>
              <p:spPr bwMode="auto">
                <a:xfrm>
                  <a:off x="3468" y="2877"/>
                  <a:ext cx="1104" cy="529"/>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25" name="Rectangle 952"/>
                <p:cNvSpPr>
                  <a:spLocks noChangeArrowheads="1"/>
                </p:cNvSpPr>
                <p:nvPr/>
              </p:nvSpPr>
              <p:spPr bwMode="auto">
                <a:xfrm>
                  <a:off x="3468" y="2928"/>
                  <a:ext cx="1104" cy="288"/>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6" name="Oval 953"/>
                <p:cNvSpPr>
                  <a:spLocks noChangeArrowheads="1"/>
                </p:cNvSpPr>
                <p:nvPr/>
              </p:nvSpPr>
              <p:spPr bwMode="auto">
                <a:xfrm>
                  <a:off x="3468" y="2686"/>
                  <a:ext cx="1104" cy="532"/>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682" name="Oval 954"/>
              <p:cNvSpPr>
                <a:spLocks noChangeArrowheads="1"/>
              </p:cNvSpPr>
              <p:nvPr/>
            </p:nvSpPr>
            <p:spPr bwMode="auto">
              <a:xfrm>
                <a:off x="3792" y="2017"/>
                <a:ext cx="433" cy="192"/>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83" name="Group 955"/>
              <p:cNvGrpSpPr>
                <a:grpSpLocks/>
              </p:cNvGrpSpPr>
              <p:nvPr/>
            </p:nvGrpSpPr>
            <p:grpSpPr bwMode="auto">
              <a:xfrm>
                <a:off x="3553" y="2829"/>
                <a:ext cx="225" cy="231"/>
                <a:chOff x="3650" y="2018"/>
                <a:chExt cx="835" cy="909"/>
              </a:xfrm>
            </p:grpSpPr>
            <p:grpSp>
              <p:nvGrpSpPr>
                <p:cNvPr id="706" name="Group 956"/>
                <p:cNvGrpSpPr>
                  <a:grpSpLocks/>
                </p:cNvGrpSpPr>
                <p:nvPr/>
              </p:nvGrpSpPr>
              <p:grpSpPr bwMode="auto">
                <a:xfrm>
                  <a:off x="3650" y="2612"/>
                  <a:ext cx="835" cy="315"/>
                  <a:chOff x="3650" y="2612"/>
                  <a:chExt cx="835" cy="315"/>
                </a:xfrm>
              </p:grpSpPr>
              <p:sp>
                <p:nvSpPr>
                  <p:cNvPr id="721" name="Oval 957"/>
                  <p:cNvSpPr>
                    <a:spLocks noChangeArrowheads="1"/>
                  </p:cNvSpPr>
                  <p:nvPr/>
                </p:nvSpPr>
                <p:spPr bwMode="auto">
                  <a:xfrm>
                    <a:off x="3648" y="2655"/>
                    <a:ext cx="906" cy="272"/>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22" name="Rectangle 958"/>
                  <p:cNvSpPr>
                    <a:spLocks noChangeArrowheads="1"/>
                  </p:cNvSpPr>
                  <p:nvPr/>
                </p:nvSpPr>
                <p:spPr bwMode="auto">
                  <a:xfrm>
                    <a:off x="3648" y="2692"/>
                    <a:ext cx="906" cy="140"/>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3" name="Oval 959"/>
                  <p:cNvSpPr>
                    <a:spLocks noChangeArrowheads="1"/>
                  </p:cNvSpPr>
                  <p:nvPr/>
                </p:nvSpPr>
                <p:spPr bwMode="auto">
                  <a:xfrm>
                    <a:off x="3648" y="2611"/>
                    <a:ext cx="906" cy="220"/>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07" name="Group 960"/>
                <p:cNvGrpSpPr>
                  <a:grpSpLocks/>
                </p:cNvGrpSpPr>
                <p:nvPr/>
              </p:nvGrpSpPr>
              <p:grpSpPr bwMode="auto">
                <a:xfrm>
                  <a:off x="3890" y="2546"/>
                  <a:ext cx="192" cy="191"/>
                  <a:chOff x="3890" y="386"/>
                  <a:chExt cx="192" cy="191"/>
                </a:xfrm>
              </p:grpSpPr>
              <p:sp>
                <p:nvSpPr>
                  <p:cNvPr id="718" name="Oval 961"/>
                  <p:cNvSpPr>
                    <a:spLocks noChangeArrowheads="1"/>
                  </p:cNvSpPr>
                  <p:nvPr/>
                </p:nvSpPr>
                <p:spPr bwMode="auto">
                  <a:xfrm>
                    <a:off x="3889" y="517"/>
                    <a:ext cx="192"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9" name="Rectangle 962"/>
                  <p:cNvSpPr>
                    <a:spLocks noChangeArrowheads="1"/>
                  </p:cNvSpPr>
                  <p:nvPr/>
                </p:nvSpPr>
                <p:spPr bwMode="auto">
                  <a:xfrm>
                    <a:off x="3889" y="415"/>
                    <a:ext cx="192" cy="132"/>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0" name="Oval 963"/>
                  <p:cNvSpPr>
                    <a:spLocks noChangeArrowheads="1"/>
                  </p:cNvSpPr>
                  <p:nvPr/>
                </p:nvSpPr>
                <p:spPr bwMode="auto">
                  <a:xfrm>
                    <a:off x="3889" y="385"/>
                    <a:ext cx="192"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08" name="Group 964"/>
                <p:cNvGrpSpPr>
                  <a:grpSpLocks/>
                </p:cNvGrpSpPr>
                <p:nvPr/>
              </p:nvGrpSpPr>
              <p:grpSpPr bwMode="auto">
                <a:xfrm>
                  <a:off x="3746" y="2018"/>
                  <a:ext cx="595" cy="624"/>
                  <a:chOff x="4322" y="1298"/>
                  <a:chExt cx="595" cy="624"/>
                </a:xfrm>
              </p:grpSpPr>
              <p:grpSp>
                <p:nvGrpSpPr>
                  <p:cNvPr id="709" name="Group 965"/>
                  <p:cNvGrpSpPr>
                    <a:grpSpLocks/>
                  </p:cNvGrpSpPr>
                  <p:nvPr/>
                </p:nvGrpSpPr>
                <p:grpSpPr bwMode="auto">
                  <a:xfrm>
                    <a:off x="4322" y="1298"/>
                    <a:ext cx="480" cy="624"/>
                    <a:chOff x="4322" y="1298"/>
                    <a:chExt cx="480" cy="624"/>
                  </a:xfrm>
                </p:grpSpPr>
                <p:sp>
                  <p:nvSpPr>
                    <p:cNvPr id="715" name="Oval 966"/>
                    <p:cNvSpPr>
                      <a:spLocks noChangeArrowheads="1"/>
                    </p:cNvSpPr>
                    <p:nvPr/>
                  </p:nvSpPr>
                  <p:spPr bwMode="auto">
                    <a:xfrm>
                      <a:off x="4321" y="1730"/>
                      <a:ext cx="552" cy="191"/>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6" name="Rectangle 967"/>
                    <p:cNvSpPr>
                      <a:spLocks noChangeArrowheads="1"/>
                    </p:cNvSpPr>
                    <p:nvPr/>
                  </p:nvSpPr>
                  <p:spPr bwMode="auto">
                    <a:xfrm>
                      <a:off x="4321" y="1392"/>
                      <a:ext cx="552" cy="43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7" name="Oval 968"/>
                    <p:cNvSpPr>
                      <a:spLocks noChangeArrowheads="1"/>
                    </p:cNvSpPr>
                    <p:nvPr/>
                  </p:nvSpPr>
                  <p:spPr bwMode="auto">
                    <a:xfrm>
                      <a:off x="4321" y="1296"/>
                      <a:ext cx="552" cy="191"/>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10" name="Line 969"/>
                  <p:cNvSpPr>
                    <a:spLocks noChangeShapeType="1"/>
                  </p:cNvSpPr>
                  <p:nvPr/>
                </p:nvSpPr>
                <p:spPr bwMode="auto">
                  <a:xfrm>
                    <a:off x="4369"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1" name="Line 970"/>
                  <p:cNvSpPr>
                    <a:spLocks noChangeShapeType="1"/>
                  </p:cNvSpPr>
                  <p:nvPr/>
                </p:nvSpPr>
                <p:spPr bwMode="auto">
                  <a:xfrm>
                    <a:off x="4465"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2" name="Line 971"/>
                  <p:cNvSpPr>
                    <a:spLocks noChangeShapeType="1"/>
                  </p:cNvSpPr>
                  <p:nvPr/>
                </p:nvSpPr>
                <p:spPr bwMode="auto">
                  <a:xfrm>
                    <a:off x="4561"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3" name="Line 972"/>
                  <p:cNvSpPr>
                    <a:spLocks noChangeShapeType="1"/>
                  </p:cNvSpPr>
                  <p:nvPr/>
                </p:nvSpPr>
                <p:spPr bwMode="auto">
                  <a:xfrm>
                    <a:off x="4891"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4" name="Line 973"/>
                  <p:cNvSpPr>
                    <a:spLocks noChangeShapeType="1"/>
                  </p:cNvSpPr>
                  <p:nvPr/>
                </p:nvSpPr>
                <p:spPr bwMode="auto">
                  <a:xfrm>
                    <a:off x="4987"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684" name="Group 974"/>
              <p:cNvGrpSpPr>
                <a:grpSpLocks/>
              </p:cNvGrpSpPr>
              <p:nvPr/>
            </p:nvGrpSpPr>
            <p:grpSpPr bwMode="auto">
              <a:xfrm>
                <a:off x="3838" y="2927"/>
                <a:ext cx="179" cy="236"/>
                <a:chOff x="3650" y="2015"/>
                <a:chExt cx="670" cy="924"/>
              </a:xfrm>
            </p:grpSpPr>
            <p:grpSp>
              <p:nvGrpSpPr>
                <p:cNvPr id="688" name="Group 975"/>
                <p:cNvGrpSpPr>
                  <a:grpSpLocks/>
                </p:cNvGrpSpPr>
                <p:nvPr/>
              </p:nvGrpSpPr>
              <p:grpSpPr bwMode="auto">
                <a:xfrm>
                  <a:off x="3650" y="2609"/>
                  <a:ext cx="670" cy="322"/>
                  <a:chOff x="3650" y="2609"/>
                  <a:chExt cx="670" cy="322"/>
                </a:xfrm>
              </p:grpSpPr>
              <p:sp>
                <p:nvSpPr>
                  <p:cNvPr id="703" name="Oval 976"/>
                  <p:cNvSpPr>
                    <a:spLocks noChangeArrowheads="1"/>
                  </p:cNvSpPr>
                  <p:nvPr/>
                </p:nvSpPr>
                <p:spPr bwMode="auto">
                  <a:xfrm>
                    <a:off x="3653" y="2660"/>
                    <a:ext cx="666" cy="270"/>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04" name="Rectangle 977"/>
                  <p:cNvSpPr>
                    <a:spLocks noChangeArrowheads="1"/>
                  </p:cNvSpPr>
                  <p:nvPr/>
                </p:nvSpPr>
                <p:spPr bwMode="auto">
                  <a:xfrm>
                    <a:off x="3653" y="2689"/>
                    <a:ext cx="666" cy="146"/>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05" name="Oval 978"/>
                  <p:cNvSpPr>
                    <a:spLocks noChangeArrowheads="1"/>
                  </p:cNvSpPr>
                  <p:nvPr/>
                </p:nvSpPr>
                <p:spPr bwMode="auto">
                  <a:xfrm>
                    <a:off x="3653" y="2609"/>
                    <a:ext cx="666" cy="227"/>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89" name="Group 979"/>
                <p:cNvGrpSpPr>
                  <a:grpSpLocks/>
                </p:cNvGrpSpPr>
                <p:nvPr/>
              </p:nvGrpSpPr>
              <p:grpSpPr bwMode="auto">
                <a:xfrm>
                  <a:off x="3891" y="2543"/>
                  <a:ext cx="187" cy="396"/>
                  <a:chOff x="3891" y="383"/>
                  <a:chExt cx="187" cy="396"/>
                </a:xfrm>
              </p:grpSpPr>
              <p:sp>
                <p:nvSpPr>
                  <p:cNvPr id="700" name="Oval 980"/>
                  <p:cNvSpPr>
                    <a:spLocks noChangeArrowheads="1"/>
                  </p:cNvSpPr>
                  <p:nvPr/>
                </p:nvSpPr>
                <p:spPr bwMode="auto">
                  <a:xfrm>
                    <a:off x="3950" y="522"/>
                    <a:ext cx="127" cy="256"/>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01" name="Rectangle 981"/>
                  <p:cNvSpPr>
                    <a:spLocks noChangeArrowheads="1"/>
                  </p:cNvSpPr>
                  <p:nvPr/>
                </p:nvSpPr>
                <p:spPr bwMode="auto">
                  <a:xfrm>
                    <a:off x="3950" y="412"/>
                    <a:ext cx="127" cy="139"/>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02" name="Oval 982"/>
                  <p:cNvSpPr>
                    <a:spLocks noChangeArrowheads="1"/>
                  </p:cNvSpPr>
                  <p:nvPr/>
                </p:nvSpPr>
                <p:spPr bwMode="auto">
                  <a:xfrm>
                    <a:off x="3950" y="383"/>
                    <a:ext cx="127" cy="58"/>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90" name="Group 983"/>
                <p:cNvGrpSpPr>
                  <a:grpSpLocks/>
                </p:cNvGrpSpPr>
                <p:nvPr/>
              </p:nvGrpSpPr>
              <p:grpSpPr bwMode="auto">
                <a:xfrm>
                  <a:off x="3746" y="2015"/>
                  <a:ext cx="477" cy="829"/>
                  <a:chOff x="4322" y="1295"/>
                  <a:chExt cx="477" cy="829"/>
                </a:xfrm>
              </p:grpSpPr>
              <p:grpSp>
                <p:nvGrpSpPr>
                  <p:cNvPr id="691" name="Group 984"/>
                  <p:cNvGrpSpPr>
                    <a:grpSpLocks/>
                  </p:cNvGrpSpPr>
                  <p:nvPr/>
                </p:nvGrpSpPr>
                <p:grpSpPr bwMode="auto">
                  <a:xfrm>
                    <a:off x="4322" y="1295"/>
                    <a:ext cx="477" cy="829"/>
                    <a:chOff x="4322" y="1295"/>
                    <a:chExt cx="477" cy="829"/>
                  </a:xfrm>
                </p:grpSpPr>
                <p:sp>
                  <p:nvSpPr>
                    <p:cNvPr id="697" name="Oval 985"/>
                    <p:cNvSpPr>
                      <a:spLocks noChangeArrowheads="1"/>
                    </p:cNvSpPr>
                    <p:nvPr/>
                  </p:nvSpPr>
                  <p:spPr bwMode="auto">
                    <a:xfrm>
                      <a:off x="4393" y="1743"/>
                      <a:ext cx="406" cy="380"/>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8" name="Rectangle 986"/>
                    <p:cNvSpPr>
                      <a:spLocks noChangeArrowheads="1"/>
                    </p:cNvSpPr>
                    <p:nvPr/>
                  </p:nvSpPr>
                  <p:spPr bwMode="auto">
                    <a:xfrm>
                      <a:off x="4393" y="1392"/>
                      <a:ext cx="406" cy="636"/>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9" name="Oval 987"/>
                    <p:cNvSpPr>
                      <a:spLocks noChangeArrowheads="1"/>
                    </p:cNvSpPr>
                    <p:nvPr/>
                  </p:nvSpPr>
                  <p:spPr bwMode="auto">
                    <a:xfrm>
                      <a:off x="4393" y="1297"/>
                      <a:ext cx="406" cy="190"/>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692" name="Line 988"/>
                  <p:cNvSpPr>
                    <a:spLocks noChangeShapeType="1"/>
                  </p:cNvSpPr>
                  <p:nvPr/>
                </p:nvSpPr>
                <p:spPr bwMode="auto">
                  <a:xfrm>
                    <a:off x="4429" y="1443"/>
                    <a:ext cx="0" cy="628"/>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3" name="Line 989"/>
                  <p:cNvSpPr>
                    <a:spLocks noChangeShapeType="1"/>
                  </p:cNvSpPr>
                  <p:nvPr/>
                </p:nvSpPr>
                <p:spPr bwMode="auto">
                  <a:xfrm>
                    <a:off x="4471" y="1487"/>
                    <a:ext cx="0" cy="63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4" name="Line 990"/>
                  <p:cNvSpPr>
                    <a:spLocks noChangeShapeType="1"/>
                  </p:cNvSpPr>
                  <p:nvPr/>
                </p:nvSpPr>
                <p:spPr bwMode="auto">
                  <a:xfrm>
                    <a:off x="4568" y="1487"/>
                    <a:ext cx="0" cy="63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5" name="Line 991"/>
                  <p:cNvSpPr>
                    <a:spLocks noChangeShapeType="1"/>
                  </p:cNvSpPr>
                  <p:nvPr/>
                </p:nvSpPr>
                <p:spPr bwMode="auto">
                  <a:xfrm>
                    <a:off x="4653" y="1487"/>
                    <a:ext cx="0" cy="63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6" name="Line 992"/>
                  <p:cNvSpPr>
                    <a:spLocks noChangeShapeType="1"/>
                  </p:cNvSpPr>
                  <p:nvPr/>
                </p:nvSpPr>
                <p:spPr bwMode="auto">
                  <a:xfrm>
                    <a:off x="4750" y="1443"/>
                    <a:ext cx="0" cy="628"/>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685" name="Freeform 993"/>
              <p:cNvSpPr>
                <a:spLocks/>
              </p:cNvSpPr>
              <p:nvPr/>
            </p:nvSpPr>
            <p:spPr bwMode="auto">
              <a:xfrm>
                <a:off x="1921" y="2832"/>
                <a:ext cx="1685" cy="256"/>
              </a:xfrm>
              <a:custGeom>
                <a:avLst/>
                <a:gdLst>
                  <a:gd name="T0" fmla="*/ 0 w 1680"/>
                  <a:gd name="T1" fmla="*/ 0 h 256"/>
                  <a:gd name="T2" fmla="*/ 336 w 1680"/>
                  <a:gd name="T3" fmla="*/ 240 h 256"/>
                  <a:gd name="T4" fmla="*/ 1152 w 1680"/>
                  <a:gd name="T5" fmla="*/ 96 h 256"/>
                  <a:gd name="T6" fmla="*/ 1680 w 1680"/>
                  <a:gd name="T7" fmla="*/ 144 h 256"/>
                  <a:gd name="T8" fmla="*/ 0 60000 65536"/>
                  <a:gd name="T9" fmla="*/ 0 60000 65536"/>
                  <a:gd name="T10" fmla="*/ 0 60000 65536"/>
                  <a:gd name="T11" fmla="*/ 0 60000 65536"/>
                  <a:gd name="T12" fmla="*/ 0 w 1680"/>
                  <a:gd name="T13" fmla="*/ 0 h 256"/>
                  <a:gd name="T14" fmla="*/ 1680 w 1680"/>
                  <a:gd name="T15" fmla="*/ 256 h 256"/>
                </a:gdLst>
                <a:ahLst/>
                <a:cxnLst>
                  <a:cxn ang="T8">
                    <a:pos x="T0" y="T1"/>
                  </a:cxn>
                  <a:cxn ang="T9">
                    <a:pos x="T2" y="T3"/>
                  </a:cxn>
                  <a:cxn ang="T10">
                    <a:pos x="T4" y="T5"/>
                  </a:cxn>
                  <a:cxn ang="T11">
                    <a:pos x="T6" y="T7"/>
                  </a:cxn>
                </a:cxnLst>
                <a:rect l="T12" t="T13" r="T14" b="T15"/>
                <a:pathLst>
                  <a:path w="1680" h="256">
                    <a:moveTo>
                      <a:pt x="0" y="0"/>
                    </a:moveTo>
                    <a:cubicBezTo>
                      <a:pt x="72" y="112"/>
                      <a:pt x="144" y="224"/>
                      <a:pt x="336" y="240"/>
                    </a:cubicBezTo>
                    <a:cubicBezTo>
                      <a:pt x="528" y="256"/>
                      <a:pt x="928" y="112"/>
                      <a:pt x="1152" y="96"/>
                    </a:cubicBezTo>
                    <a:cubicBezTo>
                      <a:pt x="1376" y="80"/>
                      <a:pt x="1584" y="136"/>
                      <a:pt x="1680" y="144"/>
                    </a:cubicBezTo>
                  </a:path>
                </a:pathLst>
              </a:custGeom>
              <a:noFill/>
              <a:ln w="28575">
                <a:solidFill>
                  <a:srgbClr val="FF0066"/>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86" name="Freeform 994"/>
              <p:cNvSpPr>
                <a:spLocks/>
              </p:cNvSpPr>
              <p:nvPr/>
            </p:nvSpPr>
            <p:spPr bwMode="auto">
              <a:xfrm>
                <a:off x="1392" y="2976"/>
                <a:ext cx="2544" cy="448"/>
              </a:xfrm>
              <a:custGeom>
                <a:avLst/>
                <a:gdLst>
                  <a:gd name="T0" fmla="*/ 0 w 2544"/>
                  <a:gd name="T1" fmla="*/ 0 h 448"/>
                  <a:gd name="T2" fmla="*/ 336 w 2544"/>
                  <a:gd name="T3" fmla="*/ 384 h 448"/>
                  <a:gd name="T4" fmla="*/ 1392 w 2544"/>
                  <a:gd name="T5" fmla="*/ 384 h 448"/>
                  <a:gd name="T6" fmla="*/ 2112 w 2544"/>
                  <a:gd name="T7" fmla="*/ 144 h 448"/>
                  <a:gd name="T8" fmla="*/ 2544 w 2544"/>
                  <a:gd name="T9" fmla="*/ 144 h 448"/>
                  <a:gd name="T10" fmla="*/ 0 60000 65536"/>
                  <a:gd name="T11" fmla="*/ 0 60000 65536"/>
                  <a:gd name="T12" fmla="*/ 0 60000 65536"/>
                  <a:gd name="T13" fmla="*/ 0 60000 65536"/>
                  <a:gd name="T14" fmla="*/ 0 60000 65536"/>
                  <a:gd name="T15" fmla="*/ 0 w 2544"/>
                  <a:gd name="T16" fmla="*/ 0 h 448"/>
                  <a:gd name="T17" fmla="*/ 2544 w 2544"/>
                  <a:gd name="T18" fmla="*/ 448 h 448"/>
                </a:gdLst>
                <a:ahLst/>
                <a:cxnLst>
                  <a:cxn ang="T10">
                    <a:pos x="T0" y="T1"/>
                  </a:cxn>
                  <a:cxn ang="T11">
                    <a:pos x="T2" y="T3"/>
                  </a:cxn>
                  <a:cxn ang="T12">
                    <a:pos x="T4" y="T5"/>
                  </a:cxn>
                  <a:cxn ang="T13">
                    <a:pos x="T6" y="T7"/>
                  </a:cxn>
                  <a:cxn ang="T14">
                    <a:pos x="T8" y="T9"/>
                  </a:cxn>
                </a:cxnLst>
                <a:rect l="T15" t="T16" r="T17" b="T18"/>
                <a:pathLst>
                  <a:path w="2544" h="448">
                    <a:moveTo>
                      <a:pt x="0" y="0"/>
                    </a:moveTo>
                    <a:cubicBezTo>
                      <a:pt x="52" y="160"/>
                      <a:pt x="104" y="320"/>
                      <a:pt x="336" y="384"/>
                    </a:cubicBezTo>
                    <a:cubicBezTo>
                      <a:pt x="568" y="448"/>
                      <a:pt x="1096" y="424"/>
                      <a:pt x="1392" y="384"/>
                    </a:cubicBezTo>
                    <a:cubicBezTo>
                      <a:pt x="1688" y="344"/>
                      <a:pt x="1920" y="184"/>
                      <a:pt x="2112" y="144"/>
                    </a:cubicBezTo>
                    <a:cubicBezTo>
                      <a:pt x="2304" y="104"/>
                      <a:pt x="2424" y="124"/>
                      <a:pt x="2544" y="144"/>
                    </a:cubicBezTo>
                  </a:path>
                </a:pathLst>
              </a:custGeom>
              <a:noFill/>
              <a:ln w="28575">
                <a:solidFill>
                  <a:srgbClr val="FF0066"/>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87" name="Text Box 995"/>
              <p:cNvSpPr txBox="1">
                <a:spLocks noChangeArrowheads="1"/>
              </p:cNvSpPr>
              <p:nvPr/>
            </p:nvSpPr>
            <p:spPr bwMode="auto">
              <a:xfrm>
                <a:off x="926" y="2190"/>
                <a:ext cx="374"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G</a:t>
                </a:r>
              </a:p>
            </p:txBody>
          </p:sp>
        </p:grpSp>
        <p:sp>
          <p:nvSpPr>
            <p:cNvPr id="645" name="Line 996"/>
            <p:cNvSpPr>
              <a:spLocks noChangeShapeType="1"/>
            </p:cNvSpPr>
            <p:nvPr/>
          </p:nvSpPr>
          <p:spPr bwMode="auto">
            <a:xfrm>
              <a:off x="1452" y="1619"/>
              <a:ext cx="73" cy="420"/>
            </a:xfrm>
            <a:prstGeom prst="line">
              <a:avLst/>
            </a:prstGeom>
            <a:noFill/>
            <a:ln w="28575">
              <a:solidFill>
                <a:srgbClr val="FF0066"/>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46" name="Group 997"/>
            <p:cNvGrpSpPr>
              <a:grpSpLocks/>
            </p:cNvGrpSpPr>
            <p:nvPr/>
          </p:nvGrpSpPr>
          <p:grpSpPr bwMode="auto">
            <a:xfrm>
              <a:off x="3598" y="432"/>
              <a:ext cx="1420" cy="1773"/>
              <a:chOff x="1833" y="1735"/>
              <a:chExt cx="1420" cy="1773"/>
            </a:xfrm>
          </p:grpSpPr>
          <p:sp>
            <p:nvSpPr>
              <p:cNvPr id="647" name="AutoShape 998"/>
              <p:cNvSpPr>
                <a:spLocks noChangeArrowheads="1"/>
              </p:cNvSpPr>
              <p:nvPr/>
            </p:nvSpPr>
            <p:spPr bwMode="auto">
              <a:xfrm>
                <a:off x="2160" y="2928"/>
                <a:ext cx="192" cy="580"/>
              </a:xfrm>
              <a:prstGeom prst="cube">
                <a:avLst>
                  <a:gd name="adj" fmla="val 40625"/>
                </a:avLst>
              </a:prstGeom>
              <a:solidFill>
                <a:srgbClr val="FF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48" name="AutoShape 999"/>
              <p:cNvSpPr>
                <a:spLocks noChangeArrowheads="1"/>
              </p:cNvSpPr>
              <p:nvPr/>
            </p:nvSpPr>
            <p:spPr bwMode="auto">
              <a:xfrm>
                <a:off x="2160" y="2497"/>
                <a:ext cx="192" cy="528"/>
              </a:xfrm>
              <a:prstGeom prst="cube">
                <a:avLst>
                  <a:gd name="adj" fmla="val 40625"/>
                </a:avLst>
              </a:prstGeom>
              <a:solidFill>
                <a:srgbClr val="0000FF"/>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49" name="Group 1000"/>
              <p:cNvGrpSpPr>
                <a:grpSpLocks/>
              </p:cNvGrpSpPr>
              <p:nvPr/>
            </p:nvGrpSpPr>
            <p:grpSpPr bwMode="auto">
              <a:xfrm>
                <a:off x="1833" y="1735"/>
                <a:ext cx="1420" cy="1071"/>
                <a:chOff x="1833" y="1735"/>
                <a:chExt cx="1420" cy="1071"/>
              </a:xfrm>
            </p:grpSpPr>
            <p:sp>
              <p:nvSpPr>
                <p:cNvPr id="650" name="Freeform 1001"/>
                <p:cNvSpPr>
                  <a:spLocks/>
                </p:cNvSpPr>
                <p:nvPr/>
              </p:nvSpPr>
              <p:spPr bwMode="auto">
                <a:xfrm>
                  <a:off x="1833" y="1735"/>
                  <a:ext cx="1420" cy="1071"/>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18"/>
                    <a:gd name="T169" fmla="*/ 0 h 1063"/>
                    <a:gd name="T170" fmla="*/ 1418 w 1418"/>
                    <a:gd name="T171" fmla="*/ 1063 h 10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1" name="Freeform 1002"/>
                <p:cNvSpPr>
                  <a:spLocks/>
                </p:cNvSpPr>
                <p:nvPr/>
              </p:nvSpPr>
              <p:spPr bwMode="auto">
                <a:xfrm>
                  <a:off x="1896" y="1770"/>
                  <a:ext cx="1305" cy="997"/>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04"/>
                    <a:gd name="T166" fmla="*/ 0 h 997"/>
                    <a:gd name="T167" fmla="*/ 1304 w 1304"/>
                    <a:gd name="T168" fmla="*/ 997 h 9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2" name="Freeform 1003"/>
                <p:cNvSpPr>
                  <a:spLocks/>
                </p:cNvSpPr>
                <p:nvPr/>
              </p:nvSpPr>
              <p:spPr bwMode="auto">
                <a:xfrm>
                  <a:off x="1862" y="2203"/>
                  <a:ext cx="207" cy="215"/>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7"/>
                    <a:gd name="T100" fmla="*/ 0 h 214"/>
                    <a:gd name="T101" fmla="*/ 207 w 207"/>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3" name="Freeform 1004"/>
                <p:cNvSpPr>
                  <a:spLocks/>
                </p:cNvSpPr>
                <p:nvPr/>
              </p:nvSpPr>
              <p:spPr bwMode="auto">
                <a:xfrm>
                  <a:off x="2465" y="2062"/>
                  <a:ext cx="204"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24"/>
                    <a:gd name="T89" fmla="*/ 205 w 205"/>
                    <a:gd name="T90" fmla="*/ 24 h 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4" name="Freeform 1005"/>
                <p:cNvSpPr>
                  <a:spLocks/>
                </p:cNvSpPr>
                <p:nvPr/>
              </p:nvSpPr>
              <p:spPr bwMode="auto">
                <a:xfrm>
                  <a:off x="2441" y="2582"/>
                  <a:ext cx="37" cy="41"/>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41"/>
                    <a:gd name="T41" fmla="*/ 37 w 37"/>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sp>
        <p:nvSpPr>
          <p:cNvPr id="771" name="Text Box 1159"/>
          <p:cNvSpPr txBox="1">
            <a:spLocks noChangeArrowheads="1"/>
          </p:cNvSpPr>
          <p:nvPr/>
        </p:nvSpPr>
        <p:spPr bwMode="auto">
          <a:xfrm>
            <a:off x="1919289" y="4365625"/>
            <a:ext cx="2719387" cy="1384300"/>
          </a:xfrm>
          <a:prstGeom prst="rect">
            <a:avLst/>
          </a:prstGeom>
          <a:noFill/>
          <a:ln w="12700">
            <a:noFill/>
            <a:miter lim="800000"/>
            <a:headEnd/>
            <a:tailEnd/>
          </a:ln>
        </p:spPr>
        <p:txBody>
          <a:bodyPr anchor="ctr">
            <a:spAutoFit/>
          </a:bodyPr>
          <a:lstStyle/>
          <a:p>
            <a:pPr algn="ctr" eaLnBrk="0" fontAlgn="auto" hangingPunct="0">
              <a:spcBef>
                <a:spcPts val="0"/>
              </a:spcBef>
              <a:spcAft>
                <a:spcPts val="0"/>
              </a:spcAft>
              <a:defRPr/>
            </a:pPr>
            <a:r>
              <a:rPr lang="en-US" altLang="zh-CN" sz="2800" b="1" dirty="0">
                <a:solidFill>
                  <a:srgbClr val="FF00FF"/>
                </a:solidFill>
                <a:latin typeface="+mj-ea"/>
                <a:ea typeface="+mj-ea"/>
              </a:rPr>
              <a:t>2. </a:t>
            </a:r>
            <a:r>
              <a:rPr lang="zh-CN" altLang="en-US" sz="2800" b="1" dirty="0">
                <a:solidFill>
                  <a:srgbClr val="FF00FF"/>
                </a:solidFill>
                <a:latin typeface="+mj-ea"/>
                <a:ea typeface="+mj-ea"/>
              </a:rPr>
              <a:t>螺线管与线圈相对运动时的电磁感应现象</a:t>
            </a:r>
          </a:p>
        </p:txBody>
      </p:sp>
      <p:grpSp>
        <p:nvGrpSpPr>
          <p:cNvPr id="772" name="Group 1008"/>
          <p:cNvGrpSpPr>
            <a:grpSpLocks/>
          </p:cNvGrpSpPr>
          <p:nvPr/>
        </p:nvGrpSpPr>
        <p:grpSpPr bwMode="auto">
          <a:xfrm>
            <a:off x="4727575" y="3429000"/>
            <a:ext cx="4535488" cy="3168650"/>
            <a:chOff x="384" y="0"/>
            <a:chExt cx="4549" cy="3424"/>
          </a:xfrm>
        </p:grpSpPr>
        <p:grpSp>
          <p:nvGrpSpPr>
            <p:cNvPr id="773" name="Group 1009"/>
            <p:cNvGrpSpPr>
              <a:grpSpLocks/>
            </p:cNvGrpSpPr>
            <p:nvPr/>
          </p:nvGrpSpPr>
          <p:grpSpPr bwMode="auto">
            <a:xfrm>
              <a:off x="384" y="2300"/>
              <a:ext cx="2352" cy="1060"/>
              <a:chOff x="912" y="2209"/>
              <a:chExt cx="3120" cy="1536"/>
            </a:xfrm>
          </p:grpSpPr>
          <p:sp>
            <p:nvSpPr>
              <p:cNvPr id="916" name="Freeform 1010"/>
              <p:cNvSpPr>
                <a:spLocks/>
              </p:cNvSpPr>
              <p:nvPr/>
            </p:nvSpPr>
            <p:spPr bwMode="auto">
              <a:xfrm>
                <a:off x="961" y="2210"/>
                <a:ext cx="3022" cy="1392"/>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 name="T10" fmla="*/ 0 60000 65536"/>
                  <a:gd name="T11" fmla="*/ 0 60000 65536"/>
                  <a:gd name="T12" fmla="*/ 0 60000 65536"/>
                  <a:gd name="T13" fmla="*/ 0 60000 65536"/>
                  <a:gd name="T14" fmla="*/ 0 60000 65536"/>
                  <a:gd name="T15" fmla="*/ 0 w 3024"/>
                  <a:gd name="T16" fmla="*/ 0 h 1392"/>
                  <a:gd name="T17" fmla="*/ 3024 w 3024"/>
                  <a:gd name="T18" fmla="*/ 1392 h 1392"/>
                </a:gdLst>
                <a:ahLst/>
                <a:cxnLst>
                  <a:cxn ang="T10">
                    <a:pos x="T0" y="T1"/>
                  </a:cxn>
                  <a:cxn ang="T11">
                    <a:pos x="T2" y="T3"/>
                  </a:cxn>
                  <a:cxn ang="T12">
                    <a:pos x="T4" y="T5"/>
                  </a:cxn>
                  <a:cxn ang="T13">
                    <a:pos x="T6" y="T7"/>
                  </a:cxn>
                  <a:cxn ang="T14">
                    <a:pos x="T8" y="T9"/>
                  </a:cxn>
                </a:cxnLst>
                <a:rect l="T15" t="T16" r="T17" b="T18"/>
                <a:pathLst>
                  <a:path w="3024" h="1392">
                    <a:moveTo>
                      <a:pt x="0" y="672"/>
                    </a:moveTo>
                    <a:lnTo>
                      <a:pt x="384" y="1392"/>
                    </a:lnTo>
                    <a:lnTo>
                      <a:pt x="3024" y="720"/>
                    </a:lnTo>
                    <a:lnTo>
                      <a:pt x="2496" y="0"/>
                    </a:lnTo>
                    <a:lnTo>
                      <a:pt x="0" y="672"/>
                    </a:lnTo>
                    <a:close/>
                  </a:path>
                </a:pathLst>
              </a:custGeom>
              <a:solidFill>
                <a:srgbClr val="993300"/>
              </a:soli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17" name="Freeform 1011"/>
              <p:cNvSpPr>
                <a:spLocks/>
              </p:cNvSpPr>
              <p:nvPr/>
            </p:nvSpPr>
            <p:spPr bwMode="auto">
              <a:xfrm>
                <a:off x="912" y="2881"/>
                <a:ext cx="3120" cy="865"/>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 name="T14" fmla="*/ 0 60000 65536"/>
                  <a:gd name="T15" fmla="*/ 0 60000 65536"/>
                  <a:gd name="T16" fmla="*/ 0 60000 65536"/>
                  <a:gd name="T17" fmla="*/ 0 60000 65536"/>
                  <a:gd name="T18" fmla="*/ 0 60000 65536"/>
                  <a:gd name="T19" fmla="*/ 0 60000 65536"/>
                  <a:gd name="T20" fmla="*/ 0 60000 65536"/>
                  <a:gd name="T21" fmla="*/ 0 w 3120"/>
                  <a:gd name="T22" fmla="*/ 0 h 864"/>
                  <a:gd name="T23" fmla="*/ 3120 w 312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0" h="864">
                    <a:moveTo>
                      <a:pt x="48" y="0"/>
                    </a:moveTo>
                    <a:lnTo>
                      <a:pt x="0" y="48"/>
                    </a:lnTo>
                    <a:lnTo>
                      <a:pt x="384" y="864"/>
                    </a:lnTo>
                    <a:lnTo>
                      <a:pt x="3120" y="144"/>
                    </a:lnTo>
                    <a:lnTo>
                      <a:pt x="3072" y="48"/>
                    </a:lnTo>
                    <a:lnTo>
                      <a:pt x="432" y="720"/>
                    </a:lnTo>
                    <a:lnTo>
                      <a:pt x="48" y="0"/>
                    </a:lnTo>
                    <a:close/>
                  </a:path>
                </a:pathLst>
              </a:custGeom>
              <a:solidFill>
                <a:srgbClr val="800000"/>
              </a:soli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74" name="Freeform 1012" descr="绿色大理石"/>
            <p:cNvSpPr>
              <a:spLocks/>
            </p:cNvSpPr>
            <p:nvPr/>
          </p:nvSpPr>
          <p:spPr bwMode="auto">
            <a:xfrm>
              <a:off x="745" y="1179"/>
              <a:ext cx="1629" cy="1856"/>
            </a:xfrm>
            <a:custGeom>
              <a:avLst/>
              <a:gdLst>
                <a:gd name="T0" fmla="*/ 288 w 2160"/>
                <a:gd name="T1" fmla="*/ 288 h 2688"/>
                <a:gd name="T2" fmla="*/ 0 w 2160"/>
                <a:gd name="T3" fmla="*/ 672 h 2688"/>
                <a:gd name="T4" fmla="*/ 0 w 2160"/>
                <a:gd name="T5" fmla="*/ 2688 h 2688"/>
                <a:gd name="T6" fmla="*/ 2160 w 2160"/>
                <a:gd name="T7" fmla="*/ 2160 h 2688"/>
                <a:gd name="T8" fmla="*/ 2160 w 2160"/>
                <a:gd name="T9" fmla="*/ 288 h 2688"/>
                <a:gd name="T10" fmla="*/ 1920 w 2160"/>
                <a:gd name="T11" fmla="*/ 0 h 2688"/>
                <a:gd name="T12" fmla="*/ 288 w 2160"/>
                <a:gd name="T13" fmla="*/ 288 h 2688"/>
                <a:gd name="T14" fmla="*/ 0 60000 65536"/>
                <a:gd name="T15" fmla="*/ 0 60000 65536"/>
                <a:gd name="T16" fmla="*/ 0 60000 65536"/>
                <a:gd name="T17" fmla="*/ 0 60000 65536"/>
                <a:gd name="T18" fmla="*/ 0 60000 65536"/>
                <a:gd name="T19" fmla="*/ 0 60000 65536"/>
                <a:gd name="T20" fmla="*/ 0 60000 65536"/>
                <a:gd name="T21" fmla="*/ 0 w 2160"/>
                <a:gd name="T22" fmla="*/ 0 h 2688"/>
                <a:gd name="T23" fmla="*/ 2160 w 2160"/>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2" cstate="print"/>
              <a:srcRect/>
              <a:tile tx="0" ty="0" sx="100000" sy="100000" flip="none" algn="tl"/>
            </a:blip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5" name="Freeform 1013" descr="绿色大理石"/>
            <p:cNvSpPr>
              <a:spLocks/>
            </p:cNvSpPr>
            <p:nvPr/>
          </p:nvSpPr>
          <p:spPr bwMode="auto">
            <a:xfrm>
              <a:off x="782" y="1009"/>
              <a:ext cx="1411" cy="369"/>
            </a:xfrm>
            <a:custGeom>
              <a:avLst/>
              <a:gdLst>
                <a:gd name="T0" fmla="*/ 0 w 1872"/>
                <a:gd name="T1" fmla="*/ 296 h 536"/>
                <a:gd name="T2" fmla="*/ 240 w 1872"/>
                <a:gd name="T3" fmla="*/ 536 h 536"/>
                <a:gd name="T4" fmla="*/ 1872 w 1872"/>
                <a:gd name="T5" fmla="*/ 248 h 536"/>
                <a:gd name="T6" fmla="*/ 1536 w 1872"/>
                <a:gd name="T7" fmla="*/ 8 h 536"/>
                <a:gd name="T8" fmla="*/ 1572 w 1872"/>
                <a:gd name="T9" fmla="*/ 4 h 536"/>
                <a:gd name="T10" fmla="*/ 0 w 1872"/>
                <a:gd name="T11" fmla="*/ 296 h 536"/>
                <a:gd name="T12" fmla="*/ 0 60000 65536"/>
                <a:gd name="T13" fmla="*/ 0 60000 65536"/>
                <a:gd name="T14" fmla="*/ 0 60000 65536"/>
                <a:gd name="T15" fmla="*/ 0 60000 65536"/>
                <a:gd name="T16" fmla="*/ 0 60000 65536"/>
                <a:gd name="T17" fmla="*/ 0 60000 65536"/>
                <a:gd name="T18" fmla="*/ 0 w 1872"/>
                <a:gd name="T19" fmla="*/ 0 h 536"/>
                <a:gd name="T20" fmla="*/ 1872 w 1872"/>
                <a:gd name="T21" fmla="*/ 536 h 536"/>
              </a:gdLst>
              <a:ahLst/>
              <a:cxnLst>
                <a:cxn ang="T12">
                  <a:pos x="T0" y="T1"/>
                </a:cxn>
                <a:cxn ang="T13">
                  <a:pos x="T2" y="T3"/>
                </a:cxn>
                <a:cxn ang="T14">
                  <a:pos x="T4" y="T5"/>
                </a:cxn>
                <a:cxn ang="T15">
                  <a:pos x="T6" y="T7"/>
                </a:cxn>
                <a:cxn ang="T16">
                  <a:pos x="T8" y="T9"/>
                </a:cxn>
                <a:cxn ang="T17">
                  <a:pos x="T10" y="T11"/>
                </a:cxn>
              </a:cxnLst>
              <a:rect l="T18" t="T19" r="T20" b="T21"/>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2" cstate="print"/>
              <a:srcRect/>
              <a:tile tx="0" ty="0" sx="100000" sy="100000" flip="none" algn="tl"/>
            </a:blip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6" name="Freeform 1014"/>
            <p:cNvSpPr>
              <a:spLocks/>
            </p:cNvSpPr>
            <p:nvPr/>
          </p:nvSpPr>
          <p:spPr bwMode="auto">
            <a:xfrm>
              <a:off x="819" y="1245"/>
              <a:ext cx="1484" cy="928"/>
            </a:xfrm>
            <a:custGeom>
              <a:avLst/>
              <a:gdLst>
                <a:gd name="T0" fmla="*/ 240 w 1968"/>
                <a:gd name="T1" fmla="*/ 288 h 1344"/>
                <a:gd name="T2" fmla="*/ 0 w 1968"/>
                <a:gd name="T3" fmla="*/ 672 h 1344"/>
                <a:gd name="T4" fmla="*/ 0 w 1968"/>
                <a:gd name="T5" fmla="*/ 1344 h 1344"/>
                <a:gd name="T6" fmla="*/ 1968 w 1968"/>
                <a:gd name="T7" fmla="*/ 912 h 1344"/>
                <a:gd name="T8" fmla="*/ 1968 w 1968"/>
                <a:gd name="T9" fmla="*/ 240 h 1344"/>
                <a:gd name="T10" fmla="*/ 1776 w 1968"/>
                <a:gd name="T11" fmla="*/ 0 h 1344"/>
                <a:gd name="T12" fmla="*/ 240 w 1968"/>
                <a:gd name="T13" fmla="*/ 288 h 1344"/>
                <a:gd name="T14" fmla="*/ 0 60000 65536"/>
                <a:gd name="T15" fmla="*/ 0 60000 65536"/>
                <a:gd name="T16" fmla="*/ 0 60000 65536"/>
                <a:gd name="T17" fmla="*/ 0 60000 65536"/>
                <a:gd name="T18" fmla="*/ 0 60000 65536"/>
                <a:gd name="T19" fmla="*/ 0 60000 65536"/>
                <a:gd name="T20" fmla="*/ 0 60000 65536"/>
                <a:gd name="T21" fmla="*/ 0 w 1968"/>
                <a:gd name="T22" fmla="*/ 0 h 1344"/>
                <a:gd name="T23" fmla="*/ 1968 w 1968"/>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344">
                  <a:moveTo>
                    <a:pt x="240" y="288"/>
                  </a:moveTo>
                  <a:lnTo>
                    <a:pt x="0" y="672"/>
                  </a:lnTo>
                  <a:lnTo>
                    <a:pt x="0" y="1344"/>
                  </a:lnTo>
                  <a:lnTo>
                    <a:pt x="1968" y="912"/>
                  </a:lnTo>
                  <a:lnTo>
                    <a:pt x="1968" y="240"/>
                  </a:lnTo>
                  <a:lnTo>
                    <a:pt x="1776" y="0"/>
                  </a:lnTo>
                  <a:lnTo>
                    <a:pt x="240" y="288"/>
                  </a:lnTo>
                  <a:close/>
                </a:path>
              </a:pathLst>
            </a:custGeom>
            <a:solidFill>
              <a:srgbClr val="FFFFFF"/>
            </a:soli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7" name="Freeform 1015" descr="绿色大理石"/>
            <p:cNvSpPr>
              <a:spLocks/>
            </p:cNvSpPr>
            <p:nvPr/>
          </p:nvSpPr>
          <p:spPr bwMode="auto">
            <a:xfrm>
              <a:off x="566" y="1213"/>
              <a:ext cx="398" cy="431"/>
            </a:xfrm>
            <a:custGeom>
              <a:avLst/>
              <a:gdLst>
                <a:gd name="T0" fmla="*/ 288 w 528"/>
                <a:gd name="T1" fmla="*/ 0 h 624"/>
                <a:gd name="T2" fmla="*/ 528 w 528"/>
                <a:gd name="T3" fmla="*/ 240 h 624"/>
                <a:gd name="T4" fmla="*/ 240 w 528"/>
                <a:gd name="T5" fmla="*/ 624 h 624"/>
                <a:gd name="T6" fmla="*/ 0 w 528"/>
                <a:gd name="T7" fmla="*/ 384 h 624"/>
                <a:gd name="T8" fmla="*/ 288 w 528"/>
                <a:gd name="T9" fmla="*/ 0 h 624"/>
                <a:gd name="T10" fmla="*/ 0 60000 65536"/>
                <a:gd name="T11" fmla="*/ 0 60000 65536"/>
                <a:gd name="T12" fmla="*/ 0 60000 65536"/>
                <a:gd name="T13" fmla="*/ 0 60000 65536"/>
                <a:gd name="T14" fmla="*/ 0 60000 65536"/>
                <a:gd name="T15" fmla="*/ 0 w 528"/>
                <a:gd name="T16" fmla="*/ 0 h 624"/>
                <a:gd name="T17" fmla="*/ 528 w 528"/>
                <a:gd name="T18" fmla="*/ 624 h 624"/>
              </a:gdLst>
              <a:ahLst/>
              <a:cxnLst>
                <a:cxn ang="T10">
                  <a:pos x="T0" y="T1"/>
                </a:cxn>
                <a:cxn ang="T11">
                  <a:pos x="T2" y="T3"/>
                </a:cxn>
                <a:cxn ang="T12">
                  <a:pos x="T4" y="T5"/>
                </a:cxn>
                <a:cxn ang="T13">
                  <a:pos x="T6" y="T7"/>
                </a:cxn>
                <a:cxn ang="T14">
                  <a:pos x="T8" y="T9"/>
                </a:cxn>
              </a:cxnLst>
              <a:rect l="T15" t="T16" r="T17" b="T18"/>
              <a:pathLst>
                <a:path w="528" h="624">
                  <a:moveTo>
                    <a:pt x="288" y="0"/>
                  </a:moveTo>
                  <a:lnTo>
                    <a:pt x="528" y="240"/>
                  </a:lnTo>
                  <a:lnTo>
                    <a:pt x="240" y="624"/>
                  </a:lnTo>
                  <a:lnTo>
                    <a:pt x="0" y="384"/>
                  </a:lnTo>
                  <a:lnTo>
                    <a:pt x="288" y="0"/>
                  </a:lnTo>
                  <a:close/>
                </a:path>
              </a:pathLst>
            </a:custGeom>
            <a:blipFill dpi="0" rotWithShape="0">
              <a:blip r:embed="rId2" cstate="print"/>
              <a:srcRect/>
              <a:tile tx="0" ty="0" sx="100000" sy="100000" flip="none" algn="tl"/>
            </a:blip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8" name="Freeform 1016" descr="绿色大理石"/>
            <p:cNvSpPr>
              <a:spLocks/>
            </p:cNvSpPr>
            <p:nvPr/>
          </p:nvSpPr>
          <p:spPr bwMode="auto">
            <a:xfrm>
              <a:off x="566" y="1477"/>
              <a:ext cx="180" cy="1558"/>
            </a:xfrm>
            <a:custGeom>
              <a:avLst/>
              <a:gdLst>
                <a:gd name="T0" fmla="*/ 0 w 240"/>
                <a:gd name="T1" fmla="*/ 0 h 2256"/>
                <a:gd name="T2" fmla="*/ 240 w 240"/>
                <a:gd name="T3" fmla="*/ 240 h 2256"/>
                <a:gd name="T4" fmla="*/ 240 w 240"/>
                <a:gd name="T5" fmla="*/ 2256 h 2256"/>
                <a:gd name="T6" fmla="*/ 48 w 240"/>
                <a:gd name="T7" fmla="*/ 1776 h 2256"/>
                <a:gd name="T8" fmla="*/ 0 w 240"/>
                <a:gd name="T9" fmla="*/ 0 h 2256"/>
                <a:gd name="T10" fmla="*/ 0 60000 65536"/>
                <a:gd name="T11" fmla="*/ 0 60000 65536"/>
                <a:gd name="T12" fmla="*/ 0 60000 65536"/>
                <a:gd name="T13" fmla="*/ 0 60000 65536"/>
                <a:gd name="T14" fmla="*/ 0 60000 65536"/>
                <a:gd name="T15" fmla="*/ 0 w 240"/>
                <a:gd name="T16" fmla="*/ 0 h 2256"/>
                <a:gd name="T17" fmla="*/ 240 w 240"/>
                <a:gd name="T18" fmla="*/ 2256 h 2256"/>
              </a:gdLst>
              <a:ahLst/>
              <a:cxnLst>
                <a:cxn ang="T10">
                  <a:pos x="T0" y="T1"/>
                </a:cxn>
                <a:cxn ang="T11">
                  <a:pos x="T2" y="T3"/>
                </a:cxn>
                <a:cxn ang="T12">
                  <a:pos x="T4" y="T5"/>
                </a:cxn>
                <a:cxn ang="T13">
                  <a:pos x="T6" y="T7"/>
                </a:cxn>
                <a:cxn ang="T14">
                  <a:pos x="T8" y="T9"/>
                </a:cxn>
              </a:cxnLst>
              <a:rect l="T15" t="T16" r="T17" b="T18"/>
              <a:pathLst>
                <a:path w="240" h="2256">
                  <a:moveTo>
                    <a:pt x="0" y="0"/>
                  </a:moveTo>
                  <a:lnTo>
                    <a:pt x="240" y="240"/>
                  </a:lnTo>
                  <a:lnTo>
                    <a:pt x="240" y="2256"/>
                  </a:lnTo>
                  <a:lnTo>
                    <a:pt x="48" y="1776"/>
                  </a:lnTo>
                  <a:lnTo>
                    <a:pt x="0" y="0"/>
                  </a:lnTo>
                  <a:close/>
                </a:path>
              </a:pathLst>
            </a:custGeom>
            <a:blipFill dpi="0" rotWithShape="0">
              <a:blip r:embed="rId2" cstate="print"/>
              <a:srcRect/>
              <a:tile tx="0" ty="0" sx="100000" sy="100000" flip="none" algn="tl"/>
            </a:blip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779" name="Group 1017"/>
            <p:cNvGrpSpPr>
              <a:grpSpLocks/>
            </p:cNvGrpSpPr>
            <p:nvPr/>
          </p:nvGrpSpPr>
          <p:grpSpPr bwMode="auto">
            <a:xfrm>
              <a:off x="1266" y="2796"/>
              <a:ext cx="198" cy="234"/>
              <a:chOff x="3581" y="2014"/>
              <a:chExt cx="739" cy="917"/>
            </a:xfrm>
          </p:grpSpPr>
          <p:grpSp>
            <p:nvGrpSpPr>
              <p:cNvPr id="898" name="Group 1018"/>
              <p:cNvGrpSpPr>
                <a:grpSpLocks/>
              </p:cNvGrpSpPr>
              <p:nvPr/>
            </p:nvGrpSpPr>
            <p:grpSpPr bwMode="auto">
              <a:xfrm>
                <a:off x="3646" y="2681"/>
                <a:ext cx="674" cy="250"/>
                <a:chOff x="3646" y="2681"/>
                <a:chExt cx="674" cy="250"/>
              </a:xfrm>
            </p:grpSpPr>
            <p:sp>
              <p:nvSpPr>
                <p:cNvPr id="913" name="Oval 1019"/>
                <p:cNvSpPr>
                  <a:spLocks noChangeArrowheads="1"/>
                </p:cNvSpPr>
                <p:nvPr/>
              </p:nvSpPr>
              <p:spPr bwMode="auto">
                <a:xfrm>
                  <a:off x="3647" y="2680"/>
                  <a:ext cx="672" cy="249"/>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914" name="Rectangle 1020"/>
                <p:cNvSpPr>
                  <a:spLocks noChangeArrowheads="1"/>
                </p:cNvSpPr>
                <p:nvPr/>
              </p:nvSpPr>
              <p:spPr bwMode="auto">
                <a:xfrm>
                  <a:off x="3647" y="2707"/>
                  <a:ext cx="672" cy="141"/>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15" name="Oval 1021"/>
                <p:cNvSpPr>
                  <a:spLocks noChangeArrowheads="1"/>
                </p:cNvSpPr>
                <p:nvPr/>
              </p:nvSpPr>
              <p:spPr bwMode="auto">
                <a:xfrm>
                  <a:off x="3647" y="2680"/>
                  <a:ext cx="672" cy="168"/>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99" name="Group 1022"/>
              <p:cNvGrpSpPr>
                <a:grpSpLocks/>
              </p:cNvGrpSpPr>
              <p:nvPr/>
            </p:nvGrpSpPr>
            <p:grpSpPr bwMode="auto">
              <a:xfrm>
                <a:off x="3888" y="2547"/>
                <a:ext cx="189" cy="189"/>
                <a:chOff x="3888" y="387"/>
                <a:chExt cx="189" cy="189"/>
              </a:xfrm>
            </p:grpSpPr>
            <p:sp>
              <p:nvSpPr>
                <p:cNvPr id="910" name="Oval 1023"/>
                <p:cNvSpPr>
                  <a:spLocks noChangeArrowheads="1"/>
                </p:cNvSpPr>
                <p:nvPr/>
              </p:nvSpPr>
              <p:spPr bwMode="auto">
                <a:xfrm>
                  <a:off x="3890" y="513"/>
                  <a:ext cx="184"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11" name="Rectangle 1024"/>
                <p:cNvSpPr>
                  <a:spLocks noChangeArrowheads="1"/>
                </p:cNvSpPr>
                <p:nvPr/>
              </p:nvSpPr>
              <p:spPr bwMode="auto">
                <a:xfrm>
                  <a:off x="3890" y="413"/>
                  <a:ext cx="184" cy="134"/>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12" name="Oval 1025"/>
                <p:cNvSpPr>
                  <a:spLocks noChangeArrowheads="1"/>
                </p:cNvSpPr>
                <p:nvPr/>
              </p:nvSpPr>
              <p:spPr bwMode="auto">
                <a:xfrm>
                  <a:off x="3890" y="386"/>
                  <a:ext cx="184"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900" name="Group 1026"/>
              <p:cNvGrpSpPr>
                <a:grpSpLocks/>
              </p:cNvGrpSpPr>
              <p:nvPr/>
            </p:nvGrpSpPr>
            <p:grpSpPr bwMode="auto">
              <a:xfrm>
                <a:off x="3581" y="2014"/>
                <a:ext cx="644" cy="627"/>
                <a:chOff x="4157" y="1294"/>
                <a:chExt cx="644" cy="627"/>
              </a:xfrm>
            </p:grpSpPr>
            <p:grpSp>
              <p:nvGrpSpPr>
                <p:cNvPr id="901" name="Group 1027"/>
                <p:cNvGrpSpPr>
                  <a:grpSpLocks/>
                </p:cNvGrpSpPr>
                <p:nvPr/>
              </p:nvGrpSpPr>
              <p:grpSpPr bwMode="auto">
                <a:xfrm>
                  <a:off x="4157" y="1294"/>
                  <a:ext cx="644" cy="627"/>
                  <a:chOff x="4157" y="1294"/>
                  <a:chExt cx="644" cy="627"/>
                </a:xfrm>
              </p:grpSpPr>
              <p:sp>
                <p:nvSpPr>
                  <p:cNvPr id="907" name="Oval 1028"/>
                  <p:cNvSpPr>
                    <a:spLocks noChangeArrowheads="1"/>
                  </p:cNvSpPr>
                  <p:nvPr/>
                </p:nvSpPr>
                <p:spPr bwMode="auto">
                  <a:xfrm>
                    <a:off x="4157" y="1725"/>
                    <a:ext cx="642" cy="195"/>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8" name="Rectangle 1029"/>
                  <p:cNvSpPr>
                    <a:spLocks noChangeArrowheads="1"/>
                  </p:cNvSpPr>
                  <p:nvPr/>
                </p:nvSpPr>
                <p:spPr bwMode="auto">
                  <a:xfrm>
                    <a:off x="4157" y="1389"/>
                    <a:ext cx="642" cy="437"/>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9" name="Oval 1030"/>
                  <p:cNvSpPr>
                    <a:spLocks noChangeArrowheads="1"/>
                  </p:cNvSpPr>
                  <p:nvPr/>
                </p:nvSpPr>
                <p:spPr bwMode="auto">
                  <a:xfrm>
                    <a:off x="4157" y="1295"/>
                    <a:ext cx="642" cy="195"/>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902" name="Line 1031"/>
                <p:cNvSpPr>
                  <a:spLocks noChangeShapeType="1"/>
                </p:cNvSpPr>
                <p:nvPr/>
              </p:nvSpPr>
              <p:spPr bwMode="auto">
                <a:xfrm>
                  <a:off x="4365" y="1436"/>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3" name="Line 1032"/>
                <p:cNvSpPr>
                  <a:spLocks noChangeShapeType="1"/>
                </p:cNvSpPr>
                <p:nvPr/>
              </p:nvSpPr>
              <p:spPr bwMode="auto">
                <a:xfrm>
                  <a:off x="4460" y="1490"/>
                  <a:ext cx="0" cy="430"/>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4" name="Line 1033"/>
                <p:cNvSpPr>
                  <a:spLocks noChangeShapeType="1"/>
                </p:cNvSpPr>
                <p:nvPr/>
              </p:nvSpPr>
              <p:spPr bwMode="auto">
                <a:xfrm>
                  <a:off x="4556" y="1490"/>
                  <a:ext cx="0" cy="430"/>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5" name="Line 1034"/>
                <p:cNvSpPr>
                  <a:spLocks noChangeShapeType="1"/>
                </p:cNvSpPr>
                <p:nvPr/>
              </p:nvSpPr>
              <p:spPr bwMode="auto">
                <a:xfrm>
                  <a:off x="4651" y="1490"/>
                  <a:ext cx="0" cy="430"/>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6" name="Line 1035"/>
                <p:cNvSpPr>
                  <a:spLocks noChangeShapeType="1"/>
                </p:cNvSpPr>
                <p:nvPr/>
              </p:nvSpPr>
              <p:spPr bwMode="auto">
                <a:xfrm>
                  <a:off x="4752" y="1436"/>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780" name="Group 1036"/>
            <p:cNvGrpSpPr>
              <a:grpSpLocks/>
            </p:cNvGrpSpPr>
            <p:nvPr/>
          </p:nvGrpSpPr>
          <p:grpSpPr bwMode="auto">
            <a:xfrm>
              <a:off x="1868" y="2662"/>
              <a:ext cx="180" cy="232"/>
              <a:chOff x="3648" y="2017"/>
              <a:chExt cx="672" cy="911"/>
            </a:xfrm>
          </p:grpSpPr>
          <p:grpSp>
            <p:nvGrpSpPr>
              <p:cNvPr id="880" name="Group 1037"/>
              <p:cNvGrpSpPr>
                <a:grpSpLocks/>
              </p:cNvGrpSpPr>
              <p:nvPr/>
            </p:nvGrpSpPr>
            <p:grpSpPr bwMode="auto">
              <a:xfrm>
                <a:off x="3648" y="2611"/>
                <a:ext cx="672" cy="317"/>
                <a:chOff x="3648" y="2611"/>
                <a:chExt cx="672" cy="317"/>
              </a:xfrm>
            </p:grpSpPr>
            <p:sp>
              <p:nvSpPr>
                <p:cNvPr id="895" name="Oval 1038"/>
                <p:cNvSpPr>
                  <a:spLocks noChangeArrowheads="1"/>
                </p:cNvSpPr>
                <p:nvPr/>
              </p:nvSpPr>
              <p:spPr bwMode="auto">
                <a:xfrm>
                  <a:off x="3648" y="2658"/>
                  <a:ext cx="672" cy="269"/>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96" name="Rectangle 1039"/>
                <p:cNvSpPr>
                  <a:spLocks noChangeArrowheads="1"/>
                </p:cNvSpPr>
                <p:nvPr/>
              </p:nvSpPr>
              <p:spPr bwMode="auto">
                <a:xfrm>
                  <a:off x="3648" y="2692"/>
                  <a:ext cx="672" cy="141"/>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7" name="Oval 1040"/>
                <p:cNvSpPr>
                  <a:spLocks noChangeArrowheads="1"/>
                </p:cNvSpPr>
                <p:nvPr/>
              </p:nvSpPr>
              <p:spPr bwMode="auto">
                <a:xfrm>
                  <a:off x="3648" y="2611"/>
                  <a:ext cx="672" cy="222"/>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81" name="Group 1041"/>
              <p:cNvGrpSpPr>
                <a:grpSpLocks/>
              </p:cNvGrpSpPr>
              <p:nvPr/>
            </p:nvGrpSpPr>
            <p:grpSpPr bwMode="auto">
              <a:xfrm>
                <a:off x="3886" y="2543"/>
                <a:ext cx="196" cy="196"/>
                <a:chOff x="3886" y="383"/>
                <a:chExt cx="196" cy="196"/>
              </a:xfrm>
            </p:grpSpPr>
            <p:sp>
              <p:nvSpPr>
                <p:cNvPr id="892" name="Oval 1042"/>
                <p:cNvSpPr>
                  <a:spLocks noChangeArrowheads="1"/>
                </p:cNvSpPr>
                <p:nvPr/>
              </p:nvSpPr>
              <p:spPr bwMode="auto">
                <a:xfrm>
                  <a:off x="3886" y="519"/>
                  <a:ext cx="196"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3" name="Rectangle 1043"/>
                <p:cNvSpPr>
                  <a:spLocks noChangeArrowheads="1"/>
                </p:cNvSpPr>
                <p:nvPr/>
              </p:nvSpPr>
              <p:spPr bwMode="auto">
                <a:xfrm>
                  <a:off x="3886" y="417"/>
                  <a:ext cx="196" cy="12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4" name="Oval 1044"/>
                <p:cNvSpPr>
                  <a:spLocks noChangeArrowheads="1"/>
                </p:cNvSpPr>
                <p:nvPr/>
              </p:nvSpPr>
              <p:spPr bwMode="auto">
                <a:xfrm>
                  <a:off x="3886" y="384"/>
                  <a:ext cx="196"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82" name="Group 1045"/>
              <p:cNvGrpSpPr>
                <a:grpSpLocks/>
              </p:cNvGrpSpPr>
              <p:nvPr/>
            </p:nvGrpSpPr>
            <p:grpSpPr bwMode="auto">
              <a:xfrm>
                <a:off x="3743" y="2017"/>
                <a:ext cx="481" cy="621"/>
                <a:chOff x="4319" y="1297"/>
                <a:chExt cx="481" cy="621"/>
              </a:xfrm>
            </p:grpSpPr>
            <p:grpSp>
              <p:nvGrpSpPr>
                <p:cNvPr id="883" name="Group 1046"/>
                <p:cNvGrpSpPr>
                  <a:grpSpLocks/>
                </p:cNvGrpSpPr>
                <p:nvPr/>
              </p:nvGrpSpPr>
              <p:grpSpPr bwMode="auto">
                <a:xfrm>
                  <a:off x="4319" y="1297"/>
                  <a:ext cx="481" cy="621"/>
                  <a:chOff x="4319" y="1297"/>
                  <a:chExt cx="481" cy="621"/>
                </a:xfrm>
              </p:grpSpPr>
              <p:sp>
                <p:nvSpPr>
                  <p:cNvPr id="889" name="Oval 1047"/>
                  <p:cNvSpPr>
                    <a:spLocks noChangeArrowheads="1"/>
                  </p:cNvSpPr>
                  <p:nvPr/>
                </p:nvSpPr>
                <p:spPr bwMode="auto">
                  <a:xfrm>
                    <a:off x="4319" y="1729"/>
                    <a:ext cx="481" cy="189"/>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0" name="Rectangle 1048"/>
                  <p:cNvSpPr>
                    <a:spLocks noChangeArrowheads="1"/>
                  </p:cNvSpPr>
                  <p:nvPr/>
                </p:nvSpPr>
                <p:spPr bwMode="auto">
                  <a:xfrm>
                    <a:off x="4319" y="1393"/>
                    <a:ext cx="481" cy="431"/>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1" name="Oval 1049"/>
                  <p:cNvSpPr>
                    <a:spLocks noChangeArrowheads="1"/>
                  </p:cNvSpPr>
                  <p:nvPr/>
                </p:nvSpPr>
                <p:spPr bwMode="auto">
                  <a:xfrm>
                    <a:off x="4319" y="1298"/>
                    <a:ext cx="481" cy="189"/>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884" name="Line 1050"/>
                <p:cNvSpPr>
                  <a:spLocks noChangeShapeType="1"/>
                </p:cNvSpPr>
                <p:nvPr/>
              </p:nvSpPr>
              <p:spPr bwMode="auto">
                <a:xfrm>
                  <a:off x="4367" y="1440"/>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85" name="Line 1051"/>
                <p:cNvSpPr>
                  <a:spLocks noChangeShapeType="1"/>
                </p:cNvSpPr>
                <p:nvPr/>
              </p:nvSpPr>
              <p:spPr bwMode="auto">
                <a:xfrm>
                  <a:off x="4462" y="1487"/>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86" name="Line 1052"/>
                <p:cNvSpPr>
                  <a:spLocks noChangeShapeType="1"/>
                </p:cNvSpPr>
                <p:nvPr/>
              </p:nvSpPr>
              <p:spPr bwMode="auto">
                <a:xfrm>
                  <a:off x="4563" y="1487"/>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87" name="Line 1053"/>
                <p:cNvSpPr>
                  <a:spLocks noChangeShapeType="1"/>
                </p:cNvSpPr>
                <p:nvPr/>
              </p:nvSpPr>
              <p:spPr bwMode="auto">
                <a:xfrm>
                  <a:off x="4658" y="1487"/>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88" name="Line 1054"/>
                <p:cNvSpPr>
                  <a:spLocks noChangeShapeType="1"/>
                </p:cNvSpPr>
                <p:nvPr/>
              </p:nvSpPr>
              <p:spPr bwMode="auto">
                <a:xfrm>
                  <a:off x="4753" y="1440"/>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781" name="Line 1055"/>
            <p:cNvSpPr>
              <a:spLocks noChangeShapeType="1"/>
            </p:cNvSpPr>
            <p:nvPr/>
          </p:nvSpPr>
          <p:spPr bwMode="auto">
            <a:xfrm>
              <a:off x="1542" y="1520"/>
              <a:ext cx="11"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2" name="Line 1056"/>
            <p:cNvSpPr>
              <a:spLocks noChangeShapeType="1"/>
            </p:cNvSpPr>
            <p:nvPr/>
          </p:nvSpPr>
          <p:spPr bwMode="auto">
            <a:xfrm>
              <a:off x="968" y="1705"/>
              <a:ext cx="105"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3" name="Line 1057"/>
            <p:cNvSpPr>
              <a:spLocks noChangeShapeType="1"/>
            </p:cNvSpPr>
            <p:nvPr/>
          </p:nvSpPr>
          <p:spPr bwMode="auto">
            <a:xfrm flipH="1">
              <a:off x="2062" y="1564"/>
              <a:ext cx="89" cy="12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4" name="Line 1058"/>
            <p:cNvSpPr>
              <a:spLocks noChangeShapeType="1"/>
            </p:cNvSpPr>
            <p:nvPr/>
          </p:nvSpPr>
          <p:spPr bwMode="auto">
            <a:xfrm>
              <a:off x="1252" y="1587"/>
              <a:ext cx="46" cy="129"/>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5" name="Line 1059"/>
            <p:cNvSpPr>
              <a:spLocks noChangeShapeType="1"/>
            </p:cNvSpPr>
            <p:nvPr/>
          </p:nvSpPr>
          <p:spPr bwMode="auto">
            <a:xfrm flipH="1">
              <a:off x="1686" y="1510"/>
              <a:ext cx="16"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6" name="Line 1060"/>
            <p:cNvSpPr>
              <a:spLocks noChangeShapeType="1"/>
            </p:cNvSpPr>
            <p:nvPr/>
          </p:nvSpPr>
          <p:spPr bwMode="auto">
            <a:xfrm>
              <a:off x="1397" y="1552"/>
              <a:ext cx="37" cy="1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7" name="Line 1061"/>
            <p:cNvSpPr>
              <a:spLocks noChangeShapeType="1"/>
            </p:cNvSpPr>
            <p:nvPr/>
          </p:nvSpPr>
          <p:spPr bwMode="auto">
            <a:xfrm>
              <a:off x="1104" y="1640"/>
              <a:ext cx="75"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8" name="Line 1062"/>
            <p:cNvSpPr>
              <a:spLocks noChangeShapeType="1"/>
            </p:cNvSpPr>
            <p:nvPr/>
          </p:nvSpPr>
          <p:spPr bwMode="auto">
            <a:xfrm flipH="1">
              <a:off x="1943" y="1520"/>
              <a:ext cx="72" cy="13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9" name="Line 1063"/>
            <p:cNvSpPr>
              <a:spLocks noChangeShapeType="1"/>
            </p:cNvSpPr>
            <p:nvPr/>
          </p:nvSpPr>
          <p:spPr bwMode="auto">
            <a:xfrm flipH="1">
              <a:off x="1868" y="1587"/>
              <a:ext cx="29" cy="5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0" name="Line 1064"/>
            <p:cNvSpPr>
              <a:spLocks noChangeShapeType="1"/>
            </p:cNvSpPr>
            <p:nvPr/>
          </p:nvSpPr>
          <p:spPr bwMode="auto">
            <a:xfrm flipH="1">
              <a:off x="2002" y="1607"/>
              <a:ext cx="30"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1" name="Line 1065"/>
            <p:cNvSpPr>
              <a:spLocks noChangeShapeType="1"/>
            </p:cNvSpPr>
            <p:nvPr/>
          </p:nvSpPr>
          <p:spPr bwMode="auto">
            <a:xfrm>
              <a:off x="1478" y="1595"/>
              <a:ext cx="16" cy="67"/>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2" name="Line 1066"/>
            <p:cNvSpPr>
              <a:spLocks noChangeShapeType="1"/>
            </p:cNvSpPr>
            <p:nvPr/>
          </p:nvSpPr>
          <p:spPr bwMode="auto">
            <a:xfrm>
              <a:off x="1343" y="1630"/>
              <a:ext cx="16"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3" name="Line 1067"/>
            <p:cNvSpPr>
              <a:spLocks noChangeShapeType="1"/>
            </p:cNvSpPr>
            <p:nvPr/>
          </p:nvSpPr>
          <p:spPr bwMode="auto">
            <a:xfrm>
              <a:off x="1209" y="1673"/>
              <a:ext cx="29"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4" name="Line 1068"/>
            <p:cNvSpPr>
              <a:spLocks noChangeShapeType="1"/>
            </p:cNvSpPr>
            <p:nvPr/>
          </p:nvSpPr>
          <p:spPr bwMode="auto">
            <a:xfrm>
              <a:off x="1088" y="1738"/>
              <a:ext cx="30"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5" name="Line 1069"/>
            <p:cNvSpPr>
              <a:spLocks noChangeShapeType="1"/>
            </p:cNvSpPr>
            <p:nvPr/>
          </p:nvSpPr>
          <p:spPr bwMode="auto">
            <a:xfrm flipH="1">
              <a:off x="1747" y="1564"/>
              <a:ext cx="21" cy="7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796" name="Group 1075"/>
            <p:cNvGrpSpPr>
              <a:grpSpLocks/>
            </p:cNvGrpSpPr>
            <p:nvPr/>
          </p:nvGrpSpPr>
          <p:grpSpPr bwMode="auto">
            <a:xfrm>
              <a:off x="3454" y="2688"/>
              <a:ext cx="1154" cy="720"/>
              <a:chOff x="3454" y="2688"/>
              <a:chExt cx="1106" cy="720"/>
            </a:xfrm>
          </p:grpSpPr>
          <p:sp>
            <p:nvSpPr>
              <p:cNvPr id="877" name="Oval 1076"/>
              <p:cNvSpPr>
                <a:spLocks noChangeArrowheads="1"/>
              </p:cNvSpPr>
              <p:nvPr/>
            </p:nvSpPr>
            <p:spPr bwMode="auto">
              <a:xfrm>
                <a:off x="3454" y="2880"/>
                <a:ext cx="1106" cy="528"/>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78" name="Rectangle 1077"/>
              <p:cNvSpPr>
                <a:spLocks noChangeArrowheads="1"/>
              </p:cNvSpPr>
              <p:nvPr/>
            </p:nvSpPr>
            <p:spPr bwMode="auto">
              <a:xfrm>
                <a:off x="3454" y="2930"/>
                <a:ext cx="1106" cy="286"/>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9" name="Oval 1078"/>
              <p:cNvSpPr>
                <a:spLocks noChangeArrowheads="1"/>
              </p:cNvSpPr>
              <p:nvPr/>
            </p:nvSpPr>
            <p:spPr bwMode="auto">
              <a:xfrm>
                <a:off x="3454" y="2688"/>
                <a:ext cx="1106" cy="533"/>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97" name="Freeform 1079"/>
            <p:cNvSpPr>
              <a:spLocks/>
            </p:cNvSpPr>
            <p:nvPr/>
          </p:nvSpPr>
          <p:spPr bwMode="auto">
            <a:xfrm>
              <a:off x="1921" y="2832"/>
              <a:ext cx="1680" cy="256"/>
            </a:xfrm>
            <a:custGeom>
              <a:avLst/>
              <a:gdLst>
                <a:gd name="T0" fmla="*/ 0 w 1680"/>
                <a:gd name="T1" fmla="*/ 0 h 256"/>
                <a:gd name="T2" fmla="*/ 336 w 1680"/>
                <a:gd name="T3" fmla="*/ 240 h 256"/>
                <a:gd name="T4" fmla="*/ 1152 w 1680"/>
                <a:gd name="T5" fmla="*/ 96 h 256"/>
                <a:gd name="T6" fmla="*/ 1680 w 1680"/>
                <a:gd name="T7" fmla="*/ 144 h 256"/>
                <a:gd name="T8" fmla="*/ 0 60000 65536"/>
                <a:gd name="T9" fmla="*/ 0 60000 65536"/>
                <a:gd name="T10" fmla="*/ 0 60000 65536"/>
                <a:gd name="T11" fmla="*/ 0 60000 65536"/>
                <a:gd name="T12" fmla="*/ 0 w 1680"/>
                <a:gd name="T13" fmla="*/ 0 h 256"/>
                <a:gd name="T14" fmla="*/ 1680 w 1680"/>
                <a:gd name="T15" fmla="*/ 256 h 256"/>
              </a:gdLst>
              <a:ahLst/>
              <a:cxnLst>
                <a:cxn ang="T8">
                  <a:pos x="T0" y="T1"/>
                </a:cxn>
                <a:cxn ang="T9">
                  <a:pos x="T2" y="T3"/>
                </a:cxn>
                <a:cxn ang="T10">
                  <a:pos x="T4" y="T5"/>
                </a:cxn>
                <a:cxn ang="T11">
                  <a:pos x="T6" y="T7"/>
                </a:cxn>
              </a:cxnLst>
              <a:rect l="T12" t="T13" r="T14" b="T15"/>
              <a:pathLst>
                <a:path w="1680" h="256">
                  <a:moveTo>
                    <a:pt x="0" y="0"/>
                  </a:moveTo>
                  <a:cubicBezTo>
                    <a:pt x="72" y="112"/>
                    <a:pt x="144" y="224"/>
                    <a:pt x="336" y="240"/>
                  </a:cubicBezTo>
                  <a:cubicBezTo>
                    <a:pt x="528" y="256"/>
                    <a:pt x="928" y="112"/>
                    <a:pt x="1152" y="96"/>
                  </a:cubicBezTo>
                  <a:cubicBezTo>
                    <a:pt x="1376" y="80"/>
                    <a:pt x="1584" y="136"/>
                    <a:pt x="1680" y="144"/>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8" name="Freeform 1080"/>
            <p:cNvSpPr>
              <a:spLocks/>
            </p:cNvSpPr>
            <p:nvPr/>
          </p:nvSpPr>
          <p:spPr bwMode="auto">
            <a:xfrm>
              <a:off x="1392" y="2976"/>
              <a:ext cx="2544" cy="448"/>
            </a:xfrm>
            <a:custGeom>
              <a:avLst/>
              <a:gdLst>
                <a:gd name="T0" fmla="*/ 0 w 2544"/>
                <a:gd name="T1" fmla="*/ 0 h 448"/>
                <a:gd name="T2" fmla="*/ 336 w 2544"/>
                <a:gd name="T3" fmla="*/ 384 h 448"/>
                <a:gd name="T4" fmla="*/ 1392 w 2544"/>
                <a:gd name="T5" fmla="*/ 384 h 448"/>
                <a:gd name="T6" fmla="*/ 2112 w 2544"/>
                <a:gd name="T7" fmla="*/ 144 h 448"/>
                <a:gd name="T8" fmla="*/ 2544 w 2544"/>
                <a:gd name="T9" fmla="*/ 144 h 448"/>
                <a:gd name="T10" fmla="*/ 0 60000 65536"/>
                <a:gd name="T11" fmla="*/ 0 60000 65536"/>
                <a:gd name="T12" fmla="*/ 0 60000 65536"/>
                <a:gd name="T13" fmla="*/ 0 60000 65536"/>
                <a:gd name="T14" fmla="*/ 0 60000 65536"/>
                <a:gd name="T15" fmla="*/ 0 w 2544"/>
                <a:gd name="T16" fmla="*/ 0 h 448"/>
                <a:gd name="T17" fmla="*/ 2544 w 2544"/>
                <a:gd name="T18" fmla="*/ 448 h 448"/>
              </a:gdLst>
              <a:ahLst/>
              <a:cxnLst>
                <a:cxn ang="T10">
                  <a:pos x="T0" y="T1"/>
                </a:cxn>
                <a:cxn ang="T11">
                  <a:pos x="T2" y="T3"/>
                </a:cxn>
                <a:cxn ang="T12">
                  <a:pos x="T4" y="T5"/>
                </a:cxn>
                <a:cxn ang="T13">
                  <a:pos x="T6" y="T7"/>
                </a:cxn>
                <a:cxn ang="T14">
                  <a:pos x="T8" y="T9"/>
                </a:cxn>
              </a:cxnLst>
              <a:rect l="T15" t="T16" r="T17" b="T18"/>
              <a:pathLst>
                <a:path w="2544" h="448">
                  <a:moveTo>
                    <a:pt x="0" y="0"/>
                  </a:moveTo>
                  <a:cubicBezTo>
                    <a:pt x="52" y="160"/>
                    <a:pt x="104" y="320"/>
                    <a:pt x="336" y="384"/>
                  </a:cubicBezTo>
                  <a:cubicBezTo>
                    <a:pt x="568" y="448"/>
                    <a:pt x="1096" y="424"/>
                    <a:pt x="1392" y="384"/>
                  </a:cubicBezTo>
                  <a:cubicBezTo>
                    <a:pt x="1688" y="344"/>
                    <a:pt x="1920" y="184"/>
                    <a:pt x="2112" y="144"/>
                  </a:cubicBezTo>
                  <a:cubicBezTo>
                    <a:pt x="2304" y="104"/>
                    <a:pt x="2424" y="124"/>
                    <a:pt x="2544" y="144"/>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799" name="Group 1081"/>
            <p:cNvGrpSpPr>
              <a:grpSpLocks/>
            </p:cNvGrpSpPr>
            <p:nvPr/>
          </p:nvGrpSpPr>
          <p:grpSpPr bwMode="auto">
            <a:xfrm>
              <a:off x="3744" y="2018"/>
              <a:ext cx="576" cy="1114"/>
              <a:chOff x="4320" y="1296"/>
              <a:chExt cx="480" cy="652"/>
            </a:xfrm>
          </p:grpSpPr>
          <p:sp>
            <p:nvSpPr>
              <p:cNvPr id="874" name="Oval 1082"/>
              <p:cNvSpPr>
                <a:spLocks noChangeArrowheads="1"/>
              </p:cNvSpPr>
              <p:nvPr/>
            </p:nvSpPr>
            <p:spPr bwMode="auto">
              <a:xfrm>
                <a:off x="4320" y="1756"/>
                <a:ext cx="480" cy="192"/>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5" name="Rectangle 1083"/>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6" name="Oval 1084"/>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00" name="Group 1085"/>
            <p:cNvGrpSpPr>
              <a:grpSpLocks/>
            </p:cNvGrpSpPr>
            <p:nvPr/>
          </p:nvGrpSpPr>
          <p:grpSpPr bwMode="auto">
            <a:xfrm>
              <a:off x="3557" y="1920"/>
              <a:ext cx="889" cy="529"/>
              <a:chOff x="3462" y="2687"/>
              <a:chExt cx="1076" cy="721"/>
            </a:xfrm>
          </p:grpSpPr>
          <p:sp>
            <p:nvSpPr>
              <p:cNvPr id="871" name="Oval 1086"/>
              <p:cNvSpPr>
                <a:spLocks noChangeArrowheads="1"/>
              </p:cNvSpPr>
              <p:nvPr/>
            </p:nvSpPr>
            <p:spPr bwMode="auto">
              <a:xfrm>
                <a:off x="3462" y="2878"/>
                <a:ext cx="1070" cy="531"/>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72" name="Rectangle 1087"/>
              <p:cNvSpPr>
                <a:spLocks noChangeArrowheads="1"/>
              </p:cNvSpPr>
              <p:nvPr/>
            </p:nvSpPr>
            <p:spPr bwMode="auto">
              <a:xfrm>
                <a:off x="3462" y="2927"/>
                <a:ext cx="1070" cy="290"/>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3" name="Oval 1088"/>
              <p:cNvSpPr>
                <a:spLocks noChangeArrowheads="1"/>
              </p:cNvSpPr>
              <p:nvPr/>
            </p:nvSpPr>
            <p:spPr bwMode="auto">
              <a:xfrm>
                <a:off x="3462" y="2686"/>
                <a:ext cx="1070" cy="533"/>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01" name="Group 1089"/>
            <p:cNvGrpSpPr>
              <a:grpSpLocks/>
            </p:cNvGrpSpPr>
            <p:nvPr/>
          </p:nvGrpSpPr>
          <p:grpSpPr bwMode="auto">
            <a:xfrm>
              <a:off x="3553" y="2831"/>
              <a:ext cx="180" cy="232"/>
              <a:chOff x="3650" y="2018"/>
              <a:chExt cx="668" cy="910"/>
            </a:xfrm>
          </p:grpSpPr>
          <p:grpSp>
            <p:nvGrpSpPr>
              <p:cNvPr id="853" name="Group 1090"/>
              <p:cNvGrpSpPr>
                <a:grpSpLocks/>
              </p:cNvGrpSpPr>
              <p:nvPr/>
            </p:nvGrpSpPr>
            <p:grpSpPr bwMode="auto">
              <a:xfrm>
                <a:off x="3650" y="2611"/>
                <a:ext cx="668" cy="317"/>
                <a:chOff x="3650" y="2611"/>
                <a:chExt cx="668" cy="317"/>
              </a:xfrm>
            </p:grpSpPr>
            <p:sp>
              <p:nvSpPr>
                <p:cNvPr id="868" name="Oval 1091"/>
                <p:cNvSpPr>
                  <a:spLocks noChangeArrowheads="1"/>
                </p:cNvSpPr>
                <p:nvPr/>
              </p:nvSpPr>
              <p:spPr bwMode="auto">
                <a:xfrm>
                  <a:off x="3648" y="2675"/>
                  <a:ext cx="668" cy="256"/>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69" name="Rectangle 1092"/>
                <p:cNvSpPr>
                  <a:spLocks noChangeArrowheads="1"/>
                </p:cNvSpPr>
                <p:nvPr/>
              </p:nvSpPr>
              <p:spPr bwMode="auto">
                <a:xfrm>
                  <a:off x="3648" y="2695"/>
                  <a:ext cx="668" cy="141"/>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0" name="Oval 1093"/>
                <p:cNvSpPr>
                  <a:spLocks noChangeArrowheads="1"/>
                </p:cNvSpPr>
                <p:nvPr/>
              </p:nvSpPr>
              <p:spPr bwMode="auto">
                <a:xfrm>
                  <a:off x="3648" y="2621"/>
                  <a:ext cx="668" cy="222"/>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54" name="Group 1094"/>
              <p:cNvGrpSpPr>
                <a:grpSpLocks/>
              </p:cNvGrpSpPr>
              <p:nvPr/>
            </p:nvGrpSpPr>
            <p:grpSpPr bwMode="auto">
              <a:xfrm>
                <a:off x="3886" y="2544"/>
                <a:ext cx="195" cy="378"/>
                <a:chOff x="3886" y="384"/>
                <a:chExt cx="195" cy="378"/>
              </a:xfrm>
            </p:grpSpPr>
            <p:sp>
              <p:nvSpPr>
                <p:cNvPr id="865" name="Oval 1095"/>
                <p:cNvSpPr>
                  <a:spLocks noChangeArrowheads="1"/>
                </p:cNvSpPr>
                <p:nvPr/>
              </p:nvSpPr>
              <p:spPr bwMode="auto">
                <a:xfrm>
                  <a:off x="3885" y="522"/>
                  <a:ext cx="195" cy="242"/>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6" name="Rectangle 1096"/>
                <p:cNvSpPr>
                  <a:spLocks noChangeArrowheads="1"/>
                </p:cNvSpPr>
                <p:nvPr/>
              </p:nvSpPr>
              <p:spPr bwMode="auto">
                <a:xfrm>
                  <a:off x="3885" y="421"/>
                  <a:ext cx="195" cy="12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7" name="Oval 1097"/>
                <p:cNvSpPr>
                  <a:spLocks noChangeArrowheads="1"/>
                </p:cNvSpPr>
                <p:nvPr/>
              </p:nvSpPr>
              <p:spPr bwMode="auto">
                <a:xfrm>
                  <a:off x="3885" y="387"/>
                  <a:ext cx="195"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55" name="Group 1098"/>
              <p:cNvGrpSpPr>
                <a:grpSpLocks/>
              </p:cNvGrpSpPr>
              <p:nvPr/>
            </p:nvGrpSpPr>
            <p:grpSpPr bwMode="auto">
              <a:xfrm>
                <a:off x="3745" y="2018"/>
                <a:ext cx="479" cy="621"/>
                <a:chOff x="4321" y="1298"/>
                <a:chExt cx="479" cy="621"/>
              </a:xfrm>
            </p:grpSpPr>
            <p:grpSp>
              <p:nvGrpSpPr>
                <p:cNvPr id="856" name="Group 1099"/>
                <p:cNvGrpSpPr>
                  <a:grpSpLocks/>
                </p:cNvGrpSpPr>
                <p:nvPr/>
              </p:nvGrpSpPr>
              <p:grpSpPr bwMode="auto">
                <a:xfrm>
                  <a:off x="4321" y="1298"/>
                  <a:ext cx="479" cy="620"/>
                  <a:chOff x="4321" y="1298"/>
                  <a:chExt cx="479" cy="620"/>
                </a:xfrm>
              </p:grpSpPr>
              <p:sp>
                <p:nvSpPr>
                  <p:cNvPr id="862" name="Oval 1100"/>
                  <p:cNvSpPr>
                    <a:spLocks noChangeArrowheads="1"/>
                  </p:cNvSpPr>
                  <p:nvPr/>
                </p:nvSpPr>
                <p:spPr bwMode="auto">
                  <a:xfrm>
                    <a:off x="4319" y="1733"/>
                    <a:ext cx="479" cy="188"/>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3" name="Rectangle 1101"/>
                  <p:cNvSpPr>
                    <a:spLocks noChangeArrowheads="1"/>
                  </p:cNvSpPr>
                  <p:nvPr/>
                </p:nvSpPr>
                <p:spPr bwMode="auto">
                  <a:xfrm>
                    <a:off x="4319" y="1390"/>
                    <a:ext cx="479" cy="437"/>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4" name="Oval 1102"/>
                  <p:cNvSpPr>
                    <a:spLocks noChangeArrowheads="1"/>
                  </p:cNvSpPr>
                  <p:nvPr/>
                </p:nvSpPr>
                <p:spPr bwMode="auto">
                  <a:xfrm>
                    <a:off x="4319" y="1296"/>
                    <a:ext cx="479" cy="188"/>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857" name="Line 1103"/>
                <p:cNvSpPr>
                  <a:spLocks noChangeShapeType="1"/>
                </p:cNvSpPr>
                <p:nvPr/>
              </p:nvSpPr>
              <p:spPr bwMode="auto">
                <a:xfrm>
                  <a:off x="4366" y="1437"/>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58" name="Line 1104"/>
                <p:cNvSpPr>
                  <a:spLocks noChangeShapeType="1"/>
                </p:cNvSpPr>
                <p:nvPr/>
              </p:nvSpPr>
              <p:spPr bwMode="auto">
                <a:xfrm>
                  <a:off x="4461" y="1484"/>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59" name="Line 1105"/>
                <p:cNvSpPr>
                  <a:spLocks noChangeShapeType="1"/>
                </p:cNvSpPr>
                <p:nvPr/>
              </p:nvSpPr>
              <p:spPr bwMode="auto">
                <a:xfrm>
                  <a:off x="4561" y="1484"/>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0" name="Line 1106"/>
                <p:cNvSpPr>
                  <a:spLocks noChangeShapeType="1"/>
                </p:cNvSpPr>
                <p:nvPr/>
              </p:nvSpPr>
              <p:spPr bwMode="auto">
                <a:xfrm>
                  <a:off x="4656" y="1484"/>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1" name="Line 1107"/>
                <p:cNvSpPr>
                  <a:spLocks noChangeShapeType="1"/>
                </p:cNvSpPr>
                <p:nvPr/>
              </p:nvSpPr>
              <p:spPr bwMode="auto">
                <a:xfrm>
                  <a:off x="4750" y="1437"/>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802" name="Group 1108"/>
            <p:cNvGrpSpPr>
              <a:grpSpLocks/>
            </p:cNvGrpSpPr>
            <p:nvPr/>
          </p:nvGrpSpPr>
          <p:grpSpPr bwMode="auto">
            <a:xfrm>
              <a:off x="3845" y="2925"/>
              <a:ext cx="189" cy="232"/>
              <a:chOff x="3680" y="2018"/>
              <a:chExt cx="708" cy="911"/>
            </a:xfrm>
          </p:grpSpPr>
          <p:grpSp>
            <p:nvGrpSpPr>
              <p:cNvPr id="835" name="Group 1109"/>
              <p:cNvGrpSpPr>
                <a:grpSpLocks/>
              </p:cNvGrpSpPr>
              <p:nvPr/>
            </p:nvGrpSpPr>
            <p:grpSpPr bwMode="auto">
              <a:xfrm>
                <a:off x="3680" y="2611"/>
                <a:ext cx="672" cy="318"/>
                <a:chOff x="3680" y="2611"/>
                <a:chExt cx="672" cy="318"/>
              </a:xfrm>
            </p:grpSpPr>
            <p:sp>
              <p:nvSpPr>
                <p:cNvPr id="850" name="Oval 1110"/>
                <p:cNvSpPr>
                  <a:spLocks noChangeArrowheads="1"/>
                </p:cNvSpPr>
                <p:nvPr/>
              </p:nvSpPr>
              <p:spPr bwMode="auto">
                <a:xfrm>
                  <a:off x="3682" y="2657"/>
                  <a:ext cx="668" cy="269"/>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51" name="Rectangle 1111"/>
                <p:cNvSpPr>
                  <a:spLocks noChangeArrowheads="1"/>
                </p:cNvSpPr>
                <p:nvPr/>
              </p:nvSpPr>
              <p:spPr bwMode="auto">
                <a:xfrm>
                  <a:off x="3682" y="2691"/>
                  <a:ext cx="668" cy="141"/>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52" name="Oval 1112"/>
                <p:cNvSpPr>
                  <a:spLocks noChangeArrowheads="1"/>
                </p:cNvSpPr>
                <p:nvPr/>
              </p:nvSpPr>
              <p:spPr bwMode="auto">
                <a:xfrm>
                  <a:off x="3682" y="2610"/>
                  <a:ext cx="668" cy="222"/>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36" name="Group 1113"/>
              <p:cNvGrpSpPr>
                <a:grpSpLocks/>
              </p:cNvGrpSpPr>
              <p:nvPr/>
            </p:nvGrpSpPr>
            <p:grpSpPr bwMode="auto">
              <a:xfrm>
                <a:off x="3888" y="2544"/>
                <a:ext cx="357" cy="378"/>
                <a:chOff x="3888" y="384"/>
                <a:chExt cx="357" cy="378"/>
              </a:xfrm>
            </p:grpSpPr>
            <p:sp>
              <p:nvSpPr>
                <p:cNvPr id="847" name="Oval 1114"/>
                <p:cNvSpPr>
                  <a:spLocks noChangeArrowheads="1"/>
                </p:cNvSpPr>
                <p:nvPr/>
              </p:nvSpPr>
              <p:spPr bwMode="auto">
                <a:xfrm>
                  <a:off x="3891" y="517"/>
                  <a:ext cx="352" cy="242"/>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8" name="Rectangle 1115"/>
                <p:cNvSpPr>
                  <a:spLocks noChangeArrowheads="1"/>
                </p:cNvSpPr>
                <p:nvPr/>
              </p:nvSpPr>
              <p:spPr bwMode="auto">
                <a:xfrm>
                  <a:off x="3891" y="416"/>
                  <a:ext cx="352" cy="12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9" name="Oval 1116"/>
                <p:cNvSpPr>
                  <a:spLocks noChangeArrowheads="1"/>
                </p:cNvSpPr>
                <p:nvPr/>
              </p:nvSpPr>
              <p:spPr bwMode="auto">
                <a:xfrm>
                  <a:off x="3891" y="383"/>
                  <a:ext cx="352"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37" name="Group 1117"/>
              <p:cNvGrpSpPr>
                <a:grpSpLocks/>
              </p:cNvGrpSpPr>
              <p:nvPr/>
            </p:nvGrpSpPr>
            <p:grpSpPr bwMode="auto">
              <a:xfrm>
                <a:off x="3746" y="2018"/>
                <a:ext cx="642" cy="621"/>
                <a:chOff x="4322" y="1298"/>
                <a:chExt cx="642" cy="621"/>
              </a:xfrm>
            </p:grpSpPr>
            <p:grpSp>
              <p:nvGrpSpPr>
                <p:cNvPr id="838" name="Group 1118"/>
                <p:cNvGrpSpPr>
                  <a:grpSpLocks/>
                </p:cNvGrpSpPr>
                <p:nvPr/>
              </p:nvGrpSpPr>
              <p:grpSpPr bwMode="auto">
                <a:xfrm>
                  <a:off x="4322" y="1298"/>
                  <a:ext cx="642" cy="621"/>
                  <a:chOff x="4322" y="1298"/>
                  <a:chExt cx="642" cy="621"/>
                </a:xfrm>
              </p:grpSpPr>
              <p:sp>
                <p:nvSpPr>
                  <p:cNvPr id="844" name="Oval 1119"/>
                  <p:cNvSpPr>
                    <a:spLocks noChangeArrowheads="1"/>
                  </p:cNvSpPr>
                  <p:nvPr/>
                </p:nvSpPr>
                <p:spPr bwMode="auto">
                  <a:xfrm>
                    <a:off x="4324" y="1728"/>
                    <a:ext cx="638" cy="189"/>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5" name="Rectangle 1120"/>
                  <p:cNvSpPr>
                    <a:spLocks noChangeArrowheads="1"/>
                  </p:cNvSpPr>
                  <p:nvPr/>
                </p:nvSpPr>
                <p:spPr bwMode="auto">
                  <a:xfrm>
                    <a:off x="4324" y="1392"/>
                    <a:ext cx="638" cy="431"/>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6" name="Oval 1121"/>
                  <p:cNvSpPr>
                    <a:spLocks noChangeArrowheads="1"/>
                  </p:cNvSpPr>
                  <p:nvPr/>
                </p:nvSpPr>
                <p:spPr bwMode="auto">
                  <a:xfrm>
                    <a:off x="4324" y="1297"/>
                    <a:ext cx="638" cy="189"/>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839" name="Line 1122"/>
                <p:cNvSpPr>
                  <a:spLocks noChangeShapeType="1"/>
                </p:cNvSpPr>
                <p:nvPr/>
              </p:nvSpPr>
              <p:spPr bwMode="auto">
                <a:xfrm>
                  <a:off x="4371" y="1439"/>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0" name="Line 1123"/>
                <p:cNvSpPr>
                  <a:spLocks noChangeShapeType="1"/>
                </p:cNvSpPr>
                <p:nvPr/>
              </p:nvSpPr>
              <p:spPr bwMode="auto">
                <a:xfrm>
                  <a:off x="4467" y="1486"/>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1" name="Line 1124"/>
                <p:cNvSpPr>
                  <a:spLocks noChangeShapeType="1"/>
                </p:cNvSpPr>
                <p:nvPr/>
              </p:nvSpPr>
              <p:spPr bwMode="auto">
                <a:xfrm>
                  <a:off x="4574" y="1486"/>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2" name="Line 1125"/>
                <p:cNvSpPr>
                  <a:spLocks noChangeShapeType="1"/>
                </p:cNvSpPr>
                <p:nvPr/>
              </p:nvSpPr>
              <p:spPr bwMode="auto">
                <a:xfrm>
                  <a:off x="4675" y="1486"/>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3" name="Line 1126"/>
                <p:cNvSpPr>
                  <a:spLocks noChangeShapeType="1"/>
                </p:cNvSpPr>
                <p:nvPr/>
              </p:nvSpPr>
              <p:spPr bwMode="auto">
                <a:xfrm>
                  <a:off x="4783" y="1439"/>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803" name="Text Box 1127"/>
            <p:cNvSpPr txBox="1">
              <a:spLocks noChangeArrowheads="1"/>
            </p:cNvSpPr>
            <p:nvPr/>
          </p:nvSpPr>
          <p:spPr bwMode="auto">
            <a:xfrm>
              <a:off x="865" y="2086"/>
              <a:ext cx="365"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G</a:t>
              </a:r>
            </a:p>
          </p:txBody>
        </p:sp>
        <p:sp>
          <p:nvSpPr>
            <p:cNvPr id="804" name="Line 1128"/>
            <p:cNvSpPr>
              <a:spLocks noChangeShapeType="1"/>
            </p:cNvSpPr>
            <p:nvPr/>
          </p:nvSpPr>
          <p:spPr bwMode="auto">
            <a:xfrm>
              <a:off x="1449" y="1647"/>
              <a:ext cx="72" cy="386"/>
            </a:xfrm>
            <a:prstGeom prst="line">
              <a:avLst/>
            </a:prstGeom>
            <a:noFill/>
            <a:ln w="28575">
              <a:solidFill>
                <a:srgbClr val="FF00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805" name="Group 1129"/>
            <p:cNvGrpSpPr>
              <a:grpSpLocks/>
            </p:cNvGrpSpPr>
            <p:nvPr/>
          </p:nvGrpSpPr>
          <p:grpSpPr bwMode="auto">
            <a:xfrm>
              <a:off x="3513" y="0"/>
              <a:ext cx="1420" cy="2208"/>
              <a:chOff x="3513" y="0"/>
              <a:chExt cx="1420" cy="2208"/>
            </a:xfrm>
          </p:grpSpPr>
          <p:sp>
            <p:nvSpPr>
              <p:cNvPr id="806" name="Oval 1130"/>
              <p:cNvSpPr>
                <a:spLocks noChangeArrowheads="1"/>
              </p:cNvSpPr>
              <p:nvPr/>
            </p:nvSpPr>
            <p:spPr bwMode="auto">
              <a:xfrm>
                <a:off x="3790" y="2016"/>
                <a:ext cx="435" cy="192"/>
              </a:xfrm>
              <a:prstGeom prst="ellipse">
                <a:avLst/>
              </a:prstGeom>
              <a:solidFill>
                <a:srgbClr val="000000"/>
              </a:solid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807" name="Group 1131"/>
              <p:cNvGrpSpPr>
                <a:grpSpLocks/>
              </p:cNvGrpSpPr>
              <p:nvPr/>
            </p:nvGrpSpPr>
            <p:grpSpPr bwMode="auto">
              <a:xfrm rot="5400000">
                <a:off x="3323" y="1369"/>
                <a:ext cx="1406" cy="269"/>
                <a:chOff x="1611" y="2432"/>
                <a:chExt cx="2457" cy="695"/>
              </a:xfrm>
            </p:grpSpPr>
            <p:sp>
              <p:nvSpPr>
                <p:cNvPr id="814" name="Rectangle 1132"/>
                <p:cNvSpPr>
                  <a:spLocks noChangeArrowheads="1"/>
                </p:cNvSpPr>
                <p:nvPr/>
              </p:nvSpPr>
              <p:spPr bwMode="auto">
                <a:xfrm>
                  <a:off x="2002" y="2711"/>
                  <a:ext cx="213" cy="234"/>
                </a:xfrm>
                <a:prstGeom prst="rect">
                  <a:avLst/>
                </a:prstGeom>
                <a:solidFill>
                  <a:srgbClr val="FFFFFF"/>
                </a:solidFill>
                <a:ln w="9525">
                  <a:solidFill>
                    <a:srgbClr val="FF99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5" name="Rectangle 1133"/>
                <p:cNvSpPr>
                  <a:spLocks noChangeArrowheads="1"/>
                </p:cNvSpPr>
                <p:nvPr/>
              </p:nvSpPr>
              <p:spPr bwMode="auto">
                <a:xfrm>
                  <a:off x="1615" y="2518"/>
                  <a:ext cx="2452" cy="621"/>
                </a:xfrm>
                <a:prstGeom prst="rect">
                  <a:avLst/>
                </a:prstGeom>
                <a:gradFill rotWithShape="0">
                  <a:gsLst>
                    <a:gs pos="0">
                      <a:srgbClr val="000000"/>
                    </a:gs>
                    <a:gs pos="50000">
                      <a:srgbClr val="339933"/>
                    </a:gs>
                    <a:gs pos="100000">
                      <a:srgbClr val="000000"/>
                    </a:gs>
                  </a:gsLst>
                  <a:lin ang="5400000" scaled="1"/>
                </a:gradFill>
                <a:ln w="38100">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6" name="Freeform 1134"/>
                <p:cNvSpPr>
                  <a:spLocks/>
                </p:cNvSpPr>
                <p:nvPr/>
              </p:nvSpPr>
              <p:spPr bwMode="auto">
                <a:xfrm>
                  <a:off x="3809"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7" name="Freeform 1135"/>
                <p:cNvSpPr>
                  <a:spLocks/>
                </p:cNvSpPr>
                <p:nvPr/>
              </p:nvSpPr>
              <p:spPr bwMode="auto">
                <a:xfrm>
                  <a:off x="3683" y="2481"/>
                  <a:ext cx="216"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8" name="Freeform 1136"/>
                <p:cNvSpPr>
                  <a:spLocks/>
                </p:cNvSpPr>
                <p:nvPr/>
              </p:nvSpPr>
              <p:spPr bwMode="auto">
                <a:xfrm>
                  <a:off x="3423"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9" name="Freeform 1137"/>
                <p:cNvSpPr>
                  <a:spLocks/>
                </p:cNvSpPr>
                <p:nvPr/>
              </p:nvSpPr>
              <p:spPr bwMode="auto">
                <a:xfrm>
                  <a:off x="3555" y="2481"/>
                  <a:ext cx="213"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0" name="Freeform 1138"/>
                <p:cNvSpPr>
                  <a:spLocks/>
                </p:cNvSpPr>
                <p:nvPr/>
              </p:nvSpPr>
              <p:spPr bwMode="auto">
                <a:xfrm>
                  <a:off x="3294"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1" name="Freeform 1139"/>
                <p:cNvSpPr>
                  <a:spLocks/>
                </p:cNvSpPr>
                <p:nvPr/>
              </p:nvSpPr>
              <p:spPr bwMode="auto">
                <a:xfrm>
                  <a:off x="2128"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2" name="Freeform 1140"/>
                <p:cNvSpPr>
                  <a:spLocks/>
                </p:cNvSpPr>
                <p:nvPr/>
              </p:nvSpPr>
              <p:spPr bwMode="auto">
                <a:xfrm>
                  <a:off x="2002" y="2481"/>
                  <a:ext cx="216"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3" name="Freeform 1141"/>
                <p:cNvSpPr>
                  <a:spLocks/>
                </p:cNvSpPr>
                <p:nvPr/>
              </p:nvSpPr>
              <p:spPr bwMode="auto">
                <a:xfrm>
                  <a:off x="1873" y="2481"/>
                  <a:ext cx="213"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4" name="Freeform 1142"/>
                <p:cNvSpPr>
                  <a:spLocks/>
                </p:cNvSpPr>
                <p:nvPr/>
              </p:nvSpPr>
              <p:spPr bwMode="auto">
                <a:xfrm>
                  <a:off x="1612"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5" name="Freeform 1143"/>
                <p:cNvSpPr>
                  <a:spLocks/>
                </p:cNvSpPr>
                <p:nvPr/>
              </p:nvSpPr>
              <p:spPr bwMode="auto">
                <a:xfrm>
                  <a:off x="1741" y="2481"/>
                  <a:ext cx="216"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6" name="Freeform 1144"/>
                <p:cNvSpPr>
                  <a:spLocks/>
                </p:cNvSpPr>
                <p:nvPr/>
              </p:nvSpPr>
              <p:spPr bwMode="auto">
                <a:xfrm>
                  <a:off x="2260" y="2481"/>
                  <a:ext cx="216"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827" name="Group 1145"/>
                <p:cNvGrpSpPr>
                  <a:grpSpLocks/>
                </p:cNvGrpSpPr>
                <p:nvPr/>
              </p:nvGrpSpPr>
              <p:grpSpPr bwMode="auto">
                <a:xfrm>
                  <a:off x="2393" y="2433"/>
                  <a:ext cx="1000" cy="694"/>
                  <a:chOff x="2351" y="1163"/>
                  <a:chExt cx="1107" cy="844"/>
                </a:xfrm>
              </p:grpSpPr>
              <p:sp>
                <p:nvSpPr>
                  <p:cNvPr id="828" name="Freeform 1146"/>
                  <p:cNvSpPr>
                    <a:spLocks/>
                  </p:cNvSpPr>
                  <p:nvPr/>
                </p:nvSpPr>
                <p:spPr bwMode="auto">
                  <a:xfrm>
                    <a:off x="3073" y="1221"/>
                    <a:ext cx="239"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9" name="Freeform 1147"/>
                  <p:cNvSpPr>
                    <a:spLocks/>
                  </p:cNvSpPr>
                  <p:nvPr/>
                </p:nvSpPr>
                <p:spPr bwMode="auto">
                  <a:xfrm>
                    <a:off x="2930" y="1221"/>
                    <a:ext cx="239"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0" name="Freeform 1148"/>
                  <p:cNvSpPr>
                    <a:spLocks/>
                  </p:cNvSpPr>
                  <p:nvPr/>
                </p:nvSpPr>
                <p:spPr bwMode="auto">
                  <a:xfrm>
                    <a:off x="2787" y="1221"/>
                    <a:ext cx="236"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1" name="Freeform 1149"/>
                  <p:cNvSpPr>
                    <a:spLocks/>
                  </p:cNvSpPr>
                  <p:nvPr/>
                </p:nvSpPr>
                <p:spPr bwMode="auto">
                  <a:xfrm>
                    <a:off x="2502" y="1221"/>
                    <a:ext cx="236"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2" name="Freeform 1150"/>
                  <p:cNvSpPr>
                    <a:spLocks/>
                  </p:cNvSpPr>
                  <p:nvPr/>
                </p:nvSpPr>
                <p:spPr bwMode="auto">
                  <a:xfrm>
                    <a:off x="2641" y="1221"/>
                    <a:ext cx="239"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3" name="Freeform 1151"/>
                  <p:cNvSpPr>
                    <a:spLocks/>
                  </p:cNvSpPr>
                  <p:nvPr/>
                </p:nvSpPr>
                <p:spPr bwMode="auto">
                  <a:xfrm>
                    <a:off x="3215" y="1221"/>
                    <a:ext cx="242"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4" name="Freeform 1152"/>
                  <p:cNvSpPr>
                    <a:spLocks/>
                  </p:cNvSpPr>
                  <p:nvPr/>
                </p:nvSpPr>
                <p:spPr bwMode="auto">
                  <a:xfrm>
                    <a:off x="2359" y="1221"/>
                    <a:ext cx="236"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808" name="Group 1153"/>
              <p:cNvGrpSpPr>
                <a:grpSpLocks/>
              </p:cNvGrpSpPr>
              <p:nvPr/>
            </p:nvGrpSpPr>
            <p:grpSpPr bwMode="auto">
              <a:xfrm>
                <a:off x="3513" y="0"/>
                <a:ext cx="1420" cy="1065"/>
                <a:chOff x="1833" y="1735"/>
                <a:chExt cx="1420" cy="1065"/>
              </a:xfrm>
            </p:grpSpPr>
            <p:sp>
              <p:nvSpPr>
                <p:cNvPr id="809" name="Freeform 1154"/>
                <p:cNvSpPr>
                  <a:spLocks/>
                </p:cNvSpPr>
                <p:nvPr/>
              </p:nvSpPr>
              <p:spPr bwMode="auto">
                <a:xfrm>
                  <a:off x="1833" y="1735"/>
                  <a:ext cx="1420" cy="1065"/>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18"/>
                    <a:gd name="T169" fmla="*/ 0 h 1063"/>
                    <a:gd name="T170" fmla="*/ 1418 w 1418"/>
                    <a:gd name="T171" fmla="*/ 1063 h 10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0" name="Freeform 1155"/>
                <p:cNvSpPr>
                  <a:spLocks/>
                </p:cNvSpPr>
                <p:nvPr/>
              </p:nvSpPr>
              <p:spPr bwMode="auto">
                <a:xfrm>
                  <a:off x="1895" y="1769"/>
                  <a:ext cx="1306" cy="998"/>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04"/>
                    <a:gd name="T166" fmla="*/ 0 h 997"/>
                    <a:gd name="T167" fmla="*/ 1304 w 1304"/>
                    <a:gd name="T168" fmla="*/ 997 h 9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1" name="Freeform 1156"/>
                <p:cNvSpPr>
                  <a:spLocks/>
                </p:cNvSpPr>
                <p:nvPr/>
              </p:nvSpPr>
              <p:spPr bwMode="auto">
                <a:xfrm>
                  <a:off x="1863" y="2205"/>
                  <a:ext cx="207" cy="213"/>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7"/>
                    <a:gd name="T100" fmla="*/ 0 h 214"/>
                    <a:gd name="T101" fmla="*/ 207 w 207"/>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2" name="Freeform 1157"/>
                <p:cNvSpPr>
                  <a:spLocks/>
                </p:cNvSpPr>
                <p:nvPr/>
              </p:nvSpPr>
              <p:spPr bwMode="auto">
                <a:xfrm>
                  <a:off x="2465" y="2061"/>
                  <a:ext cx="205"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24"/>
                    <a:gd name="T89" fmla="*/ 205 w 205"/>
                    <a:gd name="T90" fmla="*/ 24 h 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3" name="Freeform 1158"/>
                <p:cNvSpPr>
                  <a:spLocks/>
                </p:cNvSpPr>
                <p:nvPr/>
              </p:nvSpPr>
              <p:spPr bwMode="auto">
                <a:xfrm>
                  <a:off x="2441" y="2579"/>
                  <a:ext cx="38" cy="41"/>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41"/>
                    <a:gd name="T41" fmla="*/ 37 w 37"/>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wipe(left)">
                                      <p:cBhvr>
                                        <p:cTn id="7" dur="500"/>
                                        <p:tgtEl>
                                          <p:spTgt spid="40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7">
                                            <p:txEl>
                                              <p:pRg st="0" end="0"/>
                                            </p:txEl>
                                          </p:spTgt>
                                        </p:tgtEl>
                                        <p:attrNameLst>
                                          <p:attrName>style.visibility</p:attrName>
                                        </p:attrNameLst>
                                      </p:cBhvr>
                                      <p:to>
                                        <p:strVal val="visible"/>
                                      </p:to>
                                    </p:set>
                                    <p:animEffect transition="in" filter="wipe(left)">
                                      <p:cBhvr>
                                        <p:cTn id="11" dur="500"/>
                                        <p:tgtEl>
                                          <p:spTgt spid="40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43"/>
                                        </p:tgtEl>
                                        <p:attrNameLst>
                                          <p:attrName>style.visibility</p:attrName>
                                        </p:attrNameLst>
                                      </p:cBhvr>
                                      <p:to>
                                        <p:strVal val="visible"/>
                                      </p:to>
                                    </p:set>
                                    <p:animEffect transition="in" filter="wipe(left)">
                                      <p:cBhvr>
                                        <p:cTn id="16" dur="500"/>
                                        <p:tgtEl>
                                          <p:spTgt spid="64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71">
                                            <p:txEl>
                                              <p:pRg st="0" end="0"/>
                                            </p:txEl>
                                          </p:spTgt>
                                        </p:tgtEl>
                                        <p:attrNameLst>
                                          <p:attrName>style.visibility</p:attrName>
                                        </p:attrNameLst>
                                      </p:cBhvr>
                                      <p:to>
                                        <p:strVal val="visible"/>
                                      </p:to>
                                    </p:set>
                                    <p:animEffect transition="in" filter="wipe(left)">
                                      <p:cBhvr>
                                        <p:cTn id="21" dur="500"/>
                                        <p:tgtEl>
                                          <p:spTgt spid="77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72"/>
                                        </p:tgtEl>
                                        <p:attrNameLst>
                                          <p:attrName>style.visibility</p:attrName>
                                        </p:attrNameLst>
                                      </p:cBhvr>
                                      <p:to>
                                        <p:strVal val="visible"/>
                                      </p:to>
                                    </p:set>
                                    <p:animEffect transition="in" filter="wipe(down)">
                                      <p:cBhvr>
                                        <p:cTn id="26" dur="500"/>
                                        <p:tgtEl>
                                          <p:spTgt spid="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build="p" autoUpdateAnimBg="0"/>
      <p:bldP spid="408" grpId="0"/>
      <p:bldP spid="771"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9"/>
          <p:cNvGrpSpPr>
            <a:grpSpLocks/>
          </p:cNvGrpSpPr>
          <p:nvPr/>
        </p:nvGrpSpPr>
        <p:grpSpPr bwMode="auto">
          <a:xfrm>
            <a:off x="6673850" y="4514850"/>
            <a:ext cx="2876550" cy="2198688"/>
            <a:chOff x="3888" y="1488"/>
            <a:chExt cx="1812" cy="1385"/>
          </a:xfrm>
        </p:grpSpPr>
        <p:sp>
          <p:nvSpPr>
            <p:cNvPr id="150" name="AutoShape 280"/>
            <p:cNvSpPr>
              <a:spLocks noChangeArrowheads="1"/>
            </p:cNvSpPr>
            <p:nvPr/>
          </p:nvSpPr>
          <p:spPr bwMode="auto">
            <a:xfrm>
              <a:off x="4936" y="1675"/>
              <a:ext cx="764" cy="930"/>
            </a:xfrm>
            <a:prstGeom prst="cube">
              <a:avLst>
                <a:gd name="adj" fmla="val 51694"/>
              </a:avLst>
            </a:prstGeom>
            <a:solidFill>
              <a:srgbClr val="333399"/>
            </a:solidFill>
            <a:ln w="12700">
              <a:solidFill>
                <a:srgbClr val="FFFF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1" name="Arc 281"/>
            <p:cNvSpPr>
              <a:spLocks/>
            </p:cNvSpPr>
            <p:nvPr/>
          </p:nvSpPr>
          <p:spPr bwMode="auto">
            <a:xfrm>
              <a:off x="4926" y="2069"/>
              <a:ext cx="106" cy="525"/>
            </a:xfrm>
            <a:custGeom>
              <a:avLst/>
              <a:gdLst>
                <a:gd name="T0" fmla="*/ 7 w 23236"/>
                <a:gd name="T1" fmla="*/ 0 h 43200"/>
                <a:gd name="T2" fmla="*/ 0 w 23236"/>
                <a:gd name="T3" fmla="*/ 524 h 43200"/>
                <a:gd name="T4" fmla="*/ 7 w 23236"/>
                <a:gd name="T5" fmla="*/ 263 h 43200"/>
                <a:gd name="T6" fmla="*/ 0 60000 65536"/>
                <a:gd name="T7" fmla="*/ 0 60000 65536"/>
                <a:gd name="T8" fmla="*/ 0 60000 65536"/>
                <a:gd name="T9" fmla="*/ 0 w 23236"/>
                <a:gd name="T10" fmla="*/ 0 h 43200"/>
                <a:gd name="T11" fmla="*/ 23236 w 23236"/>
                <a:gd name="T12" fmla="*/ 43200 h 43200"/>
              </a:gdLst>
              <a:ahLst/>
              <a:cxnLst>
                <a:cxn ang="T6">
                  <a:pos x="T0" y="T1"/>
                </a:cxn>
                <a:cxn ang="T7">
                  <a:pos x="T2" y="T3"/>
                </a:cxn>
                <a:cxn ang="T8">
                  <a:pos x="T4" y="T5"/>
                </a:cxn>
              </a:cxnLst>
              <a:rect l="T9" t="T10" r="T11" b="T12"/>
              <a:pathLst>
                <a:path w="23236" h="43200" fill="none" extrusionOk="0">
                  <a:moveTo>
                    <a:pt x="1635" y="0"/>
                  </a:moveTo>
                  <a:cubicBezTo>
                    <a:pt x="13565" y="0"/>
                    <a:pt x="23236" y="9670"/>
                    <a:pt x="23236" y="21600"/>
                  </a:cubicBezTo>
                  <a:cubicBezTo>
                    <a:pt x="23236" y="33529"/>
                    <a:pt x="13565" y="43200"/>
                    <a:pt x="1636" y="43200"/>
                  </a:cubicBezTo>
                  <a:cubicBezTo>
                    <a:pt x="1090" y="43200"/>
                    <a:pt x="544" y="43179"/>
                    <a:pt x="0" y="43137"/>
                  </a:cubicBezTo>
                </a:path>
                <a:path w="23236" h="43200" stroke="0" extrusionOk="0">
                  <a:moveTo>
                    <a:pt x="1635" y="0"/>
                  </a:moveTo>
                  <a:cubicBezTo>
                    <a:pt x="13565" y="0"/>
                    <a:pt x="23236" y="9670"/>
                    <a:pt x="23236" y="21600"/>
                  </a:cubicBezTo>
                  <a:cubicBezTo>
                    <a:pt x="23236" y="33529"/>
                    <a:pt x="13565" y="43200"/>
                    <a:pt x="1636" y="43200"/>
                  </a:cubicBezTo>
                  <a:cubicBezTo>
                    <a:pt x="1090" y="43200"/>
                    <a:pt x="544" y="43179"/>
                    <a:pt x="0" y="43137"/>
                  </a:cubicBezTo>
                  <a:lnTo>
                    <a:pt x="1636" y="21600"/>
                  </a:lnTo>
                  <a:close/>
                </a:path>
              </a:pathLst>
            </a:custGeom>
            <a:solidFill>
              <a:srgbClr val="FFFFFF"/>
            </a:solidFill>
            <a:ln w="12700" cap="rnd">
              <a:solidFill>
                <a:srgbClr val="FFFFFF"/>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2" name="Line 282"/>
            <p:cNvSpPr>
              <a:spLocks noChangeShapeType="1"/>
            </p:cNvSpPr>
            <p:nvPr/>
          </p:nvSpPr>
          <p:spPr bwMode="auto">
            <a:xfrm flipH="1">
              <a:off x="4267" y="2204"/>
              <a:ext cx="399" cy="404"/>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3" name="AutoShape 283"/>
            <p:cNvSpPr>
              <a:spLocks noChangeArrowheads="1"/>
            </p:cNvSpPr>
            <p:nvPr/>
          </p:nvSpPr>
          <p:spPr bwMode="auto">
            <a:xfrm>
              <a:off x="3895" y="1656"/>
              <a:ext cx="770" cy="937"/>
            </a:xfrm>
            <a:prstGeom prst="cube">
              <a:avLst>
                <a:gd name="adj" fmla="val 51694"/>
              </a:avLst>
            </a:prstGeom>
            <a:solidFill>
              <a:srgbClr val="CC0000"/>
            </a:solidFill>
            <a:ln w="9525">
              <a:no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4" name="Arc 284"/>
            <p:cNvSpPr>
              <a:spLocks/>
            </p:cNvSpPr>
            <p:nvPr/>
          </p:nvSpPr>
          <p:spPr bwMode="auto">
            <a:xfrm>
              <a:off x="4618" y="1661"/>
              <a:ext cx="90" cy="521"/>
            </a:xfrm>
            <a:custGeom>
              <a:avLst/>
              <a:gdLst>
                <a:gd name="T0" fmla="*/ 90 w 21600"/>
                <a:gd name="T1" fmla="*/ 521 h 41106"/>
                <a:gd name="T2" fmla="*/ 51 w 21600"/>
                <a:gd name="T3" fmla="*/ 0 h 41106"/>
                <a:gd name="T4" fmla="*/ 90 w 21600"/>
                <a:gd name="T5" fmla="*/ 247 h 41106"/>
                <a:gd name="T6" fmla="*/ 0 60000 65536"/>
                <a:gd name="T7" fmla="*/ 0 60000 65536"/>
                <a:gd name="T8" fmla="*/ 0 60000 65536"/>
                <a:gd name="T9" fmla="*/ 0 w 21600"/>
                <a:gd name="T10" fmla="*/ 0 h 41106"/>
                <a:gd name="T11" fmla="*/ 21600 w 21600"/>
                <a:gd name="T12" fmla="*/ 41106 h 41106"/>
              </a:gdLst>
              <a:ahLst/>
              <a:cxnLst>
                <a:cxn ang="T6">
                  <a:pos x="T0" y="T1"/>
                </a:cxn>
                <a:cxn ang="T7">
                  <a:pos x="T2" y="T3"/>
                </a:cxn>
                <a:cxn ang="T8">
                  <a:pos x="T4" y="T5"/>
                </a:cxn>
              </a:cxnLst>
              <a:rect l="T9" t="T10" r="T11" b="T12"/>
              <a:pathLst>
                <a:path w="21600" h="41106" fill="none" extrusionOk="0">
                  <a:moveTo>
                    <a:pt x="21600" y="41106"/>
                  </a:moveTo>
                  <a:cubicBezTo>
                    <a:pt x="9670" y="41106"/>
                    <a:pt x="0" y="31435"/>
                    <a:pt x="0" y="19506"/>
                  </a:cubicBezTo>
                  <a:cubicBezTo>
                    <a:pt x="-1" y="11170"/>
                    <a:pt x="4795" y="3579"/>
                    <a:pt x="12322" y="-1"/>
                  </a:cubicBezTo>
                </a:path>
                <a:path w="21600" h="41106" stroke="0" extrusionOk="0">
                  <a:moveTo>
                    <a:pt x="21600" y="41106"/>
                  </a:moveTo>
                  <a:cubicBezTo>
                    <a:pt x="9670" y="41106"/>
                    <a:pt x="0" y="31435"/>
                    <a:pt x="0" y="19506"/>
                  </a:cubicBezTo>
                  <a:cubicBezTo>
                    <a:pt x="-1" y="11170"/>
                    <a:pt x="4795" y="3579"/>
                    <a:pt x="12322" y="-1"/>
                  </a:cubicBezTo>
                  <a:lnTo>
                    <a:pt x="21600" y="19506"/>
                  </a:lnTo>
                  <a:close/>
                </a:path>
              </a:pathLst>
            </a:custGeom>
            <a:solidFill>
              <a:srgbClr val="FFFFFF"/>
            </a:solidFill>
            <a:ln w="12700" cap="rnd">
              <a:solidFill>
                <a:srgbClr val="FFFFFF"/>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5" name="Arc 285"/>
            <p:cNvSpPr>
              <a:spLocks/>
            </p:cNvSpPr>
            <p:nvPr/>
          </p:nvSpPr>
          <p:spPr bwMode="auto">
            <a:xfrm>
              <a:off x="4183" y="2061"/>
              <a:ext cx="104" cy="525"/>
            </a:xfrm>
            <a:custGeom>
              <a:avLst/>
              <a:gdLst>
                <a:gd name="T0" fmla="*/ 104 w 23074"/>
                <a:gd name="T1" fmla="*/ 524 h 43199"/>
                <a:gd name="T2" fmla="*/ 97 w 23074"/>
                <a:gd name="T3" fmla="*/ 0 h 43199"/>
                <a:gd name="T4" fmla="*/ 97 w 23074"/>
                <a:gd name="T5" fmla="*/ 262 h 43199"/>
                <a:gd name="T6" fmla="*/ 0 60000 65536"/>
                <a:gd name="T7" fmla="*/ 0 60000 65536"/>
                <a:gd name="T8" fmla="*/ 0 60000 65536"/>
                <a:gd name="T9" fmla="*/ 0 w 23074"/>
                <a:gd name="T10" fmla="*/ 0 h 43199"/>
                <a:gd name="T11" fmla="*/ 23074 w 23074"/>
                <a:gd name="T12" fmla="*/ 43199 h 43199"/>
              </a:gdLst>
              <a:ahLst/>
              <a:cxnLst>
                <a:cxn ang="T6">
                  <a:pos x="T0" y="T1"/>
                </a:cxn>
                <a:cxn ang="T7">
                  <a:pos x="T2" y="T3"/>
                </a:cxn>
                <a:cxn ang="T8">
                  <a:pos x="T4" y="T5"/>
                </a:cxn>
              </a:cxnLst>
              <a:rect l="T9" t="T10" r="T11" b="T12"/>
              <a:pathLst>
                <a:path w="23074" h="43199" fill="none" extrusionOk="0">
                  <a:moveTo>
                    <a:pt x="23073" y="43148"/>
                  </a:moveTo>
                  <a:cubicBezTo>
                    <a:pt x="22583" y="43182"/>
                    <a:pt x="22091" y="43198"/>
                    <a:pt x="21600" y="43199"/>
                  </a:cubicBezTo>
                  <a:cubicBezTo>
                    <a:pt x="9670" y="43199"/>
                    <a:pt x="0" y="33528"/>
                    <a:pt x="0" y="21599"/>
                  </a:cubicBezTo>
                  <a:cubicBezTo>
                    <a:pt x="-1" y="9733"/>
                    <a:pt x="9570" y="89"/>
                    <a:pt x="21435" y="-1"/>
                  </a:cubicBezTo>
                </a:path>
                <a:path w="23074" h="43199" stroke="0" extrusionOk="0">
                  <a:moveTo>
                    <a:pt x="23073" y="43148"/>
                  </a:moveTo>
                  <a:cubicBezTo>
                    <a:pt x="22583" y="43182"/>
                    <a:pt x="22091" y="43198"/>
                    <a:pt x="21600" y="43199"/>
                  </a:cubicBezTo>
                  <a:cubicBezTo>
                    <a:pt x="9670" y="43199"/>
                    <a:pt x="0" y="33528"/>
                    <a:pt x="0" y="21599"/>
                  </a:cubicBezTo>
                  <a:cubicBezTo>
                    <a:pt x="-1" y="9733"/>
                    <a:pt x="9570" y="89"/>
                    <a:pt x="21435" y="-1"/>
                  </a:cubicBezTo>
                  <a:lnTo>
                    <a:pt x="21600" y="21599"/>
                  </a:lnTo>
                  <a:close/>
                </a:path>
              </a:pathLst>
            </a:custGeom>
            <a:noFill/>
            <a:ln w="12700" cap="rnd">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6" name="Line 286"/>
            <p:cNvSpPr>
              <a:spLocks noChangeShapeType="1"/>
            </p:cNvSpPr>
            <p:nvPr/>
          </p:nvSpPr>
          <p:spPr bwMode="auto">
            <a:xfrm>
              <a:off x="4301" y="1670"/>
              <a:ext cx="364" cy="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7" name="Line 287"/>
            <p:cNvSpPr>
              <a:spLocks noChangeShapeType="1"/>
            </p:cNvSpPr>
            <p:nvPr/>
          </p:nvSpPr>
          <p:spPr bwMode="auto">
            <a:xfrm>
              <a:off x="3897" y="2601"/>
              <a:ext cx="364" cy="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8" name="Line 288"/>
            <p:cNvSpPr>
              <a:spLocks noChangeShapeType="1"/>
            </p:cNvSpPr>
            <p:nvPr/>
          </p:nvSpPr>
          <p:spPr bwMode="auto">
            <a:xfrm>
              <a:off x="3898" y="2071"/>
              <a:ext cx="340" cy="4"/>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9" name="Line 289"/>
            <p:cNvSpPr>
              <a:spLocks noChangeShapeType="1"/>
            </p:cNvSpPr>
            <p:nvPr/>
          </p:nvSpPr>
          <p:spPr bwMode="auto">
            <a:xfrm flipH="1">
              <a:off x="3902" y="1656"/>
              <a:ext cx="399" cy="405"/>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0" name="Line 290"/>
            <p:cNvSpPr>
              <a:spLocks noChangeShapeType="1"/>
            </p:cNvSpPr>
            <p:nvPr/>
          </p:nvSpPr>
          <p:spPr bwMode="auto">
            <a:xfrm flipH="1">
              <a:off x="4252" y="1666"/>
              <a:ext cx="409" cy="394"/>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1" name="Line 291"/>
            <p:cNvSpPr>
              <a:spLocks noChangeShapeType="1"/>
            </p:cNvSpPr>
            <p:nvPr/>
          </p:nvSpPr>
          <p:spPr bwMode="auto">
            <a:xfrm>
              <a:off x="3888" y="2060"/>
              <a:ext cx="0" cy="547"/>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2" name="Line 292"/>
            <p:cNvSpPr>
              <a:spLocks noChangeShapeType="1"/>
            </p:cNvSpPr>
            <p:nvPr/>
          </p:nvSpPr>
          <p:spPr bwMode="auto">
            <a:xfrm flipV="1">
              <a:off x="4280" y="2174"/>
              <a:ext cx="406" cy="404"/>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3" name="Line 293"/>
            <p:cNvSpPr>
              <a:spLocks noChangeShapeType="1"/>
            </p:cNvSpPr>
            <p:nvPr/>
          </p:nvSpPr>
          <p:spPr bwMode="auto">
            <a:xfrm>
              <a:off x="4574" y="2422"/>
              <a:ext cx="91" cy="185"/>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2424" name="Group 294"/>
            <p:cNvGrpSpPr>
              <a:grpSpLocks/>
            </p:cNvGrpSpPr>
            <p:nvPr/>
          </p:nvGrpSpPr>
          <p:grpSpPr bwMode="auto">
            <a:xfrm rot="260667">
              <a:off x="4107" y="1618"/>
              <a:ext cx="1016" cy="1256"/>
              <a:chOff x="3960" y="1759"/>
              <a:chExt cx="1016" cy="1256"/>
            </a:xfrm>
          </p:grpSpPr>
          <p:sp>
            <p:nvSpPr>
              <p:cNvPr id="171" name="Line 295"/>
              <p:cNvSpPr>
                <a:spLocks noChangeShapeType="1"/>
              </p:cNvSpPr>
              <p:nvPr/>
            </p:nvSpPr>
            <p:spPr bwMode="auto">
              <a:xfrm flipV="1">
                <a:off x="4251" y="1754"/>
                <a:ext cx="511" cy="533"/>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2" name="Line 296"/>
              <p:cNvSpPr>
                <a:spLocks noChangeShapeType="1"/>
              </p:cNvSpPr>
              <p:nvPr/>
            </p:nvSpPr>
            <p:spPr bwMode="auto">
              <a:xfrm>
                <a:off x="4788" y="1759"/>
                <a:ext cx="182" cy="256"/>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3" name="Line 297"/>
              <p:cNvSpPr>
                <a:spLocks noChangeShapeType="1"/>
              </p:cNvSpPr>
              <p:nvPr/>
            </p:nvSpPr>
            <p:spPr bwMode="auto">
              <a:xfrm>
                <a:off x="4258" y="2287"/>
                <a:ext cx="112" cy="213"/>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4" name="Line 298"/>
              <p:cNvSpPr>
                <a:spLocks noChangeShapeType="1"/>
              </p:cNvSpPr>
              <p:nvPr/>
            </p:nvSpPr>
            <p:spPr bwMode="auto">
              <a:xfrm flipH="1">
                <a:off x="3948" y="2495"/>
                <a:ext cx="420" cy="441"/>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5" name="Line 299"/>
              <p:cNvSpPr>
                <a:spLocks noChangeShapeType="1"/>
              </p:cNvSpPr>
              <p:nvPr/>
            </p:nvSpPr>
            <p:spPr bwMode="auto">
              <a:xfrm flipH="1">
                <a:off x="4005" y="2565"/>
                <a:ext cx="419" cy="441"/>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6" name="Line 300"/>
              <p:cNvSpPr>
                <a:spLocks noChangeShapeType="1"/>
              </p:cNvSpPr>
              <p:nvPr/>
            </p:nvSpPr>
            <p:spPr bwMode="auto">
              <a:xfrm flipV="1">
                <a:off x="4522" y="2327"/>
                <a:ext cx="364" cy="404"/>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165" name="Rectangle 301"/>
            <p:cNvSpPr>
              <a:spLocks noChangeArrowheads="1"/>
            </p:cNvSpPr>
            <p:nvPr/>
          </p:nvSpPr>
          <p:spPr bwMode="auto">
            <a:xfrm>
              <a:off x="5056" y="2182"/>
              <a:ext cx="117"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sp>
          <p:nvSpPr>
            <p:cNvPr id="166" name="Rectangle 302"/>
            <p:cNvSpPr>
              <a:spLocks noChangeArrowheads="1"/>
            </p:cNvSpPr>
            <p:nvPr/>
          </p:nvSpPr>
          <p:spPr bwMode="auto">
            <a:xfrm>
              <a:off x="4678" y="1488"/>
              <a:ext cx="117"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sp>
          <p:nvSpPr>
            <p:cNvPr id="167" name="Rectangle 303"/>
            <p:cNvSpPr>
              <a:spLocks noChangeArrowheads="1"/>
            </p:cNvSpPr>
            <p:nvPr/>
          </p:nvSpPr>
          <p:spPr bwMode="auto">
            <a:xfrm>
              <a:off x="4203" y="2056"/>
              <a:ext cx="117"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sp>
          <p:nvSpPr>
            <p:cNvPr id="168" name="Rectangle 304"/>
            <p:cNvSpPr>
              <a:spLocks noChangeArrowheads="1"/>
            </p:cNvSpPr>
            <p:nvPr/>
          </p:nvSpPr>
          <p:spPr bwMode="auto">
            <a:xfrm>
              <a:off x="4726" y="1909"/>
              <a:ext cx="117"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2429" name="Object 305"/>
            <p:cNvGraphicFramePr>
              <a:graphicFrameLocks noChangeAspect="1"/>
            </p:cNvGraphicFramePr>
            <p:nvPr/>
          </p:nvGraphicFramePr>
          <p:xfrm>
            <a:off x="4992" y="2160"/>
            <a:ext cx="308" cy="352"/>
          </p:xfrm>
          <a:graphic>
            <a:graphicData uri="http://schemas.openxmlformats.org/presentationml/2006/ole">
              <mc:AlternateContent xmlns:mc="http://schemas.openxmlformats.org/markup-compatibility/2006">
                <mc:Choice xmlns:v="urn:schemas-microsoft-com:vml" Requires="v">
                  <p:oleObj spid="_x0000_s12999" name="公式" r:id="rId3" imgW="133351" imgH="152512" progId="Equation.3">
                    <p:embed/>
                  </p:oleObj>
                </mc:Choice>
                <mc:Fallback>
                  <p:oleObj name="公式" r:id="rId3" imgW="133351" imgH="152512" progId="Equation.3">
                    <p:embed/>
                    <p:pic>
                      <p:nvPicPr>
                        <p:cNvPr id="0" name="Object 3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 y="2160"/>
                          <a:ext cx="308"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30" name="Object 306"/>
            <p:cNvGraphicFramePr>
              <a:graphicFrameLocks noChangeAspect="1"/>
            </p:cNvGraphicFramePr>
            <p:nvPr/>
          </p:nvGraphicFramePr>
          <p:xfrm>
            <a:off x="3888" y="2112"/>
            <a:ext cx="308" cy="273"/>
          </p:xfrm>
          <a:graphic>
            <a:graphicData uri="http://schemas.openxmlformats.org/presentationml/2006/ole">
              <mc:AlternateContent xmlns:mc="http://schemas.openxmlformats.org/markup-compatibility/2006">
                <mc:Choice xmlns:v="urn:schemas-microsoft-com:vml" Requires="v">
                  <p:oleObj spid="_x0000_s13000" name="公式" r:id="rId5" imgW="171412" imgH="142795" progId="Equation.3">
                    <p:embed/>
                  </p:oleObj>
                </mc:Choice>
                <mc:Fallback>
                  <p:oleObj name="公式" r:id="rId5" imgW="171412" imgH="142795" progId="Equation.3">
                    <p:embed/>
                    <p:pic>
                      <p:nvPicPr>
                        <p:cNvPr id="0" name="Object 3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2112"/>
                          <a:ext cx="308"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7" name="Text Box 156"/>
          <p:cNvSpPr txBox="1">
            <a:spLocks noChangeArrowheads="1"/>
          </p:cNvSpPr>
          <p:nvPr/>
        </p:nvSpPr>
        <p:spPr bwMode="auto">
          <a:xfrm>
            <a:off x="2279650" y="468077"/>
            <a:ext cx="6840538" cy="1040285"/>
          </a:xfrm>
          <a:prstGeom prst="rect">
            <a:avLst/>
          </a:prstGeom>
          <a:noFill/>
          <a:ln w="12700">
            <a:noFill/>
            <a:miter lim="800000"/>
            <a:headEnd/>
            <a:tailEnd/>
          </a:ln>
        </p:spPr>
        <p:txBody>
          <a:bodyPr anchor="ctr">
            <a:spAutoFit/>
          </a:bodyPr>
          <a:lstStyle/>
          <a:p>
            <a:pPr eaLnBrk="0" fontAlgn="auto" hangingPunct="0">
              <a:lnSpc>
                <a:spcPct val="110000"/>
              </a:lnSpc>
              <a:spcBef>
                <a:spcPts val="0"/>
              </a:spcBef>
              <a:spcAft>
                <a:spcPts val="0"/>
              </a:spcAft>
              <a:defRPr/>
            </a:pPr>
            <a:r>
              <a:rPr lang="en-US" altLang="zh-CN" sz="2800" b="1" dirty="0">
                <a:solidFill>
                  <a:srgbClr val="FF00FF"/>
                </a:solidFill>
                <a:latin typeface="+mj-ea"/>
                <a:ea typeface="+mj-ea"/>
              </a:rPr>
              <a:t>3. </a:t>
            </a:r>
            <a:r>
              <a:rPr lang="zh-CN" altLang="en-US" sz="2800" b="1" dirty="0">
                <a:solidFill>
                  <a:srgbClr val="FF00FF"/>
                </a:solidFill>
                <a:latin typeface="+mj-ea"/>
                <a:ea typeface="+mj-ea"/>
              </a:rPr>
              <a:t>金属棒在磁场中作切割磁力线运动时的电磁感应现象</a:t>
            </a:r>
          </a:p>
        </p:txBody>
      </p:sp>
      <p:grpSp>
        <p:nvGrpSpPr>
          <p:cNvPr id="1030" name="Group 157"/>
          <p:cNvGrpSpPr>
            <a:grpSpLocks/>
          </p:cNvGrpSpPr>
          <p:nvPr/>
        </p:nvGrpSpPr>
        <p:grpSpPr bwMode="auto">
          <a:xfrm>
            <a:off x="3076576" y="1724026"/>
            <a:ext cx="5616575" cy="2646363"/>
            <a:chOff x="192" y="1520"/>
            <a:chExt cx="5472" cy="2352"/>
          </a:xfrm>
        </p:grpSpPr>
        <p:grpSp>
          <p:nvGrpSpPr>
            <p:cNvPr id="12294" name="Group 158"/>
            <p:cNvGrpSpPr>
              <a:grpSpLocks/>
            </p:cNvGrpSpPr>
            <p:nvPr/>
          </p:nvGrpSpPr>
          <p:grpSpPr bwMode="auto">
            <a:xfrm>
              <a:off x="192" y="2813"/>
              <a:ext cx="2353" cy="1060"/>
              <a:chOff x="912" y="2209"/>
              <a:chExt cx="3121" cy="1535"/>
            </a:xfrm>
          </p:grpSpPr>
          <p:sp>
            <p:nvSpPr>
              <p:cNvPr id="293" name="Freeform 159"/>
              <p:cNvSpPr>
                <a:spLocks/>
              </p:cNvSpPr>
              <p:nvPr/>
            </p:nvSpPr>
            <p:spPr bwMode="auto">
              <a:xfrm>
                <a:off x="959" y="2208"/>
                <a:ext cx="3026" cy="1393"/>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 name="T10" fmla="*/ 0 60000 65536"/>
                  <a:gd name="T11" fmla="*/ 0 60000 65536"/>
                  <a:gd name="T12" fmla="*/ 0 60000 65536"/>
                  <a:gd name="T13" fmla="*/ 0 60000 65536"/>
                  <a:gd name="T14" fmla="*/ 0 60000 65536"/>
                  <a:gd name="T15" fmla="*/ 0 w 3024"/>
                  <a:gd name="T16" fmla="*/ 0 h 1392"/>
                  <a:gd name="T17" fmla="*/ 3024 w 3024"/>
                  <a:gd name="T18" fmla="*/ 1392 h 1392"/>
                </a:gdLst>
                <a:ahLst/>
                <a:cxnLst>
                  <a:cxn ang="T10">
                    <a:pos x="T0" y="T1"/>
                  </a:cxn>
                  <a:cxn ang="T11">
                    <a:pos x="T2" y="T3"/>
                  </a:cxn>
                  <a:cxn ang="T12">
                    <a:pos x="T4" y="T5"/>
                  </a:cxn>
                  <a:cxn ang="T13">
                    <a:pos x="T6" y="T7"/>
                  </a:cxn>
                  <a:cxn ang="T14">
                    <a:pos x="T8" y="T9"/>
                  </a:cxn>
                </a:cxnLst>
                <a:rect l="T15" t="T16" r="T17" b="T18"/>
                <a:pathLst>
                  <a:path w="3024" h="1392">
                    <a:moveTo>
                      <a:pt x="0" y="672"/>
                    </a:moveTo>
                    <a:lnTo>
                      <a:pt x="384" y="1392"/>
                    </a:lnTo>
                    <a:lnTo>
                      <a:pt x="3024" y="720"/>
                    </a:lnTo>
                    <a:lnTo>
                      <a:pt x="2496" y="0"/>
                    </a:lnTo>
                    <a:lnTo>
                      <a:pt x="0" y="672"/>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4" name="Freeform 160"/>
              <p:cNvSpPr>
                <a:spLocks/>
              </p:cNvSpPr>
              <p:nvPr/>
            </p:nvSpPr>
            <p:spPr bwMode="auto">
              <a:xfrm>
                <a:off x="912" y="2880"/>
                <a:ext cx="3120"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 name="T14" fmla="*/ 0 60000 65536"/>
                  <a:gd name="T15" fmla="*/ 0 60000 65536"/>
                  <a:gd name="T16" fmla="*/ 0 60000 65536"/>
                  <a:gd name="T17" fmla="*/ 0 60000 65536"/>
                  <a:gd name="T18" fmla="*/ 0 60000 65536"/>
                  <a:gd name="T19" fmla="*/ 0 60000 65536"/>
                  <a:gd name="T20" fmla="*/ 0 60000 65536"/>
                  <a:gd name="T21" fmla="*/ 0 w 3120"/>
                  <a:gd name="T22" fmla="*/ 0 h 864"/>
                  <a:gd name="T23" fmla="*/ 3120 w 312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0" h="864">
                    <a:moveTo>
                      <a:pt x="48" y="0"/>
                    </a:moveTo>
                    <a:lnTo>
                      <a:pt x="0" y="48"/>
                    </a:lnTo>
                    <a:lnTo>
                      <a:pt x="384" y="864"/>
                    </a:lnTo>
                    <a:lnTo>
                      <a:pt x="3120" y="144"/>
                    </a:lnTo>
                    <a:lnTo>
                      <a:pt x="3072" y="48"/>
                    </a:lnTo>
                    <a:lnTo>
                      <a:pt x="432" y="720"/>
                    </a:lnTo>
                    <a:lnTo>
                      <a:pt x="48" y="0"/>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180" name="Freeform 161" descr="绿色大理石"/>
            <p:cNvSpPr>
              <a:spLocks/>
            </p:cNvSpPr>
            <p:nvPr/>
          </p:nvSpPr>
          <p:spPr bwMode="auto">
            <a:xfrm>
              <a:off x="554" y="1691"/>
              <a:ext cx="1629" cy="1855"/>
            </a:xfrm>
            <a:custGeom>
              <a:avLst/>
              <a:gdLst>
                <a:gd name="T0" fmla="*/ 288 w 2160"/>
                <a:gd name="T1" fmla="*/ 288 h 2688"/>
                <a:gd name="T2" fmla="*/ 0 w 2160"/>
                <a:gd name="T3" fmla="*/ 672 h 2688"/>
                <a:gd name="T4" fmla="*/ 0 w 2160"/>
                <a:gd name="T5" fmla="*/ 2688 h 2688"/>
                <a:gd name="T6" fmla="*/ 2160 w 2160"/>
                <a:gd name="T7" fmla="*/ 2160 h 2688"/>
                <a:gd name="T8" fmla="*/ 2160 w 2160"/>
                <a:gd name="T9" fmla="*/ 288 h 2688"/>
                <a:gd name="T10" fmla="*/ 1920 w 2160"/>
                <a:gd name="T11" fmla="*/ 0 h 2688"/>
                <a:gd name="T12" fmla="*/ 288 w 2160"/>
                <a:gd name="T13" fmla="*/ 288 h 2688"/>
                <a:gd name="T14" fmla="*/ 0 60000 65536"/>
                <a:gd name="T15" fmla="*/ 0 60000 65536"/>
                <a:gd name="T16" fmla="*/ 0 60000 65536"/>
                <a:gd name="T17" fmla="*/ 0 60000 65536"/>
                <a:gd name="T18" fmla="*/ 0 60000 65536"/>
                <a:gd name="T19" fmla="*/ 0 60000 65536"/>
                <a:gd name="T20" fmla="*/ 0 60000 65536"/>
                <a:gd name="T21" fmla="*/ 0 w 2160"/>
                <a:gd name="T22" fmla="*/ 0 h 2688"/>
                <a:gd name="T23" fmla="*/ 2160 w 2160"/>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7"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1" name="Freeform 162"/>
            <p:cNvSpPr>
              <a:spLocks/>
            </p:cNvSpPr>
            <p:nvPr/>
          </p:nvSpPr>
          <p:spPr bwMode="auto">
            <a:xfrm>
              <a:off x="627" y="1757"/>
              <a:ext cx="1483" cy="928"/>
            </a:xfrm>
            <a:custGeom>
              <a:avLst/>
              <a:gdLst>
                <a:gd name="T0" fmla="*/ 240 w 1968"/>
                <a:gd name="T1" fmla="*/ 288 h 1344"/>
                <a:gd name="T2" fmla="*/ 0 w 1968"/>
                <a:gd name="T3" fmla="*/ 672 h 1344"/>
                <a:gd name="T4" fmla="*/ 0 w 1968"/>
                <a:gd name="T5" fmla="*/ 1344 h 1344"/>
                <a:gd name="T6" fmla="*/ 1968 w 1968"/>
                <a:gd name="T7" fmla="*/ 912 h 1344"/>
                <a:gd name="T8" fmla="*/ 1968 w 1968"/>
                <a:gd name="T9" fmla="*/ 240 h 1344"/>
                <a:gd name="T10" fmla="*/ 1776 w 1968"/>
                <a:gd name="T11" fmla="*/ 0 h 1344"/>
                <a:gd name="T12" fmla="*/ 240 w 1968"/>
                <a:gd name="T13" fmla="*/ 288 h 1344"/>
                <a:gd name="T14" fmla="*/ 0 60000 65536"/>
                <a:gd name="T15" fmla="*/ 0 60000 65536"/>
                <a:gd name="T16" fmla="*/ 0 60000 65536"/>
                <a:gd name="T17" fmla="*/ 0 60000 65536"/>
                <a:gd name="T18" fmla="*/ 0 60000 65536"/>
                <a:gd name="T19" fmla="*/ 0 60000 65536"/>
                <a:gd name="T20" fmla="*/ 0 60000 65536"/>
                <a:gd name="T21" fmla="*/ 0 w 1968"/>
                <a:gd name="T22" fmla="*/ 0 h 1344"/>
                <a:gd name="T23" fmla="*/ 1968 w 1968"/>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344">
                  <a:moveTo>
                    <a:pt x="240" y="288"/>
                  </a:moveTo>
                  <a:lnTo>
                    <a:pt x="0" y="672"/>
                  </a:lnTo>
                  <a:lnTo>
                    <a:pt x="0" y="1344"/>
                  </a:lnTo>
                  <a:lnTo>
                    <a:pt x="1968" y="912"/>
                  </a:lnTo>
                  <a:lnTo>
                    <a:pt x="1968" y="240"/>
                  </a:lnTo>
                  <a:lnTo>
                    <a:pt x="1776" y="0"/>
                  </a:lnTo>
                  <a:lnTo>
                    <a:pt x="240" y="288"/>
                  </a:lnTo>
                  <a:close/>
                </a:path>
              </a:pathLst>
            </a:custGeom>
            <a:solidFill>
              <a:srgbClr val="FFFFFF"/>
            </a:soli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2" name="Freeform 163" descr="绿色大理石"/>
            <p:cNvSpPr>
              <a:spLocks/>
            </p:cNvSpPr>
            <p:nvPr/>
          </p:nvSpPr>
          <p:spPr bwMode="auto">
            <a:xfrm>
              <a:off x="589" y="1520"/>
              <a:ext cx="1412" cy="370"/>
            </a:xfrm>
            <a:custGeom>
              <a:avLst/>
              <a:gdLst>
                <a:gd name="T0" fmla="*/ 0 w 1872"/>
                <a:gd name="T1" fmla="*/ 296 h 536"/>
                <a:gd name="T2" fmla="*/ 240 w 1872"/>
                <a:gd name="T3" fmla="*/ 536 h 536"/>
                <a:gd name="T4" fmla="*/ 1872 w 1872"/>
                <a:gd name="T5" fmla="*/ 248 h 536"/>
                <a:gd name="T6" fmla="*/ 1536 w 1872"/>
                <a:gd name="T7" fmla="*/ 8 h 536"/>
                <a:gd name="T8" fmla="*/ 1572 w 1872"/>
                <a:gd name="T9" fmla="*/ 4 h 536"/>
                <a:gd name="T10" fmla="*/ 0 w 1872"/>
                <a:gd name="T11" fmla="*/ 296 h 536"/>
                <a:gd name="T12" fmla="*/ 0 60000 65536"/>
                <a:gd name="T13" fmla="*/ 0 60000 65536"/>
                <a:gd name="T14" fmla="*/ 0 60000 65536"/>
                <a:gd name="T15" fmla="*/ 0 60000 65536"/>
                <a:gd name="T16" fmla="*/ 0 60000 65536"/>
                <a:gd name="T17" fmla="*/ 0 60000 65536"/>
                <a:gd name="T18" fmla="*/ 0 w 1872"/>
                <a:gd name="T19" fmla="*/ 0 h 536"/>
                <a:gd name="T20" fmla="*/ 1872 w 1872"/>
                <a:gd name="T21" fmla="*/ 536 h 536"/>
              </a:gdLst>
              <a:ahLst/>
              <a:cxnLst>
                <a:cxn ang="T12">
                  <a:pos x="T0" y="T1"/>
                </a:cxn>
                <a:cxn ang="T13">
                  <a:pos x="T2" y="T3"/>
                </a:cxn>
                <a:cxn ang="T14">
                  <a:pos x="T4" y="T5"/>
                </a:cxn>
                <a:cxn ang="T15">
                  <a:pos x="T6" y="T7"/>
                </a:cxn>
                <a:cxn ang="T16">
                  <a:pos x="T8" y="T9"/>
                </a:cxn>
                <a:cxn ang="T17">
                  <a:pos x="T10" y="T11"/>
                </a:cxn>
              </a:cxnLst>
              <a:rect l="T18" t="T19" r="T20" b="T21"/>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7"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3" name="Freeform 164" descr="绿色大理石"/>
            <p:cNvSpPr>
              <a:spLocks/>
            </p:cNvSpPr>
            <p:nvPr/>
          </p:nvSpPr>
          <p:spPr bwMode="auto">
            <a:xfrm>
              <a:off x="373" y="1725"/>
              <a:ext cx="397" cy="430"/>
            </a:xfrm>
            <a:custGeom>
              <a:avLst/>
              <a:gdLst>
                <a:gd name="T0" fmla="*/ 288 w 528"/>
                <a:gd name="T1" fmla="*/ 0 h 624"/>
                <a:gd name="T2" fmla="*/ 528 w 528"/>
                <a:gd name="T3" fmla="*/ 240 h 624"/>
                <a:gd name="T4" fmla="*/ 240 w 528"/>
                <a:gd name="T5" fmla="*/ 624 h 624"/>
                <a:gd name="T6" fmla="*/ 0 w 528"/>
                <a:gd name="T7" fmla="*/ 384 h 624"/>
                <a:gd name="T8" fmla="*/ 288 w 528"/>
                <a:gd name="T9" fmla="*/ 0 h 624"/>
                <a:gd name="T10" fmla="*/ 0 60000 65536"/>
                <a:gd name="T11" fmla="*/ 0 60000 65536"/>
                <a:gd name="T12" fmla="*/ 0 60000 65536"/>
                <a:gd name="T13" fmla="*/ 0 60000 65536"/>
                <a:gd name="T14" fmla="*/ 0 60000 65536"/>
                <a:gd name="T15" fmla="*/ 0 w 528"/>
                <a:gd name="T16" fmla="*/ 0 h 624"/>
                <a:gd name="T17" fmla="*/ 528 w 528"/>
                <a:gd name="T18" fmla="*/ 624 h 624"/>
              </a:gdLst>
              <a:ahLst/>
              <a:cxnLst>
                <a:cxn ang="T10">
                  <a:pos x="T0" y="T1"/>
                </a:cxn>
                <a:cxn ang="T11">
                  <a:pos x="T2" y="T3"/>
                </a:cxn>
                <a:cxn ang="T12">
                  <a:pos x="T4" y="T5"/>
                </a:cxn>
                <a:cxn ang="T13">
                  <a:pos x="T6" y="T7"/>
                </a:cxn>
                <a:cxn ang="T14">
                  <a:pos x="T8" y="T9"/>
                </a:cxn>
              </a:cxnLst>
              <a:rect l="T15" t="T16" r="T17" b="T18"/>
              <a:pathLst>
                <a:path w="528" h="624">
                  <a:moveTo>
                    <a:pt x="288" y="0"/>
                  </a:moveTo>
                  <a:lnTo>
                    <a:pt x="528" y="240"/>
                  </a:lnTo>
                  <a:lnTo>
                    <a:pt x="240" y="624"/>
                  </a:lnTo>
                  <a:lnTo>
                    <a:pt x="0" y="384"/>
                  </a:lnTo>
                  <a:lnTo>
                    <a:pt x="288" y="0"/>
                  </a:lnTo>
                  <a:close/>
                </a:path>
              </a:pathLst>
            </a:custGeom>
            <a:blipFill dpi="0" rotWithShape="0">
              <a:blip r:embed="rId7"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4" name="Freeform 165" descr="绿色大理石"/>
            <p:cNvSpPr>
              <a:spLocks/>
            </p:cNvSpPr>
            <p:nvPr/>
          </p:nvSpPr>
          <p:spPr bwMode="auto">
            <a:xfrm>
              <a:off x="373" y="1988"/>
              <a:ext cx="181" cy="1558"/>
            </a:xfrm>
            <a:custGeom>
              <a:avLst/>
              <a:gdLst>
                <a:gd name="T0" fmla="*/ 0 w 240"/>
                <a:gd name="T1" fmla="*/ 0 h 2256"/>
                <a:gd name="T2" fmla="*/ 240 w 240"/>
                <a:gd name="T3" fmla="*/ 240 h 2256"/>
                <a:gd name="T4" fmla="*/ 240 w 240"/>
                <a:gd name="T5" fmla="*/ 2256 h 2256"/>
                <a:gd name="T6" fmla="*/ 48 w 240"/>
                <a:gd name="T7" fmla="*/ 1776 h 2256"/>
                <a:gd name="T8" fmla="*/ 0 w 240"/>
                <a:gd name="T9" fmla="*/ 0 h 2256"/>
                <a:gd name="T10" fmla="*/ 0 60000 65536"/>
                <a:gd name="T11" fmla="*/ 0 60000 65536"/>
                <a:gd name="T12" fmla="*/ 0 60000 65536"/>
                <a:gd name="T13" fmla="*/ 0 60000 65536"/>
                <a:gd name="T14" fmla="*/ 0 60000 65536"/>
                <a:gd name="T15" fmla="*/ 0 w 240"/>
                <a:gd name="T16" fmla="*/ 0 h 2256"/>
                <a:gd name="T17" fmla="*/ 240 w 240"/>
                <a:gd name="T18" fmla="*/ 2256 h 2256"/>
              </a:gdLst>
              <a:ahLst/>
              <a:cxnLst>
                <a:cxn ang="T10">
                  <a:pos x="T0" y="T1"/>
                </a:cxn>
                <a:cxn ang="T11">
                  <a:pos x="T2" y="T3"/>
                </a:cxn>
                <a:cxn ang="T12">
                  <a:pos x="T4" y="T5"/>
                </a:cxn>
                <a:cxn ang="T13">
                  <a:pos x="T6" y="T7"/>
                </a:cxn>
                <a:cxn ang="T14">
                  <a:pos x="T8" y="T9"/>
                </a:cxn>
              </a:cxnLst>
              <a:rect l="T15" t="T16" r="T17" b="T18"/>
              <a:pathLst>
                <a:path w="240" h="2256">
                  <a:moveTo>
                    <a:pt x="0" y="0"/>
                  </a:moveTo>
                  <a:lnTo>
                    <a:pt x="240" y="240"/>
                  </a:lnTo>
                  <a:lnTo>
                    <a:pt x="240" y="2256"/>
                  </a:lnTo>
                  <a:lnTo>
                    <a:pt x="48" y="1776"/>
                  </a:lnTo>
                  <a:lnTo>
                    <a:pt x="0" y="0"/>
                  </a:lnTo>
                  <a:close/>
                </a:path>
              </a:pathLst>
            </a:custGeom>
            <a:blipFill dpi="0" rotWithShape="0">
              <a:blip r:embed="rId7"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2300" name="Group 166"/>
            <p:cNvGrpSpPr>
              <a:grpSpLocks/>
            </p:cNvGrpSpPr>
            <p:nvPr/>
          </p:nvGrpSpPr>
          <p:grpSpPr bwMode="auto">
            <a:xfrm>
              <a:off x="1097" y="3310"/>
              <a:ext cx="181" cy="233"/>
              <a:chOff x="3647" y="2018"/>
              <a:chExt cx="672" cy="910"/>
            </a:xfrm>
          </p:grpSpPr>
          <p:grpSp>
            <p:nvGrpSpPr>
              <p:cNvPr id="12390" name="Group 167"/>
              <p:cNvGrpSpPr>
                <a:grpSpLocks/>
              </p:cNvGrpSpPr>
              <p:nvPr/>
            </p:nvGrpSpPr>
            <p:grpSpPr bwMode="auto">
              <a:xfrm>
                <a:off x="3647" y="2612"/>
                <a:ext cx="672" cy="316"/>
                <a:chOff x="3647" y="2612"/>
                <a:chExt cx="672" cy="316"/>
              </a:xfrm>
            </p:grpSpPr>
            <p:sp>
              <p:nvSpPr>
                <p:cNvPr id="290" name="Oval 168"/>
                <p:cNvSpPr>
                  <a:spLocks noChangeArrowheads="1"/>
                </p:cNvSpPr>
                <p:nvPr/>
              </p:nvSpPr>
              <p:spPr bwMode="auto">
                <a:xfrm>
                  <a:off x="3646" y="2664"/>
                  <a:ext cx="672" cy="265"/>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291" name="Rectangle 169"/>
                <p:cNvSpPr>
                  <a:spLocks noChangeArrowheads="1"/>
                </p:cNvSpPr>
                <p:nvPr/>
              </p:nvSpPr>
              <p:spPr bwMode="auto">
                <a:xfrm>
                  <a:off x="3646" y="2692"/>
                  <a:ext cx="672" cy="143"/>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2" name="Oval 170"/>
                <p:cNvSpPr>
                  <a:spLocks noChangeArrowheads="1"/>
                </p:cNvSpPr>
                <p:nvPr/>
              </p:nvSpPr>
              <p:spPr bwMode="auto">
                <a:xfrm>
                  <a:off x="3646" y="2620"/>
                  <a:ext cx="672" cy="215"/>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2391" name="Group 171"/>
              <p:cNvGrpSpPr>
                <a:grpSpLocks/>
              </p:cNvGrpSpPr>
              <p:nvPr/>
            </p:nvGrpSpPr>
            <p:grpSpPr bwMode="auto">
              <a:xfrm>
                <a:off x="3888" y="2545"/>
                <a:ext cx="184" cy="189"/>
                <a:chOff x="3888" y="385"/>
                <a:chExt cx="184" cy="189"/>
              </a:xfrm>
            </p:grpSpPr>
            <p:sp>
              <p:nvSpPr>
                <p:cNvPr id="287" name="Oval 172"/>
                <p:cNvSpPr>
                  <a:spLocks noChangeArrowheads="1"/>
                </p:cNvSpPr>
                <p:nvPr/>
              </p:nvSpPr>
              <p:spPr bwMode="auto">
                <a:xfrm>
                  <a:off x="3887" y="521"/>
                  <a:ext cx="184" cy="55"/>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8" name="Rectangle 173"/>
                <p:cNvSpPr>
                  <a:spLocks noChangeArrowheads="1"/>
                </p:cNvSpPr>
                <p:nvPr/>
              </p:nvSpPr>
              <p:spPr bwMode="auto">
                <a:xfrm>
                  <a:off x="3887" y="460"/>
                  <a:ext cx="184" cy="94"/>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9" name="Oval 174"/>
                <p:cNvSpPr>
                  <a:spLocks noChangeArrowheads="1"/>
                </p:cNvSpPr>
                <p:nvPr/>
              </p:nvSpPr>
              <p:spPr bwMode="auto">
                <a:xfrm>
                  <a:off x="3887" y="449"/>
                  <a:ext cx="184" cy="50"/>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2392" name="Group 175"/>
              <p:cNvGrpSpPr>
                <a:grpSpLocks/>
              </p:cNvGrpSpPr>
              <p:nvPr/>
            </p:nvGrpSpPr>
            <p:grpSpPr bwMode="auto">
              <a:xfrm>
                <a:off x="3745" y="2018"/>
                <a:ext cx="477" cy="622"/>
                <a:chOff x="4321" y="1298"/>
                <a:chExt cx="477" cy="622"/>
              </a:xfrm>
            </p:grpSpPr>
            <p:grpSp>
              <p:nvGrpSpPr>
                <p:cNvPr id="12393" name="Group 176"/>
                <p:cNvGrpSpPr>
                  <a:grpSpLocks/>
                </p:cNvGrpSpPr>
                <p:nvPr/>
              </p:nvGrpSpPr>
              <p:grpSpPr bwMode="auto">
                <a:xfrm>
                  <a:off x="4321" y="1298"/>
                  <a:ext cx="477" cy="622"/>
                  <a:chOff x="4321" y="1298"/>
                  <a:chExt cx="477" cy="622"/>
                </a:xfrm>
              </p:grpSpPr>
              <p:sp>
                <p:nvSpPr>
                  <p:cNvPr id="284" name="Oval 177"/>
                  <p:cNvSpPr>
                    <a:spLocks noChangeArrowheads="1"/>
                  </p:cNvSpPr>
                  <p:nvPr/>
                </p:nvSpPr>
                <p:spPr bwMode="auto">
                  <a:xfrm>
                    <a:off x="4320" y="1735"/>
                    <a:ext cx="477" cy="187"/>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5" name="Rectangle 178"/>
                  <p:cNvSpPr>
                    <a:spLocks noChangeArrowheads="1"/>
                  </p:cNvSpPr>
                  <p:nvPr/>
                </p:nvSpPr>
                <p:spPr bwMode="auto">
                  <a:xfrm>
                    <a:off x="4320" y="1393"/>
                    <a:ext cx="477" cy="435"/>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6" name="Oval 179"/>
                  <p:cNvSpPr>
                    <a:spLocks noChangeArrowheads="1"/>
                  </p:cNvSpPr>
                  <p:nvPr/>
                </p:nvSpPr>
                <p:spPr bwMode="auto">
                  <a:xfrm>
                    <a:off x="4320" y="1300"/>
                    <a:ext cx="477" cy="187"/>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279" name="Line 180"/>
                <p:cNvSpPr>
                  <a:spLocks noChangeShapeType="1"/>
                </p:cNvSpPr>
                <p:nvPr/>
              </p:nvSpPr>
              <p:spPr bwMode="auto">
                <a:xfrm>
                  <a:off x="4366" y="1443"/>
                  <a:ext cx="0" cy="4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0" name="Line 181"/>
                <p:cNvSpPr>
                  <a:spLocks noChangeShapeType="1"/>
                </p:cNvSpPr>
                <p:nvPr/>
              </p:nvSpPr>
              <p:spPr bwMode="auto">
                <a:xfrm>
                  <a:off x="4463" y="1487"/>
                  <a:ext cx="0" cy="43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1" name="Line 182"/>
                <p:cNvSpPr>
                  <a:spLocks noChangeShapeType="1"/>
                </p:cNvSpPr>
                <p:nvPr/>
              </p:nvSpPr>
              <p:spPr bwMode="auto">
                <a:xfrm>
                  <a:off x="4561" y="1487"/>
                  <a:ext cx="0" cy="43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2" name="Line 183"/>
                <p:cNvSpPr>
                  <a:spLocks noChangeShapeType="1"/>
                </p:cNvSpPr>
                <p:nvPr/>
              </p:nvSpPr>
              <p:spPr bwMode="auto">
                <a:xfrm>
                  <a:off x="4653" y="1487"/>
                  <a:ext cx="0" cy="43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3" name="Line 184"/>
                <p:cNvSpPr>
                  <a:spLocks noChangeShapeType="1"/>
                </p:cNvSpPr>
                <p:nvPr/>
              </p:nvSpPr>
              <p:spPr bwMode="auto">
                <a:xfrm>
                  <a:off x="4750" y="1443"/>
                  <a:ext cx="0" cy="4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12301" name="Group 185"/>
            <p:cNvGrpSpPr>
              <a:grpSpLocks/>
            </p:cNvGrpSpPr>
            <p:nvPr/>
          </p:nvGrpSpPr>
          <p:grpSpPr bwMode="auto">
            <a:xfrm>
              <a:off x="1678" y="3173"/>
              <a:ext cx="176" cy="233"/>
              <a:chOff x="3662" y="2014"/>
              <a:chExt cx="658" cy="916"/>
            </a:xfrm>
          </p:grpSpPr>
          <p:grpSp>
            <p:nvGrpSpPr>
              <p:cNvPr id="12372" name="Group 186"/>
              <p:cNvGrpSpPr>
                <a:grpSpLocks/>
              </p:cNvGrpSpPr>
              <p:nvPr/>
            </p:nvGrpSpPr>
            <p:grpSpPr bwMode="auto">
              <a:xfrm>
                <a:off x="3662" y="2608"/>
                <a:ext cx="658" cy="322"/>
                <a:chOff x="3662" y="2608"/>
                <a:chExt cx="658" cy="322"/>
              </a:xfrm>
            </p:grpSpPr>
            <p:sp>
              <p:nvSpPr>
                <p:cNvPr id="272" name="Oval 187"/>
                <p:cNvSpPr>
                  <a:spLocks noChangeArrowheads="1"/>
                </p:cNvSpPr>
                <p:nvPr/>
              </p:nvSpPr>
              <p:spPr bwMode="auto">
                <a:xfrm>
                  <a:off x="3663" y="2660"/>
                  <a:ext cx="659" cy="272"/>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273" name="Rectangle 188"/>
                <p:cNvSpPr>
                  <a:spLocks noChangeArrowheads="1"/>
                </p:cNvSpPr>
                <p:nvPr/>
              </p:nvSpPr>
              <p:spPr bwMode="auto">
                <a:xfrm>
                  <a:off x="3663" y="2688"/>
                  <a:ext cx="659" cy="144"/>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4" name="Oval 189"/>
                <p:cNvSpPr>
                  <a:spLocks noChangeArrowheads="1"/>
                </p:cNvSpPr>
                <p:nvPr/>
              </p:nvSpPr>
              <p:spPr bwMode="auto">
                <a:xfrm>
                  <a:off x="3663" y="2610"/>
                  <a:ext cx="659" cy="222"/>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2373" name="Group 190"/>
              <p:cNvGrpSpPr>
                <a:grpSpLocks/>
              </p:cNvGrpSpPr>
              <p:nvPr/>
            </p:nvGrpSpPr>
            <p:grpSpPr bwMode="auto">
              <a:xfrm>
                <a:off x="3888" y="2552"/>
                <a:ext cx="352" cy="183"/>
                <a:chOff x="3888" y="392"/>
                <a:chExt cx="352" cy="183"/>
              </a:xfrm>
            </p:grpSpPr>
            <p:sp>
              <p:nvSpPr>
                <p:cNvPr id="269" name="Oval 191"/>
                <p:cNvSpPr>
                  <a:spLocks noChangeArrowheads="1"/>
                </p:cNvSpPr>
                <p:nvPr/>
              </p:nvSpPr>
              <p:spPr bwMode="auto">
                <a:xfrm>
                  <a:off x="3889" y="522"/>
                  <a:ext cx="353" cy="55"/>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0" name="Rectangle 192"/>
                <p:cNvSpPr>
                  <a:spLocks noChangeArrowheads="1"/>
                </p:cNvSpPr>
                <p:nvPr/>
              </p:nvSpPr>
              <p:spPr bwMode="auto">
                <a:xfrm>
                  <a:off x="3889" y="422"/>
                  <a:ext cx="353" cy="12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1" name="Oval 193"/>
                <p:cNvSpPr>
                  <a:spLocks noChangeArrowheads="1"/>
                </p:cNvSpPr>
                <p:nvPr/>
              </p:nvSpPr>
              <p:spPr bwMode="auto">
                <a:xfrm>
                  <a:off x="3889" y="394"/>
                  <a:ext cx="353" cy="50"/>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2374" name="Group 194"/>
              <p:cNvGrpSpPr>
                <a:grpSpLocks/>
              </p:cNvGrpSpPr>
              <p:nvPr/>
            </p:nvGrpSpPr>
            <p:grpSpPr bwMode="auto">
              <a:xfrm>
                <a:off x="3893" y="2014"/>
                <a:ext cx="329" cy="628"/>
                <a:chOff x="4469" y="1294"/>
                <a:chExt cx="329" cy="628"/>
              </a:xfrm>
            </p:grpSpPr>
            <p:grpSp>
              <p:nvGrpSpPr>
                <p:cNvPr id="12375" name="Group 195"/>
                <p:cNvGrpSpPr>
                  <a:grpSpLocks/>
                </p:cNvGrpSpPr>
                <p:nvPr/>
              </p:nvGrpSpPr>
              <p:grpSpPr bwMode="auto">
                <a:xfrm>
                  <a:off x="4469" y="1294"/>
                  <a:ext cx="329" cy="627"/>
                  <a:chOff x="4469" y="1294"/>
                  <a:chExt cx="329" cy="627"/>
                </a:xfrm>
              </p:grpSpPr>
              <p:sp>
                <p:nvSpPr>
                  <p:cNvPr id="266" name="Oval 196"/>
                  <p:cNvSpPr>
                    <a:spLocks noChangeArrowheads="1"/>
                  </p:cNvSpPr>
                  <p:nvPr/>
                </p:nvSpPr>
                <p:spPr bwMode="auto">
                  <a:xfrm>
                    <a:off x="4470" y="1729"/>
                    <a:ext cx="330" cy="194"/>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7" name="Rectangle 197"/>
                  <p:cNvSpPr>
                    <a:spLocks noChangeArrowheads="1"/>
                  </p:cNvSpPr>
                  <p:nvPr/>
                </p:nvSpPr>
                <p:spPr bwMode="auto">
                  <a:xfrm>
                    <a:off x="4470" y="1391"/>
                    <a:ext cx="330" cy="438"/>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8" name="Oval 198"/>
                  <p:cNvSpPr>
                    <a:spLocks noChangeArrowheads="1"/>
                  </p:cNvSpPr>
                  <p:nvPr/>
                </p:nvSpPr>
                <p:spPr bwMode="auto">
                  <a:xfrm>
                    <a:off x="4470" y="1296"/>
                    <a:ext cx="330" cy="194"/>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261" name="Line 199"/>
                <p:cNvSpPr>
                  <a:spLocks noChangeShapeType="1"/>
                </p:cNvSpPr>
                <p:nvPr/>
              </p:nvSpPr>
              <p:spPr bwMode="auto">
                <a:xfrm>
                  <a:off x="4470" y="1441"/>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2" name="Line 200"/>
                <p:cNvSpPr>
                  <a:spLocks noChangeShapeType="1"/>
                </p:cNvSpPr>
                <p:nvPr/>
              </p:nvSpPr>
              <p:spPr bwMode="auto">
                <a:xfrm>
                  <a:off x="4470" y="1490"/>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3" name="Line 201"/>
                <p:cNvSpPr>
                  <a:spLocks noChangeShapeType="1"/>
                </p:cNvSpPr>
                <p:nvPr/>
              </p:nvSpPr>
              <p:spPr bwMode="auto">
                <a:xfrm>
                  <a:off x="4563" y="1490"/>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4" name="Line 202"/>
                <p:cNvSpPr>
                  <a:spLocks noChangeShapeType="1"/>
                </p:cNvSpPr>
                <p:nvPr/>
              </p:nvSpPr>
              <p:spPr bwMode="auto">
                <a:xfrm>
                  <a:off x="4656" y="1490"/>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5" name="Line 203"/>
                <p:cNvSpPr>
                  <a:spLocks noChangeShapeType="1"/>
                </p:cNvSpPr>
                <p:nvPr/>
              </p:nvSpPr>
              <p:spPr bwMode="auto">
                <a:xfrm>
                  <a:off x="4754" y="1441"/>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187" name="Line 204"/>
            <p:cNvSpPr>
              <a:spLocks noChangeShapeType="1"/>
            </p:cNvSpPr>
            <p:nvPr/>
          </p:nvSpPr>
          <p:spPr bwMode="auto">
            <a:xfrm>
              <a:off x="1350" y="2032"/>
              <a:ext cx="9"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8" name="Line 205"/>
            <p:cNvSpPr>
              <a:spLocks noChangeShapeType="1"/>
            </p:cNvSpPr>
            <p:nvPr/>
          </p:nvSpPr>
          <p:spPr bwMode="auto">
            <a:xfrm>
              <a:off x="777" y="2217"/>
              <a:ext cx="104"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9" name="Line 206"/>
            <p:cNvSpPr>
              <a:spLocks noChangeShapeType="1"/>
            </p:cNvSpPr>
            <p:nvPr/>
          </p:nvSpPr>
          <p:spPr bwMode="auto">
            <a:xfrm flipH="1">
              <a:off x="1870" y="2076"/>
              <a:ext cx="90" cy="12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0" name="Line 207"/>
            <p:cNvSpPr>
              <a:spLocks noChangeShapeType="1"/>
            </p:cNvSpPr>
            <p:nvPr/>
          </p:nvSpPr>
          <p:spPr bwMode="auto">
            <a:xfrm>
              <a:off x="1060" y="2098"/>
              <a:ext cx="46"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1" name="Line 208"/>
            <p:cNvSpPr>
              <a:spLocks noChangeShapeType="1"/>
            </p:cNvSpPr>
            <p:nvPr/>
          </p:nvSpPr>
          <p:spPr bwMode="auto">
            <a:xfrm flipH="1">
              <a:off x="1494" y="2021"/>
              <a:ext cx="15"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2" name="Line 209"/>
            <p:cNvSpPr>
              <a:spLocks noChangeShapeType="1"/>
            </p:cNvSpPr>
            <p:nvPr/>
          </p:nvSpPr>
          <p:spPr bwMode="auto">
            <a:xfrm>
              <a:off x="1205" y="2065"/>
              <a:ext cx="3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3" name="Line 210"/>
            <p:cNvSpPr>
              <a:spLocks noChangeShapeType="1"/>
            </p:cNvSpPr>
            <p:nvPr/>
          </p:nvSpPr>
          <p:spPr bwMode="auto">
            <a:xfrm>
              <a:off x="911" y="2152"/>
              <a:ext cx="74"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4" name="Line 211"/>
            <p:cNvSpPr>
              <a:spLocks noChangeShapeType="1"/>
            </p:cNvSpPr>
            <p:nvPr/>
          </p:nvSpPr>
          <p:spPr bwMode="auto">
            <a:xfrm flipH="1">
              <a:off x="1749" y="2032"/>
              <a:ext cx="74" cy="1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5" name="Line 212"/>
            <p:cNvSpPr>
              <a:spLocks noChangeShapeType="1"/>
            </p:cNvSpPr>
            <p:nvPr/>
          </p:nvSpPr>
          <p:spPr bwMode="auto">
            <a:xfrm flipH="1">
              <a:off x="1415" y="2087"/>
              <a:ext cx="6" cy="7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6" name="Line 213"/>
            <p:cNvSpPr>
              <a:spLocks noChangeShapeType="1"/>
            </p:cNvSpPr>
            <p:nvPr/>
          </p:nvSpPr>
          <p:spPr bwMode="auto">
            <a:xfrm flipH="1">
              <a:off x="1677" y="2098"/>
              <a:ext cx="28" cy="5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7" name="Line 214"/>
            <p:cNvSpPr>
              <a:spLocks noChangeShapeType="1"/>
            </p:cNvSpPr>
            <p:nvPr/>
          </p:nvSpPr>
          <p:spPr bwMode="auto">
            <a:xfrm flipH="1">
              <a:off x="1810" y="2120"/>
              <a:ext cx="31"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8" name="Line 215"/>
            <p:cNvSpPr>
              <a:spLocks noChangeShapeType="1"/>
            </p:cNvSpPr>
            <p:nvPr/>
          </p:nvSpPr>
          <p:spPr bwMode="auto">
            <a:xfrm>
              <a:off x="1285" y="2108"/>
              <a:ext cx="14" cy="6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9" name="Line 216"/>
            <p:cNvSpPr>
              <a:spLocks noChangeShapeType="1"/>
            </p:cNvSpPr>
            <p:nvPr/>
          </p:nvSpPr>
          <p:spPr bwMode="auto">
            <a:xfrm>
              <a:off x="1151" y="2141"/>
              <a:ext cx="15" cy="6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0" name="Line 217"/>
            <p:cNvSpPr>
              <a:spLocks noChangeShapeType="1"/>
            </p:cNvSpPr>
            <p:nvPr/>
          </p:nvSpPr>
          <p:spPr bwMode="auto">
            <a:xfrm>
              <a:off x="1016" y="2185"/>
              <a:ext cx="29"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1" name="Line 218"/>
            <p:cNvSpPr>
              <a:spLocks noChangeShapeType="1"/>
            </p:cNvSpPr>
            <p:nvPr/>
          </p:nvSpPr>
          <p:spPr bwMode="auto">
            <a:xfrm>
              <a:off x="896" y="2249"/>
              <a:ext cx="31"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2" name="Line 219"/>
            <p:cNvSpPr>
              <a:spLocks noChangeShapeType="1"/>
            </p:cNvSpPr>
            <p:nvPr/>
          </p:nvSpPr>
          <p:spPr bwMode="auto">
            <a:xfrm flipH="1">
              <a:off x="1555" y="2076"/>
              <a:ext cx="20" cy="7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2318" name="Text Box 225"/>
            <p:cNvSpPr txBox="1">
              <a:spLocks noChangeArrowheads="1"/>
            </p:cNvSpPr>
            <p:nvPr/>
          </p:nvSpPr>
          <p:spPr bwMode="auto">
            <a:xfrm>
              <a:off x="682" y="2668"/>
              <a:ext cx="354"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G</a:t>
              </a:r>
            </a:p>
          </p:txBody>
        </p:sp>
        <p:sp>
          <p:nvSpPr>
            <p:cNvPr id="204" name="Line 226"/>
            <p:cNvSpPr>
              <a:spLocks noChangeShapeType="1"/>
            </p:cNvSpPr>
            <p:nvPr/>
          </p:nvSpPr>
          <p:spPr bwMode="auto">
            <a:xfrm flipH="1">
              <a:off x="1488" y="1945"/>
              <a:ext cx="189" cy="583"/>
            </a:xfrm>
            <a:prstGeom prst="line">
              <a:avLst/>
            </a:prstGeom>
            <a:noFill/>
            <a:ln w="28575">
              <a:solidFill>
                <a:srgbClr val="FF0066"/>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2320" name="Group 227"/>
            <p:cNvGrpSpPr>
              <a:grpSpLocks/>
            </p:cNvGrpSpPr>
            <p:nvPr/>
          </p:nvGrpSpPr>
          <p:grpSpPr bwMode="auto">
            <a:xfrm>
              <a:off x="2880" y="2336"/>
              <a:ext cx="2784" cy="1347"/>
              <a:chOff x="336" y="1537"/>
              <a:chExt cx="4704" cy="2304"/>
            </a:xfrm>
          </p:grpSpPr>
          <p:sp>
            <p:nvSpPr>
              <p:cNvPr id="254" name="Freeform 228"/>
              <p:cNvSpPr>
                <a:spLocks/>
              </p:cNvSpPr>
              <p:nvPr/>
            </p:nvSpPr>
            <p:spPr bwMode="auto">
              <a:xfrm>
                <a:off x="336" y="1536"/>
                <a:ext cx="4704" cy="2158"/>
              </a:xfrm>
              <a:custGeom>
                <a:avLst/>
                <a:gdLst>
                  <a:gd name="T0" fmla="*/ 0 w 4704"/>
                  <a:gd name="T1" fmla="*/ 672 h 2160"/>
                  <a:gd name="T2" fmla="*/ 3312 w 4704"/>
                  <a:gd name="T3" fmla="*/ 0 h 2160"/>
                  <a:gd name="T4" fmla="*/ 4704 w 4704"/>
                  <a:gd name="T5" fmla="*/ 1344 h 2160"/>
                  <a:gd name="T6" fmla="*/ 1584 w 4704"/>
                  <a:gd name="T7" fmla="*/ 2160 h 2160"/>
                  <a:gd name="T8" fmla="*/ 0 w 4704"/>
                  <a:gd name="T9" fmla="*/ 672 h 2160"/>
                  <a:gd name="T10" fmla="*/ 0 60000 65536"/>
                  <a:gd name="T11" fmla="*/ 0 60000 65536"/>
                  <a:gd name="T12" fmla="*/ 0 60000 65536"/>
                  <a:gd name="T13" fmla="*/ 0 60000 65536"/>
                  <a:gd name="T14" fmla="*/ 0 60000 65536"/>
                  <a:gd name="T15" fmla="*/ 0 w 4704"/>
                  <a:gd name="T16" fmla="*/ 0 h 2160"/>
                  <a:gd name="T17" fmla="*/ 4704 w 4704"/>
                  <a:gd name="T18" fmla="*/ 2160 h 2160"/>
                </a:gdLst>
                <a:ahLst/>
                <a:cxnLst>
                  <a:cxn ang="T10">
                    <a:pos x="T0" y="T1"/>
                  </a:cxn>
                  <a:cxn ang="T11">
                    <a:pos x="T2" y="T3"/>
                  </a:cxn>
                  <a:cxn ang="T12">
                    <a:pos x="T4" y="T5"/>
                  </a:cxn>
                  <a:cxn ang="T13">
                    <a:pos x="T6" y="T7"/>
                  </a:cxn>
                  <a:cxn ang="T14">
                    <a:pos x="T8" y="T9"/>
                  </a:cxn>
                </a:cxnLst>
                <a:rect l="T15" t="T16" r="T17" b="T18"/>
                <a:pathLst>
                  <a:path w="4704" h="2160">
                    <a:moveTo>
                      <a:pt x="0" y="672"/>
                    </a:moveTo>
                    <a:lnTo>
                      <a:pt x="3312" y="0"/>
                    </a:lnTo>
                    <a:lnTo>
                      <a:pt x="4704" y="1344"/>
                    </a:lnTo>
                    <a:lnTo>
                      <a:pt x="1584" y="2160"/>
                    </a:lnTo>
                    <a:lnTo>
                      <a:pt x="0" y="672"/>
                    </a:lnTo>
                    <a:close/>
                  </a:path>
                </a:pathLst>
              </a:custGeom>
              <a:gradFill rotWithShape="0">
                <a:gsLst>
                  <a:gs pos="0">
                    <a:srgbClr val="996633"/>
                  </a:gs>
                  <a:gs pos="100000">
                    <a:srgbClr val="472F18"/>
                  </a:gs>
                </a:gsLst>
                <a:path path="rect">
                  <a:fillToRect r="100000" b="100000"/>
                </a:path>
              </a:gra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5" name="Freeform 229"/>
              <p:cNvSpPr>
                <a:spLocks/>
              </p:cNvSpPr>
              <p:nvPr/>
            </p:nvSpPr>
            <p:spPr bwMode="auto">
              <a:xfrm>
                <a:off x="336" y="2209"/>
                <a:ext cx="1584" cy="1631"/>
              </a:xfrm>
              <a:custGeom>
                <a:avLst/>
                <a:gdLst>
                  <a:gd name="T0" fmla="*/ 0 w 1584"/>
                  <a:gd name="T1" fmla="*/ 0 h 1632"/>
                  <a:gd name="T2" fmla="*/ 0 w 1584"/>
                  <a:gd name="T3" fmla="*/ 144 h 1632"/>
                  <a:gd name="T4" fmla="*/ 1584 w 1584"/>
                  <a:gd name="T5" fmla="*/ 1632 h 1632"/>
                  <a:gd name="T6" fmla="*/ 1584 w 1584"/>
                  <a:gd name="T7" fmla="*/ 1488 h 1632"/>
                  <a:gd name="T8" fmla="*/ 0 w 1584"/>
                  <a:gd name="T9" fmla="*/ 0 h 1632"/>
                  <a:gd name="T10" fmla="*/ 0 60000 65536"/>
                  <a:gd name="T11" fmla="*/ 0 60000 65536"/>
                  <a:gd name="T12" fmla="*/ 0 60000 65536"/>
                  <a:gd name="T13" fmla="*/ 0 60000 65536"/>
                  <a:gd name="T14" fmla="*/ 0 60000 65536"/>
                  <a:gd name="T15" fmla="*/ 0 w 1584"/>
                  <a:gd name="T16" fmla="*/ 0 h 1632"/>
                  <a:gd name="T17" fmla="*/ 1584 w 1584"/>
                  <a:gd name="T18" fmla="*/ 1632 h 1632"/>
                </a:gdLst>
                <a:ahLst/>
                <a:cxnLst>
                  <a:cxn ang="T10">
                    <a:pos x="T0" y="T1"/>
                  </a:cxn>
                  <a:cxn ang="T11">
                    <a:pos x="T2" y="T3"/>
                  </a:cxn>
                  <a:cxn ang="T12">
                    <a:pos x="T4" y="T5"/>
                  </a:cxn>
                  <a:cxn ang="T13">
                    <a:pos x="T6" y="T7"/>
                  </a:cxn>
                  <a:cxn ang="T14">
                    <a:pos x="T8" y="T9"/>
                  </a:cxn>
                </a:cxnLst>
                <a:rect l="T15" t="T16" r="T17" b="T18"/>
                <a:pathLst>
                  <a:path w="1584" h="1632">
                    <a:moveTo>
                      <a:pt x="0" y="0"/>
                    </a:moveTo>
                    <a:lnTo>
                      <a:pt x="0" y="144"/>
                    </a:lnTo>
                    <a:lnTo>
                      <a:pt x="1584" y="1632"/>
                    </a:lnTo>
                    <a:lnTo>
                      <a:pt x="1584" y="1488"/>
                    </a:lnTo>
                    <a:lnTo>
                      <a:pt x="0" y="0"/>
                    </a:lnTo>
                    <a:close/>
                  </a:path>
                </a:pathLst>
              </a:custGeom>
              <a:gradFill rotWithShape="0">
                <a:gsLst>
                  <a:gs pos="0">
                    <a:srgbClr val="996633"/>
                  </a:gs>
                  <a:gs pos="100000">
                    <a:srgbClr val="472F18"/>
                  </a:gs>
                </a:gsLst>
                <a:path path="rect">
                  <a:fillToRect r="100000" b="100000"/>
                </a:path>
              </a:gra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6" name="Freeform 230"/>
              <p:cNvSpPr>
                <a:spLocks/>
              </p:cNvSpPr>
              <p:nvPr/>
            </p:nvSpPr>
            <p:spPr bwMode="auto">
              <a:xfrm>
                <a:off x="1920" y="2880"/>
                <a:ext cx="3120" cy="961"/>
              </a:xfrm>
              <a:custGeom>
                <a:avLst/>
                <a:gdLst>
                  <a:gd name="T0" fmla="*/ 0 w 3120"/>
                  <a:gd name="T1" fmla="*/ 816 h 960"/>
                  <a:gd name="T2" fmla="*/ 3120 w 3120"/>
                  <a:gd name="T3" fmla="*/ 0 h 960"/>
                  <a:gd name="T4" fmla="*/ 3120 w 3120"/>
                  <a:gd name="T5" fmla="*/ 192 h 960"/>
                  <a:gd name="T6" fmla="*/ 0 w 3120"/>
                  <a:gd name="T7" fmla="*/ 960 h 960"/>
                  <a:gd name="T8" fmla="*/ 0 w 3120"/>
                  <a:gd name="T9" fmla="*/ 816 h 960"/>
                  <a:gd name="T10" fmla="*/ 0 60000 65536"/>
                  <a:gd name="T11" fmla="*/ 0 60000 65536"/>
                  <a:gd name="T12" fmla="*/ 0 60000 65536"/>
                  <a:gd name="T13" fmla="*/ 0 60000 65536"/>
                  <a:gd name="T14" fmla="*/ 0 60000 65536"/>
                  <a:gd name="T15" fmla="*/ 0 w 3120"/>
                  <a:gd name="T16" fmla="*/ 0 h 960"/>
                  <a:gd name="T17" fmla="*/ 3120 w 3120"/>
                  <a:gd name="T18" fmla="*/ 960 h 960"/>
                </a:gdLst>
                <a:ahLst/>
                <a:cxnLst>
                  <a:cxn ang="T10">
                    <a:pos x="T0" y="T1"/>
                  </a:cxn>
                  <a:cxn ang="T11">
                    <a:pos x="T2" y="T3"/>
                  </a:cxn>
                  <a:cxn ang="T12">
                    <a:pos x="T4" y="T5"/>
                  </a:cxn>
                  <a:cxn ang="T13">
                    <a:pos x="T6" y="T7"/>
                  </a:cxn>
                  <a:cxn ang="T14">
                    <a:pos x="T8" y="T9"/>
                  </a:cxn>
                </a:cxnLst>
                <a:rect l="T15" t="T16" r="T17" b="T18"/>
                <a:pathLst>
                  <a:path w="3120" h="960">
                    <a:moveTo>
                      <a:pt x="0" y="816"/>
                    </a:moveTo>
                    <a:lnTo>
                      <a:pt x="3120" y="0"/>
                    </a:lnTo>
                    <a:lnTo>
                      <a:pt x="3120" y="192"/>
                    </a:lnTo>
                    <a:lnTo>
                      <a:pt x="0" y="960"/>
                    </a:lnTo>
                    <a:lnTo>
                      <a:pt x="0" y="816"/>
                    </a:lnTo>
                    <a:close/>
                  </a:path>
                </a:pathLst>
              </a:custGeom>
              <a:gradFill rotWithShape="0">
                <a:gsLst>
                  <a:gs pos="0">
                    <a:srgbClr val="996633"/>
                  </a:gs>
                  <a:gs pos="100000">
                    <a:srgbClr val="472F18"/>
                  </a:gs>
                </a:gsLst>
                <a:lin ang="0" scaled="1"/>
              </a:gra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206" name="Oval 231"/>
            <p:cNvSpPr>
              <a:spLocks noChangeArrowheads="1"/>
            </p:cNvSpPr>
            <p:nvPr/>
          </p:nvSpPr>
          <p:spPr bwMode="auto">
            <a:xfrm>
              <a:off x="4608" y="2441"/>
              <a:ext cx="102" cy="55"/>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7" name="Oval 232"/>
            <p:cNvSpPr>
              <a:spLocks noChangeArrowheads="1"/>
            </p:cNvSpPr>
            <p:nvPr/>
          </p:nvSpPr>
          <p:spPr bwMode="auto">
            <a:xfrm>
              <a:off x="3189" y="2846"/>
              <a:ext cx="102" cy="54"/>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8" name="Oval 233"/>
            <p:cNvSpPr>
              <a:spLocks noChangeArrowheads="1"/>
            </p:cNvSpPr>
            <p:nvPr/>
          </p:nvSpPr>
          <p:spPr bwMode="auto">
            <a:xfrm>
              <a:off x="5277" y="3061"/>
              <a:ext cx="102" cy="54"/>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9" name="Oval 234"/>
            <p:cNvSpPr>
              <a:spLocks noChangeArrowheads="1"/>
            </p:cNvSpPr>
            <p:nvPr/>
          </p:nvSpPr>
          <p:spPr bwMode="auto">
            <a:xfrm>
              <a:off x="3861" y="3466"/>
              <a:ext cx="102" cy="55"/>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0" name="Freeform 235"/>
            <p:cNvSpPr>
              <a:spLocks/>
            </p:cNvSpPr>
            <p:nvPr/>
          </p:nvSpPr>
          <p:spPr bwMode="auto">
            <a:xfrm>
              <a:off x="3240" y="2254"/>
              <a:ext cx="1418" cy="619"/>
            </a:xfrm>
            <a:custGeom>
              <a:avLst/>
              <a:gdLst>
                <a:gd name="T0" fmla="*/ 0 w 2640"/>
                <a:gd name="T1" fmla="*/ 1104 h 1104"/>
                <a:gd name="T2" fmla="*/ 0 w 2640"/>
                <a:gd name="T3" fmla="*/ 672 h 1104"/>
                <a:gd name="T4" fmla="*/ 2640 w 2640"/>
                <a:gd name="T5" fmla="*/ 0 h 1104"/>
                <a:gd name="T6" fmla="*/ 2640 w 2640"/>
                <a:gd name="T7" fmla="*/ 384 h 1104"/>
                <a:gd name="T8" fmla="*/ 0 60000 65536"/>
                <a:gd name="T9" fmla="*/ 0 60000 65536"/>
                <a:gd name="T10" fmla="*/ 0 60000 65536"/>
                <a:gd name="T11" fmla="*/ 0 60000 65536"/>
                <a:gd name="T12" fmla="*/ 0 w 2640"/>
                <a:gd name="T13" fmla="*/ 0 h 1104"/>
                <a:gd name="T14" fmla="*/ 2640 w 2640"/>
                <a:gd name="T15" fmla="*/ 1104 h 1104"/>
              </a:gdLst>
              <a:ahLst/>
              <a:cxnLst>
                <a:cxn ang="T8">
                  <a:pos x="T0" y="T1"/>
                </a:cxn>
                <a:cxn ang="T9">
                  <a:pos x="T2" y="T3"/>
                </a:cxn>
                <a:cxn ang="T10">
                  <a:pos x="T4" y="T5"/>
                </a:cxn>
                <a:cxn ang="T11">
                  <a:pos x="T6" y="T7"/>
                </a:cxn>
              </a:cxnLst>
              <a:rect l="T12" t="T13" r="T14" b="T15"/>
              <a:pathLst>
                <a:path w="2640" h="1104">
                  <a:moveTo>
                    <a:pt x="0" y="1104"/>
                  </a:moveTo>
                  <a:lnTo>
                    <a:pt x="0" y="672"/>
                  </a:lnTo>
                  <a:lnTo>
                    <a:pt x="2640" y="0"/>
                  </a:lnTo>
                  <a:lnTo>
                    <a:pt x="2640" y="384"/>
                  </a:lnTo>
                </a:path>
              </a:pathLst>
            </a:custGeom>
            <a:noFill/>
            <a:ln w="57150">
              <a:solidFill>
                <a:srgbClr val="FF9933"/>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1" name="Arc 236"/>
            <p:cNvSpPr>
              <a:spLocks/>
            </p:cNvSpPr>
            <p:nvPr/>
          </p:nvSpPr>
          <p:spPr bwMode="auto">
            <a:xfrm>
              <a:off x="4915" y="2227"/>
              <a:ext cx="285" cy="377"/>
            </a:xfrm>
            <a:custGeom>
              <a:avLst/>
              <a:gdLst>
                <a:gd name="T0" fmla="*/ 110 w 20959"/>
                <a:gd name="T1" fmla="*/ 0 h 20016"/>
                <a:gd name="T2" fmla="*/ 284 w 20959"/>
                <a:gd name="T3" fmla="*/ 279 h 20016"/>
                <a:gd name="T4" fmla="*/ 0 w 20959"/>
                <a:gd name="T5" fmla="*/ 377 h 20016"/>
                <a:gd name="T6" fmla="*/ 0 60000 65536"/>
                <a:gd name="T7" fmla="*/ 0 60000 65536"/>
                <a:gd name="T8" fmla="*/ 0 60000 65536"/>
                <a:gd name="T9" fmla="*/ 0 w 20959"/>
                <a:gd name="T10" fmla="*/ 0 h 20016"/>
                <a:gd name="T11" fmla="*/ 20959 w 20959"/>
                <a:gd name="T12" fmla="*/ 20016 h 20016"/>
              </a:gdLst>
              <a:ahLst/>
              <a:cxnLst>
                <a:cxn ang="T6">
                  <a:pos x="T0" y="T1"/>
                </a:cxn>
                <a:cxn ang="T7">
                  <a:pos x="T2" y="T3"/>
                </a:cxn>
                <a:cxn ang="T8">
                  <a:pos x="T4" y="T5"/>
                </a:cxn>
              </a:cxnLst>
              <a:rect l="T9" t="T10" r="T11" b="T12"/>
              <a:pathLst>
                <a:path w="20959" h="20016" fill="none" extrusionOk="0">
                  <a:moveTo>
                    <a:pt x="8119" y="0"/>
                  </a:moveTo>
                  <a:cubicBezTo>
                    <a:pt x="14518" y="2595"/>
                    <a:pt x="19289" y="8094"/>
                    <a:pt x="20959" y="14793"/>
                  </a:cubicBezTo>
                </a:path>
                <a:path w="20959" h="20016" stroke="0" extrusionOk="0">
                  <a:moveTo>
                    <a:pt x="8119" y="0"/>
                  </a:moveTo>
                  <a:cubicBezTo>
                    <a:pt x="14518" y="2595"/>
                    <a:pt x="19289" y="8094"/>
                    <a:pt x="20959" y="14793"/>
                  </a:cubicBezTo>
                  <a:lnTo>
                    <a:pt x="0" y="20016"/>
                  </a:lnTo>
                  <a:close/>
                </a:path>
              </a:pathLst>
            </a:custGeom>
            <a:solidFill>
              <a:srgbClr val="0000FF"/>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2" name="Arc 237"/>
            <p:cNvSpPr>
              <a:spLocks/>
            </p:cNvSpPr>
            <p:nvPr/>
          </p:nvSpPr>
          <p:spPr bwMode="auto">
            <a:xfrm>
              <a:off x="4710" y="2543"/>
              <a:ext cx="517" cy="466"/>
            </a:xfrm>
            <a:custGeom>
              <a:avLst/>
              <a:gdLst>
                <a:gd name="T0" fmla="*/ 507 w 21600"/>
                <a:gd name="T1" fmla="*/ 0 h 23550"/>
                <a:gd name="T2" fmla="*/ 223 w 21600"/>
                <a:gd name="T3" fmla="*/ 465 h 23550"/>
                <a:gd name="T4" fmla="*/ 0 w 21600"/>
                <a:gd name="T5" fmla="*/ 80 h 23550"/>
                <a:gd name="T6" fmla="*/ 0 60000 65536"/>
                <a:gd name="T7" fmla="*/ 0 60000 65536"/>
                <a:gd name="T8" fmla="*/ 0 60000 65536"/>
                <a:gd name="T9" fmla="*/ 0 w 21600"/>
                <a:gd name="T10" fmla="*/ 0 h 23550"/>
                <a:gd name="T11" fmla="*/ 21600 w 21600"/>
                <a:gd name="T12" fmla="*/ 23550 h 23550"/>
              </a:gdLst>
              <a:ahLst/>
              <a:cxnLst>
                <a:cxn ang="T6">
                  <a:pos x="T0" y="T1"/>
                </a:cxn>
                <a:cxn ang="T7">
                  <a:pos x="T2" y="T3"/>
                </a:cxn>
                <a:cxn ang="T8">
                  <a:pos x="T4" y="T5"/>
                </a:cxn>
              </a:cxnLst>
              <a:rect l="T9" t="T10" r="T11" b="T12"/>
              <a:pathLst>
                <a:path w="21600" h="23550" fill="none" extrusionOk="0">
                  <a:moveTo>
                    <a:pt x="21214" y="-1"/>
                  </a:moveTo>
                  <a:cubicBezTo>
                    <a:pt x="21470" y="1339"/>
                    <a:pt x="21600" y="2700"/>
                    <a:pt x="21600" y="4065"/>
                  </a:cubicBezTo>
                  <a:cubicBezTo>
                    <a:pt x="21600" y="12382"/>
                    <a:pt x="16824" y="19961"/>
                    <a:pt x="9321" y="23550"/>
                  </a:cubicBezTo>
                </a:path>
                <a:path w="21600" h="23550" stroke="0" extrusionOk="0">
                  <a:moveTo>
                    <a:pt x="21214" y="-1"/>
                  </a:moveTo>
                  <a:cubicBezTo>
                    <a:pt x="21470" y="1339"/>
                    <a:pt x="21600" y="2700"/>
                    <a:pt x="21600" y="4065"/>
                  </a:cubicBezTo>
                  <a:cubicBezTo>
                    <a:pt x="21600" y="12382"/>
                    <a:pt x="16824" y="19961"/>
                    <a:pt x="9321" y="23550"/>
                  </a:cubicBezTo>
                  <a:lnTo>
                    <a:pt x="0" y="4065"/>
                  </a:lnTo>
                  <a:close/>
                </a:path>
              </a:pathLst>
            </a:custGeom>
            <a:solidFill>
              <a:srgbClr val="FF0000"/>
            </a:solid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3" name="Arc 238"/>
            <p:cNvSpPr>
              <a:spLocks/>
            </p:cNvSpPr>
            <p:nvPr/>
          </p:nvSpPr>
          <p:spPr bwMode="auto">
            <a:xfrm>
              <a:off x="4891" y="2525"/>
              <a:ext cx="336" cy="460"/>
            </a:xfrm>
            <a:custGeom>
              <a:avLst/>
              <a:gdLst>
                <a:gd name="T0" fmla="*/ 316 w 21600"/>
                <a:gd name="T1" fmla="*/ 0 h 27177"/>
                <a:gd name="T2" fmla="*/ 127 w 21600"/>
                <a:gd name="T3" fmla="*/ 458 h 27177"/>
                <a:gd name="T4" fmla="*/ 0 w 21600"/>
                <a:gd name="T5" fmla="*/ 121 h 27177"/>
                <a:gd name="T6" fmla="*/ 0 60000 65536"/>
                <a:gd name="T7" fmla="*/ 0 60000 65536"/>
                <a:gd name="T8" fmla="*/ 0 60000 65536"/>
                <a:gd name="T9" fmla="*/ 0 w 21600"/>
                <a:gd name="T10" fmla="*/ 0 h 27177"/>
                <a:gd name="T11" fmla="*/ 21600 w 21600"/>
                <a:gd name="T12" fmla="*/ 27177 h 27177"/>
              </a:gdLst>
              <a:ahLst/>
              <a:cxnLst>
                <a:cxn ang="T6">
                  <a:pos x="T0" y="T1"/>
                </a:cxn>
                <a:cxn ang="T7">
                  <a:pos x="T2" y="T3"/>
                </a:cxn>
                <a:cxn ang="T8">
                  <a:pos x="T4" y="T5"/>
                </a:cxn>
              </a:cxnLst>
              <a:rect l="T9" t="T10" r="T11" b="T12"/>
              <a:pathLst>
                <a:path w="21600" h="27177" fill="none" extrusionOk="0">
                  <a:moveTo>
                    <a:pt x="20371" y="-1"/>
                  </a:moveTo>
                  <a:cubicBezTo>
                    <a:pt x="21184" y="2307"/>
                    <a:pt x="21600" y="4735"/>
                    <a:pt x="21600" y="7182"/>
                  </a:cubicBezTo>
                  <a:cubicBezTo>
                    <a:pt x="21600" y="15956"/>
                    <a:pt x="16292" y="23858"/>
                    <a:pt x="8170" y="27177"/>
                  </a:cubicBezTo>
                </a:path>
                <a:path w="21600" h="27177" stroke="0" extrusionOk="0">
                  <a:moveTo>
                    <a:pt x="20371" y="-1"/>
                  </a:moveTo>
                  <a:cubicBezTo>
                    <a:pt x="21184" y="2307"/>
                    <a:pt x="21600" y="4735"/>
                    <a:pt x="21600" y="7182"/>
                  </a:cubicBezTo>
                  <a:cubicBezTo>
                    <a:pt x="21600" y="15956"/>
                    <a:pt x="16292" y="23858"/>
                    <a:pt x="8170" y="27177"/>
                  </a:cubicBezTo>
                  <a:lnTo>
                    <a:pt x="0" y="7182"/>
                  </a:lnTo>
                  <a:close/>
                </a:path>
              </a:pathLst>
            </a:custGeom>
            <a:solidFill>
              <a:srgbClr val="FF5050"/>
            </a:solidFill>
            <a:ln w="28575">
              <a:solidFill>
                <a:srgbClr val="000000"/>
              </a:solidFill>
              <a:round/>
              <a:headEnd/>
              <a:tailEnd/>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214" name="Freeform 239"/>
            <p:cNvSpPr>
              <a:spLocks/>
            </p:cNvSpPr>
            <p:nvPr/>
          </p:nvSpPr>
          <p:spPr bwMode="auto">
            <a:xfrm>
              <a:off x="3472" y="2458"/>
              <a:ext cx="1732" cy="872"/>
            </a:xfrm>
            <a:custGeom>
              <a:avLst/>
              <a:gdLst>
                <a:gd name="T0" fmla="*/ 0 w 3224"/>
                <a:gd name="T1" fmla="*/ 740 h 1556"/>
                <a:gd name="T2" fmla="*/ 2736 w 3224"/>
                <a:gd name="T3" fmla="*/ 116 h 1556"/>
                <a:gd name="T4" fmla="*/ 2772 w 3224"/>
                <a:gd name="T5" fmla="*/ 60 h 1556"/>
                <a:gd name="T6" fmla="*/ 2782 w 3224"/>
                <a:gd name="T7" fmla="*/ 30 h 1556"/>
                <a:gd name="T8" fmla="*/ 2802 w 3224"/>
                <a:gd name="T9" fmla="*/ 0 h 1556"/>
                <a:gd name="T10" fmla="*/ 2872 w 3224"/>
                <a:gd name="T11" fmla="*/ 170 h 1556"/>
                <a:gd name="T12" fmla="*/ 3168 w 3224"/>
                <a:gd name="T13" fmla="*/ 116 h 1556"/>
                <a:gd name="T14" fmla="*/ 3202 w 3224"/>
                <a:gd name="T15" fmla="*/ 130 h 1556"/>
                <a:gd name="T16" fmla="*/ 3212 w 3224"/>
                <a:gd name="T17" fmla="*/ 220 h 1556"/>
                <a:gd name="T18" fmla="*/ 3222 w 3224"/>
                <a:gd name="T19" fmla="*/ 300 h 1556"/>
                <a:gd name="T20" fmla="*/ 3192 w 3224"/>
                <a:gd name="T21" fmla="*/ 420 h 1556"/>
                <a:gd name="T22" fmla="*/ 3216 w 3224"/>
                <a:gd name="T23" fmla="*/ 356 h 1556"/>
                <a:gd name="T24" fmla="*/ 3222 w 3224"/>
                <a:gd name="T25" fmla="*/ 390 h 1556"/>
                <a:gd name="T26" fmla="*/ 3192 w 3224"/>
                <a:gd name="T27" fmla="*/ 520 h 1556"/>
                <a:gd name="T28" fmla="*/ 3102 w 3224"/>
                <a:gd name="T29" fmla="*/ 670 h 1556"/>
                <a:gd name="T30" fmla="*/ 2992 w 3224"/>
                <a:gd name="T31" fmla="*/ 840 h 1556"/>
                <a:gd name="T32" fmla="*/ 2912 w 3224"/>
                <a:gd name="T33" fmla="*/ 910 h 1556"/>
                <a:gd name="T34" fmla="*/ 2882 w 3224"/>
                <a:gd name="T35" fmla="*/ 930 h 1556"/>
                <a:gd name="T36" fmla="*/ 528 w 3224"/>
                <a:gd name="T37" fmla="*/ 1556 h 1556"/>
                <a:gd name="T38" fmla="*/ 0 w 3224"/>
                <a:gd name="T39" fmla="*/ 1076 h 1556"/>
                <a:gd name="T40" fmla="*/ 0 w 3224"/>
                <a:gd name="T41" fmla="*/ 740 h 15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24"/>
                <a:gd name="T64" fmla="*/ 0 h 1556"/>
                <a:gd name="T65" fmla="*/ 3224 w 3224"/>
                <a:gd name="T66" fmla="*/ 1556 h 15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24" h="1556">
                  <a:moveTo>
                    <a:pt x="0" y="740"/>
                  </a:moveTo>
                  <a:lnTo>
                    <a:pt x="2736" y="116"/>
                  </a:lnTo>
                  <a:cubicBezTo>
                    <a:pt x="2749" y="38"/>
                    <a:pt x="2727" y="116"/>
                    <a:pt x="2772" y="60"/>
                  </a:cubicBezTo>
                  <a:cubicBezTo>
                    <a:pt x="2779" y="52"/>
                    <a:pt x="2777" y="39"/>
                    <a:pt x="2782" y="30"/>
                  </a:cubicBezTo>
                  <a:cubicBezTo>
                    <a:pt x="2787" y="19"/>
                    <a:pt x="2795" y="10"/>
                    <a:pt x="2802" y="0"/>
                  </a:cubicBezTo>
                  <a:cubicBezTo>
                    <a:pt x="2822" y="61"/>
                    <a:pt x="2872" y="101"/>
                    <a:pt x="2872" y="170"/>
                  </a:cubicBezTo>
                  <a:cubicBezTo>
                    <a:pt x="2971" y="152"/>
                    <a:pt x="3068" y="128"/>
                    <a:pt x="3168" y="116"/>
                  </a:cubicBezTo>
                  <a:cubicBezTo>
                    <a:pt x="3180" y="115"/>
                    <a:pt x="3197" y="119"/>
                    <a:pt x="3202" y="130"/>
                  </a:cubicBezTo>
                  <a:cubicBezTo>
                    <a:pt x="3214" y="158"/>
                    <a:pt x="3208" y="190"/>
                    <a:pt x="3212" y="220"/>
                  </a:cubicBezTo>
                  <a:cubicBezTo>
                    <a:pt x="3215" y="247"/>
                    <a:pt x="3219" y="273"/>
                    <a:pt x="3222" y="300"/>
                  </a:cubicBezTo>
                  <a:cubicBezTo>
                    <a:pt x="3218" y="335"/>
                    <a:pt x="3221" y="391"/>
                    <a:pt x="3192" y="420"/>
                  </a:cubicBezTo>
                  <a:cubicBezTo>
                    <a:pt x="3200" y="399"/>
                    <a:pt x="3200" y="372"/>
                    <a:pt x="3216" y="356"/>
                  </a:cubicBezTo>
                  <a:cubicBezTo>
                    <a:pt x="3224" y="348"/>
                    <a:pt x="3222" y="379"/>
                    <a:pt x="3222" y="390"/>
                  </a:cubicBezTo>
                  <a:cubicBezTo>
                    <a:pt x="3220" y="449"/>
                    <a:pt x="3210" y="466"/>
                    <a:pt x="3192" y="520"/>
                  </a:cubicBezTo>
                  <a:cubicBezTo>
                    <a:pt x="3173" y="576"/>
                    <a:pt x="3120" y="616"/>
                    <a:pt x="3102" y="670"/>
                  </a:cubicBezTo>
                  <a:cubicBezTo>
                    <a:pt x="3081" y="733"/>
                    <a:pt x="3048" y="802"/>
                    <a:pt x="2992" y="840"/>
                  </a:cubicBezTo>
                  <a:cubicBezTo>
                    <a:pt x="2959" y="890"/>
                    <a:pt x="2982" y="863"/>
                    <a:pt x="2912" y="910"/>
                  </a:cubicBezTo>
                  <a:cubicBezTo>
                    <a:pt x="2902" y="917"/>
                    <a:pt x="2882" y="930"/>
                    <a:pt x="2882" y="930"/>
                  </a:cubicBezTo>
                  <a:lnTo>
                    <a:pt x="528" y="1556"/>
                  </a:lnTo>
                  <a:lnTo>
                    <a:pt x="0" y="1076"/>
                  </a:lnTo>
                  <a:lnTo>
                    <a:pt x="0" y="740"/>
                  </a:lnTo>
                  <a:close/>
                </a:path>
              </a:pathLst>
            </a:custGeom>
            <a:gradFill rotWithShape="0">
              <a:gsLst>
                <a:gs pos="0">
                  <a:srgbClr val="FF0000"/>
                </a:gs>
                <a:gs pos="100000">
                  <a:srgbClr val="100000"/>
                </a:gs>
              </a:gsLst>
              <a:path path="rect">
                <a:fillToRect l="100000" b="100000"/>
              </a:path>
            </a:grad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5" name="Freeform 240"/>
            <p:cNvSpPr>
              <a:spLocks/>
            </p:cNvSpPr>
            <p:nvPr/>
          </p:nvSpPr>
          <p:spPr bwMode="auto">
            <a:xfrm>
              <a:off x="3472" y="1904"/>
              <a:ext cx="1728" cy="673"/>
            </a:xfrm>
            <a:custGeom>
              <a:avLst/>
              <a:gdLst>
                <a:gd name="T0" fmla="*/ 528 w 3216"/>
                <a:gd name="T1" fmla="*/ 1200 h 1200"/>
                <a:gd name="T2" fmla="*/ 0 w 3216"/>
                <a:gd name="T3" fmla="*/ 720 h 1200"/>
                <a:gd name="T4" fmla="*/ 0 w 3216"/>
                <a:gd name="T5" fmla="*/ 384 h 1200"/>
                <a:gd name="T6" fmla="*/ 2016 w 3216"/>
                <a:gd name="T7" fmla="*/ 0 h 1200"/>
                <a:gd name="T8" fmla="*/ 2400 w 3216"/>
                <a:gd name="T9" fmla="*/ 96 h 1200"/>
                <a:gd name="T10" fmla="*/ 2976 w 3216"/>
                <a:gd name="T11" fmla="*/ 624 h 1200"/>
                <a:gd name="T12" fmla="*/ 3216 w 3216"/>
                <a:gd name="T13" fmla="*/ 1104 h 1200"/>
                <a:gd name="T14" fmla="*/ 2880 w 3216"/>
                <a:gd name="T15" fmla="*/ 1152 h 1200"/>
                <a:gd name="T16" fmla="*/ 2832 w 3216"/>
                <a:gd name="T17" fmla="*/ 960 h 1200"/>
                <a:gd name="T18" fmla="*/ 2400 w 3216"/>
                <a:gd name="T19" fmla="*/ 816 h 1200"/>
                <a:gd name="T20" fmla="*/ 528 w 3216"/>
                <a:gd name="T21" fmla="*/ 1200 h 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16"/>
                <a:gd name="T34" fmla="*/ 0 h 1200"/>
                <a:gd name="T35" fmla="*/ 3216 w 3216"/>
                <a:gd name="T36" fmla="*/ 1200 h 1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16" h="1200">
                  <a:moveTo>
                    <a:pt x="528" y="1200"/>
                  </a:moveTo>
                  <a:lnTo>
                    <a:pt x="0" y="720"/>
                  </a:lnTo>
                  <a:lnTo>
                    <a:pt x="0" y="384"/>
                  </a:lnTo>
                  <a:lnTo>
                    <a:pt x="2016" y="0"/>
                  </a:lnTo>
                  <a:lnTo>
                    <a:pt x="2400" y="96"/>
                  </a:lnTo>
                  <a:lnTo>
                    <a:pt x="2976" y="624"/>
                  </a:lnTo>
                  <a:lnTo>
                    <a:pt x="3216" y="1104"/>
                  </a:lnTo>
                  <a:lnTo>
                    <a:pt x="2880" y="1152"/>
                  </a:lnTo>
                  <a:lnTo>
                    <a:pt x="2832" y="960"/>
                  </a:lnTo>
                  <a:lnTo>
                    <a:pt x="2400" y="816"/>
                  </a:lnTo>
                  <a:lnTo>
                    <a:pt x="528" y="1200"/>
                  </a:lnTo>
                  <a:close/>
                </a:path>
              </a:pathLst>
            </a:custGeom>
            <a:gradFill rotWithShape="0">
              <a:gsLst>
                <a:gs pos="0">
                  <a:srgbClr val="0000FF"/>
                </a:gs>
                <a:gs pos="100000">
                  <a:srgbClr val="000076"/>
                </a:gs>
              </a:gsLst>
              <a:path path="rect">
                <a:fillToRect l="100000" b="100000"/>
              </a:path>
            </a:grad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6" name="Line 241"/>
            <p:cNvSpPr>
              <a:spLocks noChangeShapeType="1"/>
            </p:cNvSpPr>
            <p:nvPr/>
          </p:nvSpPr>
          <p:spPr bwMode="auto">
            <a:xfrm flipV="1">
              <a:off x="3472" y="2523"/>
              <a:ext cx="1443" cy="350"/>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7" name="Line 242"/>
            <p:cNvSpPr>
              <a:spLocks noChangeShapeType="1"/>
            </p:cNvSpPr>
            <p:nvPr/>
          </p:nvSpPr>
          <p:spPr bwMode="auto">
            <a:xfrm>
              <a:off x="3472" y="2873"/>
              <a:ext cx="283" cy="241"/>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8" name="Line 243"/>
            <p:cNvSpPr>
              <a:spLocks noChangeShapeType="1"/>
            </p:cNvSpPr>
            <p:nvPr/>
          </p:nvSpPr>
          <p:spPr bwMode="auto">
            <a:xfrm flipV="1">
              <a:off x="3755" y="2980"/>
              <a:ext cx="1265" cy="350"/>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9" name="Line 244"/>
            <p:cNvSpPr>
              <a:spLocks noChangeShapeType="1"/>
            </p:cNvSpPr>
            <p:nvPr/>
          </p:nvSpPr>
          <p:spPr bwMode="auto">
            <a:xfrm>
              <a:off x="3472" y="2120"/>
              <a:ext cx="283" cy="241"/>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0" name="Line 245"/>
            <p:cNvSpPr>
              <a:spLocks noChangeShapeType="1"/>
            </p:cNvSpPr>
            <p:nvPr/>
          </p:nvSpPr>
          <p:spPr bwMode="auto">
            <a:xfrm>
              <a:off x="3472" y="2120"/>
              <a:ext cx="0" cy="189"/>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1" name="Line 246"/>
            <p:cNvSpPr>
              <a:spLocks noChangeShapeType="1"/>
            </p:cNvSpPr>
            <p:nvPr/>
          </p:nvSpPr>
          <p:spPr bwMode="auto">
            <a:xfrm>
              <a:off x="3472" y="2309"/>
              <a:ext cx="283" cy="268"/>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2" name="Line 247"/>
            <p:cNvSpPr>
              <a:spLocks noChangeShapeType="1"/>
            </p:cNvSpPr>
            <p:nvPr/>
          </p:nvSpPr>
          <p:spPr bwMode="auto">
            <a:xfrm flipV="1">
              <a:off x="3755" y="2361"/>
              <a:ext cx="981" cy="216"/>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3" name="Line 248"/>
            <p:cNvSpPr>
              <a:spLocks noChangeShapeType="1"/>
            </p:cNvSpPr>
            <p:nvPr/>
          </p:nvSpPr>
          <p:spPr bwMode="auto">
            <a:xfrm>
              <a:off x="3755" y="2361"/>
              <a:ext cx="0" cy="24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4" name="Line 249"/>
            <p:cNvSpPr>
              <a:spLocks noChangeShapeType="1"/>
            </p:cNvSpPr>
            <p:nvPr/>
          </p:nvSpPr>
          <p:spPr bwMode="auto">
            <a:xfrm flipV="1">
              <a:off x="3472" y="1904"/>
              <a:ext cx="1032" cy="216"/>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5" name="Line 250"/>
            <p:cNvSpPr>
              <a:spLocks noChangeShapeType="1"/>
            </p:cNvSpPr>
            <p:nvPr/>
          </p:nvSpPr>
          <p:spPr bwMode="auto">
            <a:xfrm flipV="1">
              <a:off x="3755" y="2173"/>
              <a:ext cx="903" cy="188"/>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6" name="Arc 251"/>
            <p:cNvSpPr>
              <a:spLocks/>
            </p:cNvSpPr>
            <p:nvPr/>
          </p:nvSpPr>
          <p:spPr bwMode="auto">
            <a:xfrm>
              <a:off x="4755" y="2361"/>
              <a:ext cx="213" cy="162"/>
            </a:xfrm>
            <a:custGeom>
              <a:avLst/>
              <a:gdLst>
                <a:gd name="T0" fmla="*/ 0 w 23534"/>
                <a:gd name="T1" fmla="*/ 2 h 21600"/>
                <a:gd name="T2" fmla="*/ 213 w 23534"/>
                <a:gd name="T3" fmla="*/ 100 h 21600"/>
                <a:gd name="T4" fmla="*/ 32 w 23534"/>
                <a:gd name="T5" fmla="*/ 162 h 21600"/>
                <a:gd name="T6" fmla="*/ 0 60000 65536"/>
                <a:gd name="T7" fmla="*/ 0 60000 65536"/>
                <a:gd name="T8" fmla="*/ 0 60000 65536"/>
                <a:gd name="T9" fmla="*/ 0 w 23534"/>
                <a:gd name="T10" fmla="*/ 0 h 21600"/>
                <a:gd name="T11" fmla="*/ 23534 w 23534"/>
                <a:gd name="T12" fmla="*/ 21600 h 21600"/>
              </a:gdLst>
              <a:ahLst/>
              <a:cxnLst>
                <a:cxn ang="T6">
                  <a:pos x="T0" y="T1"/>
                </a:cxn>
                <a:cxn ang="T7">
                  <a:pos x="T2" y="T3"/>
                </a:cxn>
                <a:cxn ang="T8">
                  <a:pos x="T4" y="T5"/>
                </a:cxn>
              </a:cxnLst>
              <a:rect l="T9" t="T10" r="T11" b="T12"/>
              <a:pathLst>
                <a:path w="23534" h="21600" fill="none" extrusionOk="0">
                  <a:moveTo>
                    <a:pt x="-1" y="296"/>
                  </a:moveTo>
                  <a:cubicBezTo>
                    <a:pt x="1178" y="99"/>
                    <a:pt x="2371" y="-1"/>
                    <a:pt x="3567" y="0"/>
                  </a:cubicBezTo>
                  <a:cubicBezTo>
                    <a:pt x="12314" y="0"/>
                    <a:pt x="20197" y="5275"/>
                    <a:pt x="23533" y="13361"/>
                  </a:cubicBezTo>
                </a:path>
                <a:path w="23534" h="21600" stroke="0" extrusionOk="0">
                  <a:moveTo>
                    <a:pt x="-1" y="296"/>
                  </a:moveTo>
                  <a:cubicBezTo>
                    <a:pt x="1178" y="99"/>
                    <a:pt x="2371" y="-1"/>
                    <a:pt x="3567" y="0"/>
                  </a:cubicBezTo>
                  <a:cubicBezTo>
                    <a:pt x="12314" y="0"/>
                    <a:pt x="20197" y="5275"/>
                    <a:pt x="23533" y="13361"/>
                  </a:cubicBezTo>
                  <a:lnTo>
                    <a:pt x="3567" y="21600"/>
                  </a:lnTo>
                  <a:close/>
                </a:path>
              </a:pathLst>
            </a:custGeom>
            <a:solidFill>
              <a:srgbClr val="663300"/>
            </a:solid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7" name="Arc 252"/>
            <p:cNvSpPr>
              <a:spLocks/>
            </p:cNvSpPr>
            <p:nvPr/>
          </p:nvSpPr>
          <p:spPr bwMode="auto">
            <a:xfrm>
              <a:off x="4504" y="1904"/>
              <a:ext cx="285" cy="161"/>
            </a:xfrm>
            <a:custGeom>
              <a:avLst/>
              <a:gdLst>
                <a:gd name="T0" fmla="*/ 0 w 23534"/>
                <a:gd name="T1" fmla="*/ 2 h 21600"/>
                <a:gd name="T2" fmla="*/ 284 w 23534"/>
                <a:gd name="T3" fmla="*/ 100 h 21600"/>
                <a:gd name="T4" fmla="*/ 43 w 23534"/>
                <a:gd name="T5" fmla="*/ 161 h 21600"/>
                <a:gd name="T6" fmla="*/ 0 60000 65536"/>
                <a:gd name="T7" fmla="*/ 0 60000 65536"/>
                <a:gd name="T8" fmla="*/ 0 60000 65536"/>
                <a:gd name="T9" fmla="*/ 0 w 23534"/>
                <a:gd name="T10" fmla="*/ 0 h 21600"/>
                <a:gd name="T11" fmla="*/ 23534 w 23534"/>
                <a:gd name="T12" fmla="*/ 21600 h 21600"/>
              </a:gdLst>
              <a:ahLst/>
              <a:cxnLst>
                <a:cxn ang="T6">
                  <a:pos x="T0" y="T1"/>
                </a:cxn>
                <a:cxn ang="T7">
                  <a:pos x="T2" y="T3"/>
                </a:cxn>
                <a:cxn ang="T8">
                  <a:pos x="T4" y="T5"/>
                </a:cxn>
              </a:cxnLst>
              <a:rect l="T9" t="T10" r="T11" b="T12"/>
              <a:pathLst>
                <a:path w="23534" h="21600" fill="none" extrusionOk="0">
                  <a:moveTo>
                    <a:pt x="-1" y="296"/>
                  </a:moveTo>
                  <a:cubicBezTo>
                    <a:pt x="1178" y="99"/>
                    <a:pt x="2371" y="-1"/>
                    <a:pt x="3567" y="0"/>
                  </a:cubicBezTo>
                  <a:cubicBezTo>
                    <a:pt x="12314" y="0"/>
                    <a:pt x="20197" y="5275"/>
                    <a:pt x="23533" y="13361"/>
                  </a:cubicBezTo>
                </a:path>
                <a:path w="23534" h="21600" stroke="0" extrusionOk="0">
                  <a:moveTo>
                    <a:pt x="-1" y="296"/>
                  </a:moveTo>
                  <a:cubicBezTo>
                    <a:pt x="1178" y="99"/>
                    <a:pt x="2371" y="-1"/>
                    <a:pt x="3567" y="0"/>
                  </a:cubicBezTo>
                  <a:cubicBezTo>
                    <a:pt x="12314" y="0"/>
                    <a:pt x="20197" y="5275"/>
                    <a:pt x="23533" y="13361"/>
                  </a:cubicBezTo>
                  <a:lnTo>
                    <a:pt x="3567" y="21600"/>
                  </a:lnTo>
                  <a:close/>
                </a:path>
              </a:pathLst>
            </a:custGeom>
            <a:solidFill>
              <a:srgbClr val="0000CC"/>
            </a:solid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8" name="Arc 253"/>
            <p:cNvSpPr>
              <a:spLocks/>
            </p:cNvSpPr>
            <p:nvPr/>
          </p:nvSpPr>
          <p:spPr bwMode="auto">
            <a:xfrm>
              <a:off x="4789" y="2563"/>
              <a:ext cx="232" cy="261"/>
            </a:xfrm>
            <a:custGeom>
              <a:avLst/>
              <a:gdLst>
                <a:gd name="T0" fmla="*/ 232 w 21600"/>
                <a:gd name="T1" fmla="*/ 0 h 21263"/>
                <a:gd name="T2" fmla="*/ 73 w 21600"/>
                <a:gd name="T3" fmla="*/ 260 h 21263"/>
                <a:gd name="T4" fmla="*/ 0 w 21600"/>
                <a:gd name="T5" fmla="*/ 9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21586" y="-1"/>
                  </a:moveTo>
                  <a:cubicBezTo>
                    <a:pt x="21595" y="255"/>
                    <a:pt x="21600" y="511"/>
                    <a:pt x="21600" y="768"/>
                  </a:cubicBezTo>
                  <a:cubicBezTo>
                    <a:pt x="21600" y="10069"/>
                    <a:pt x="15645" y="18326"/>
                    <a:pt x="6820" y="21263"/>
                  </a:cubicBezTo>
                </a:path>
                <a:path w="21600" h="21263" stroke="0" extrusionOk="0">
                  <a:moveTo>
                    <a:pt x="21586" y="-1"/>
                  </a:moveTo>
                  <a:cubicBezTo>
                    <a:pt x="21595" y="255"/>
                    <a:pt x="21600" y="511"/>
                    <a:pt x="21600" y="768"/>
                  </a:cubicBezTo>
                  <a:cubicBezTo>
                    <a:pt x="21600" y="10069"/>
                    <a:pt x="15645" y="18326"/>
                    <a:pt x="6820" y="21263"/>
                  </a:cubicBezTo>
                  <a:lnTo>
                    <a:pt x="0" y="768"/>
                  </a:lnTo>
                  <a:close/>
                </a:path>
              </a:pathLst>
            </a:custGeom>
            <a:noFill/>
            <a:ln w="28575">
              <a:solidFill>
                <a:srgbClr val="000000"/>
              </a:solidFill>
              <a:round/>
              <a:headEnd/>
              <a:tailEnd/>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229" name="Line 254"/>
            <p:cNvSpPr>
              <a:spLocks noChangeShapeType="1"/>
            </p:cNvSpPr>
            <p:nvPr/>
          </p:nvSpPr>
          <p:spPr bwMode="auto">
            <a:xfrm>
              <a:off x="3755" y="3114"/>
              <a:ext cx="0" cy="216"/>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0" name="Line 255"/>
            <p:cNvSpPr>
              <a:spLocks noChangeShapeType="1"/>
            </p:cNvSpPr>
            <p:nvPr/>
          </p:nvSpPr>
          <p:spPr bwMode="auto">
            <a:xfrm>
              <a:off x="3472" y="2873"/>
              <a:ext cx="0" cy="188"/>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1" name="Line 256"/>
            <p:cNvSpPr>
              <a:spLocks noChangeShapeType="1"/>
            </p:cNvSpPr>
            <p:nvPr/>
          </p:nvSpPr>
          <p:spPr bwMode="auto">
            <a:xfrm>
              <a:off x="3472" y="3061"/>
              <a:ext cx="283" cy="269"/>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2" name="Arc 257"/>
            <p:cNvSpPr>
              <a:spLocks/>
            </p:cNvSpPr>
            <p:nvPr/>
          </p:nvSpPr>
          <p:spPr bwMode="auto">
            <a:xfrm>
              <a:off x="4632" y="2175"/>
              <a:ext cx="586" cy="405"/>
            </a:xfrm>
            <a:custGeom>
              <a:avLst/>
              <a:gdLst>
                <a:gd name="T0" fmla="*/ 0 w 26667"/>
                <a:gd name="T1" fmla="*/ 12 h 21600"/>
                <a:gd name="T2" fmla="*/ 586 w 26667"/>
                <a:gd name="T3" fmla="*/ 367 h 21600"/>
                <a:gd name="T4" fmla="*/ 113 w 26667"/>
                <a:gd name="T5" fmla="*/ 403 h 21600"/>
                <a:gd name="T6" fmla="*/ 0 60000 65536"/>
                <a:gd name="T7" fmla="*/ 0 60000 65536"/>
                <a:gd name="T8" fmla="*/ 0 60000 65536"/>
                <a:gd name="T9" fmla="*/ 0 w 26667"/>
                <a:gd name="T10" fmla="*/ 0 h 21600"/>
                <a:gd name="T11" fmla="*/ 26667 w 26667"/>
                <a:gd name="T12" fmla="*/ 21600 h 21600"/>
              </a:gdLst>
              <a:ahLst/>
              <a:cxnLst>
                <a:cxn ang="T6">
                  <a:pos x="T0" y="T1"/>
                </a:cxn>
                <a:cxn ang="T7">
                  <a:pos x="T2" y="T3"/>
                </a:cxn>
                <a:cxn ang="T8">
                  <a:pos x="T4" y="T5"/>
                </a:cxn>
              </a:cxnLst>
              <a:rect l="T9" t="T10" r="T11" b="T12"/>
              <a:pathLst>
                <a:path w="26667" h="21600" fill="none" extrusionOk="0">
                  <a:moveTo>
                    <a:pt x="-1" y="623"/>
                  </a:moveTo>
                  <a:cubicBezTo>
                    <a:pt x="1686" y="209"/>
                    <a:pt x="3417" y="-1"/>
                    <a:pt x="5154" y="0"/>
                  </a:cubicBezTo>
                  <a:cubicBezTo>
                    <a:pt x="16334" y="0"/>
                    <a:pt x="25667" y="8532"/>
                    <a:pt x="26667" y="19667"/>
                  </a:cubicBezTo>
                </a:path>
                <a:path w="26667" h="21600" stroke="0" extrusionOk="0">
                  <a:moveTo>
                    <a:pt x="-1" y="623"/>
                  </a:moveTo>
                  <a:cubicBezTo>
                    <a:pt x="1686" y="209"/>
                    <a:pt x="3417" y="-1"/>
                    <a:pt x="5154" y="0"/>
                  </a:cubicBezTo>
                  <a:cubicBezTo>
                    <a:pt x="16334" y="0"/>
                    <a:pt x="25667" y="8532"/>
                    <a:pt x="26667" y="19667"/>
                  </a:cubicBezTo>
                  <a:lnTo>
                    <a:pt x="5154" y="21600"/>
                  </a:lnTo>
                  <a:close/>
                </a:path>
              </a:pathLst>
            </a:cu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3" name="Line 258"/>
            <p:cNvSpPr>
              <a:spLocks noChangeShapeType="1"/>
            </p:cNvSpPr>
            <p:nvPr/>
          </p:nvSpPr>
          <p:spPr bwMode="auto">
            <a:xfrm flipV="1">
              <a:off x="3755" y="2819"/>
              <a:ext cx="1135" cy="295"/>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4" name="Line 259"/>
            <p:cNvSpPr>
              <a:spLocks noChangeShapeType="1"/>
            </p:cNvSpPr>
            <p:nvPr/>
          </p:nvSpPr>
          <p:spPr bwMode="auto">
            <a:xfrm rot="21441397" flipV="1">
              <a:off x="5021" y="2523"/>
              <a:ext cx="206" cy="27"/>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5" name="Freeform 260"/>
            <p:cNvSpPr>
              <a:spLocks/>
            </p:cNvSpPr>
            <p:nvPr/>
          </p:nvSpPr>
          <p:spPr bwMode="auto">
            <a:xfrm>
              <a:off x="3912" y="2873"/>
              <a:ext cx="1417" cy="619"/>
            </a:xfrm>
            <a:custGeom>
              <a:avLst/>
              <a:gdLst>
                <a:gd name="T0" fmla="*/ 0 w 2640"/>
                <a:gd name="T1" fmla="*/ 1104 h 1104"/>
                <a:gd name="T2" fmla="*/ 0 w 2640"/>
                <a:gd name="T3" fmla="*/ 672 h 1104"/>
                <a:gd name="T4" fmla="*/ 2640 w 2640"/>
                <a:gd name="T5" fmla="*/ 0 h 1104"/>
                <a:gd name="T6" fmla="*/ 2640 w 2640"/>
                <a:gd name="T7" fmla="*/ 384 h 1104"/>
                <a:gd name="T8" fmla="*/ 0 60000 65536"/>
                <a:gd name="T9" fmla="*/ 0 60000 65536"/>
                <a:gd name="T10" fmla="*/ 0 60000 65536"/>
                <a:gd name="T11" fmla="*/ 0 60000 65536"/>
                <a:gd name="T12" fmla="*/ 0 w 2640"/>
                <a:gd name="T13" fmla="*/ 0 h 1104"/>
                <a:gd name="T14" fmla="*/ 2640 w 2640"/>
                <a:gd name="T15" fmla="*/ 1104 h 1104"/>
              </a:gdLst>
              <a:ahLst/>
              <a:cxnLst>
                <a:cxn ang="T8">
                  <a:pos x="T0" y="T1"/>
                </a:cxn>
                <a:cxn ang="T9">
                  <a:pos x="T2" y="T3"/>
                </a:cxn>
                <a:cxn ang="T10">
                  <a:pos x="T4" y="T5"/>
                </a:cxn>
                <a:cxn ang="T11">
                  <a:pos x="T6" y="T7"/>
                </a:cxn>
              </a:cxnLst>
              <a:rect l="T12" t="T13" r="T14" b="T15"/>
              <a:pathLst>
                <a:path w="2640" h="1104">
                  <a:moveTo>
                    <a:pt x="0" y="1104"/>
                  </a:moveTo>
                  <a:lnTo>
                    <a:pt x="0" y="672"/>
                  </a:lnTo>
                  <a:lnTo>
                    <a:pt x="2640" y="0"/>
                  </a:lnTo>
                  <a:lnTo>
                    <a:pt x="2640" y="384"/>
                  </a:lnTo>
                </a:path>
              </a:pathLst>
            </a:custGeom>
            <a:noFill/>
            <a:ln w="57150">
              <a:solidFill>
                <a:srgbClr val="FF9933"/>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6" name="Line 261"/>
            <p:cNvSpPr>
              <a:spLocks noChangeShapeType="1"/>
            </p:cNvSpPr>
            <p:nvPr/>
          </p:nvSpPr>
          <p:spPr bwMode="auto">
            <a:xfrm>
              <a:off x="3984" y="2592"/>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7" name="Line 262"/>
            <p:cNvSpPr>
              <a:spLocks noChangeShapeType="1"/>
            </p:cNvSpPr>
            <p:nvPr/>
          </p:nvSpPr>
          <p:spPr bwMode="auto">
            <a:xfrm>
              <a:off x="3841" y="2544"/>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8" name="Line 263"/>
            <p:cNvSpPr>
              <a:spLocks noChangeShapeType="1"/>
            </p:cNvSpPr>
            <p:nvPr/>
          </p:nvSpPr>
          <p:spPr bwMode="auto">
            <a:xfrm>
              <a:off x="3745" y="2592"/>
              <a:ext cx="0" cy="384"/>
            </a:xfrm>
            <a:prstGeom prst="line">
              <a:avLst/>
            </a:prstGeom>
            <a:noFill/>
            <a:ln w="12700">
              <a:solidFill>
                <a:srgbClr val="FFFF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9" name="Line 264"/>
            <p:cNvSpPr>
              <a:spLocks noChangeShapeType="1"/>
            </p:cNvSpPr>
            <p:nvPr/>
          </p:nvSpPr>
          <p:spPr bwMode="auto">
            <a:xfrm>
              <a:off x="3649" y="2496"/>
              <a:ext cx="0" cy="384"/>
            </a:xfrm>
            <a:prstGeom prst="line">
              <a:avLst/>
            </a:prstGeom>
            <a:noFill/>
            <a:ln w="12700">
              <a:solidFill>
                <a:srgbClr val="FFFF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0" name="Line 265"/>
            <p:cNvSpPr>
              <a:spLocks noChangeShapeType="1"/>
            </p:cNvSpPr>
            <p:nvPr/>
          </p:nvSpPr>
          <p:spPr bwMode="auto">
            <a:xfrm>
              <a:off x="3551" y="2400"/>
              <a:ext cx="0" cy="384"/>
            </a:xfrm>
            <a:prstGeom prst="line">
              <a:avLst/>
            </a:prstGeom>
            <a:noFill/>
            <a:ln w="12700">
              <a:solidFill>
                <a:srgbClr val="FFFF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1" name="Line 266"/>
            <p:cNvSpPr>
              <a:spLocks noChangeShapeType="1"/>
            </p:cNvSpPr>
            <p:nvPr/>
          </p:nvSpPr>
          <p:spPr bwMode="auto">
            <a:xfrm>
              <a:off x="3455" y="2304"/>
              <a:ext cx="0" cy="384"/>
            </a:xfrm>
            <a:prstGeom prst="line">
              <a:avLst/>
            </a:prstGeom>
            <a:noFill/>
            <a:ln w="12700">
              <a:solidFill>
                <a:srgbClr val="FFFF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2" name="AutoShape 267"/>
            <p:cNvSpPr>
              <a:spLocks noChangeArrowheads="1"/>
            </p:cNvSpPr>
            <p:nvPr/>
          </p:nvSpPr>
          <p:spPr bwMode="auto">
            <a:xfrm rot="8005627" flipH="1">
              <a:off x="3910" y="2091"/>
              <a:ext cx="79" cy="1468"/>
            </a:xfrm>
            <a:prstGeom prst="can">
              <a:avLst>
                <a:gd name="adj" fmla="val 77749"/>
              </a:avLst>
            </a:prstGeom>
            <a:gradFill rotWithShape="0">
              <a:gsLst>
                <a:gs pos="0">
                  <a:srgbClr val="FF9933"/>
                </a:gs>
                <a:gs pos="100000">
                  <a:srgbClr val="100A03"/>
                </a:gs>
              </a:gsLst>
              <a:path path="rect">
                <a:fillToRect l="100000" t="100000"/>
              </a:path>
            </a:gra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3" name="Freeform 268"/>
            <p:cNvSpPr>
              <a:spLocks/>
            </p:cNvSpPr>
            <p:nvPr/>
          </p:nvSpPr>
          <p:spPr bwMode="auto">
            <a:xfrm>
              <a:off x="1728" y="2352"/>
              <a:ext cx="1728" cy="1102"/>
            </a:xfrm>
            <a:custGeom>
              <a:avLst/>
              <a:gdLst>
                <a:gd name="T0" fmla="*/ 0 w 1584"/>
                <a:gd name="T1" fmla="*/ 960 h 1064"/>
                <a:gd name="T2" fmla="*/ 672 w 1584"/>
                <a:gd name="T3" fmla="*/ 1008 h 1064"/>
                <a:gd name="T4" fmla="*/ 1104 w 1584"/>
                <a:gd name="T5" fmla="*/ 624 h 1064"/>
                <a:gd name="T6" fmla="*/ 1344 w 1584"/>
                <a:gd name="T7" fmla="*/ 144 h 1064"/>
                <a:gd name="T8" fmla="*/ 1584 w 1584"/>
                <a:gd name="T9" fmla="*/ 0 h 1064"/>
                <a:gd name="T10" fmla="*/ 0 60000 65536"/>
                <a:gd name="T11" fmla="*/ 0 60000 65536"/>
                <a:gd name="T12" fmla="*/ 0 60000 65536"/>
                <a:gd name="T13" fmla="*/ 0 60000 65536"/>
                <a:gd name="T14" fmla="*/ 0 60000 65536"/>
                <a:gd name="T15" fmla="*/ 0 w 1584"/>
                <a:gd name="T16" fmla="*/ 0 h 1064"/>
                <a:gd name="T17" fmla="*/ 1584 w 1584"/>
                <a:gd name="T18" fmla="*/ 1064 h 1064"/>
              </a:gdLst>
              <a:ahLst/>
              <a:cxnLst>
                <a:cxn ang="T10">
                  <a:pos x="T0" y="T1"/>
                </a:cxn>
                <a:cxn ang="T11">
                  <a:pos x="T2" y="T3"/>
                </a:cxn>
                <a:cxn ang="T12">
                  <a:pos x="T4" y="T5"/>
                </a:cxn>
                <a:cxn ang="T13">
                  <a:pos x="T6" y="T7"/>
                </a:cxn>
                <a:cxn ang="T14">
                  <a:pos x="T8" y="T9"/>
                </a:cxn>
              </a:cxnLst>
              <a:rect l="T15" t="T16" r="T17" b="T18"/>
              <a:pathLst>
                <a:path w="1584" h="1064">
                  <a:moveTo>
                    <a:pt x="0" y="960"/>
                  </a:moveTo>
                  <a:cubicBezTo>
                    <a:pt x="244" y="1012"/>
                    <a:pt x="488" y="1064"/>
                    <a:pt x="672" y="1008"/>
                  </a:cubicBezTo>
                  <a:cubicBezTo>
                    <a:pt x="856" y="952"/>
                    <a:pt x="992" y="768"/>
                    <a:pt x="1104" y="624"/>
                  </a:cubicBezTo>
                  <a:cubicBezTo>
                    <a:pt x="1216" y="480"/>
                    <a:pt x="1264" y="248"/>
                    <a:pt x="1344" y="144"/>
                  </a:cubicBezTo>
                  <a:cubicBezTo>
                    <a:pt x="1424" y="40"/>
                    <a:pt x="1504" y="20"/>
                    <a:pt x="1584" y="0"/>
                  </a:cubicBezTo>
                </a:path>
              </a:pathLst>
            </a:custGeom>
            <a:noFill/>
            <a:ln w="28575">
              <a:solidFill>
                <a:srgbClr val="FF505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4" name="Freeform 269"/>
            <p:cNvSpPr>
              <a:spLocks/>
            </p:cNvSpPr>
            <p:nvPr/>
          </p:nvSpPr>
          <p:spPr bwMode="auto">
            <a:xfrm>
              <a:off x="1152" y="3264"/>
              <a:ext cx="3262" cy="593"/>
            </a:xfrm>
            <a:custGeom>
              <a:avLst/>
              <a:gdLst>
                <a:gd name="T0" fmla="*/ 0 w 3024"/>
                <a:gd name="T1" fmla="*/ 192 h 544"/>
                <a:gd name="T2" fmla="*/ 624 w 3024"/>
                <a:gd name="T3" fmla="*/ 480 h 544"/>
                <a:gd name="T4" fmla="*/ 1920 w 3024"/>
                <a:gd name="T5" fmla="*/ 480 h 544"/>
                <a:gd name="T6" fmla="*/ 2592 w 3024"/>
                <a:gd name="T7" fmla="*/ 96 h 544"/>
                <a:gd name="T8" fmla="*/ 3024 w 3024"/>
                <a:gd name="T9" fmla="*/ 0 h 544"/>
                <a:gd name="T10" fmla="*/ 0 60000 65536"/>
                <a:gd name="T11" fmla="*/ 0 60000 65536"/>
                <a:gd name="T12" fmla="*/ 0 60000 65536"/>
                <a:gd name="T13" fmla="*/ 0 60000 65536"/>
                <a:gd name="T14" fmla="*/ 0 60000 65536"/>
                <a:gd name="T15" fmla="*/ 0 w 3024"/>
                <a:gd name="T16" fmla="*/ 0 h 544"/>
                <a:gd name="T17" fmla="*/ 3024 w 3024"/>
                <a:gd name="T18" fmla="*/ 544 h 544"/>
              </a:gdLst>
              <a:ahLst/>
              <a:cxnLst>
                <a:cxn ang="T10">
                  <a:pos x="T0" y="T1"/>
                </a:cxn>
                <a:cxn ang="T11">
                  <a:pos x="T2" y="T3"/>
                </a:cxn>
                <a:cxn ang="T12">
                  <a:pos x="T4" y="T5"/>
                </a:cxn>
                <a:cxn ang="T13">
                  <a:pos x="T6" y="T7"/>
                </a:cxn>
                <a:cxn ang="T14">
                  <a:pos x="T8" y="T9"/>
                </a:cxn>
              </a:cxnLst>
              <a:rect l="T15" t="T16" r="T17" b="T18"/>
              <a:pathLst>
                <a:path w="3024" h="544">
                  <a:moveTo>
                    <a:pt x="0" y="192"/>
                  </a:moveTo>
                  <a:cubicBezTo>
                    <a:pt x="152" y="312"/>
                    <a:pt x="304" y="432"/>
                    <a:pt x="624" y="480"/>
                  </a:cubicBezTo>
                  <a:cubicBezTo>
                    <a:pt x="944" y="528"/>
                    <a:pt x="1592" y="544"/>
                    <a:pt x="1920" y="480"/>
                  </a:cubicBezTo>
                  <a:cubicBezTo>
                    <a:pt x="2248" y="416"/>
                    <a:pt x="2408" y="176"/>
                    <a:pt x="2592" y="96"/>
                  </a:cubicBezTo>
                  <a:cubicBezTo>
                    <a:pt x="2776" y="16"/>
                    <a:pt x="2900" y="8"/>
                    <a:pt x="3024" y="0"/>
                  </a:cubicBezTo>
                </a:path>
              </a:pathLst>
            </a:custGeom>
            <a:noFill/>
            <a:ln w="28575">
              <a:solidFill>
                <a:srgbClr val="FF505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5" name="Line 270"/>
            <p:cNvSpPr>
              <a:spLocks noChangeShapeType="1"/>
            </p:cNvSpPr>
            <p:nvPr/>
          </p:nvSpPr>
          <p:spPr bwMode="auto">
            <a:xfrm>
              <a:off x="3888" y="2784"/>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2361" name="Group 271"/>
            <p:cNvGrpSpPr>
              <a:grpSpLocks/>
            </p:cNvGrpSpPr>
            <p:nvPr/>
          </p:nvGrpSpPr>
          <p:grpSpPr bwMode="auto">
            <a:xfrm>
              <a:off x="3406" y="2304"/>
              <a:ext cx="388" cy="860"/>
              <a:chOff x="3406" y="2306"/>
              <a:chExt cx="388" cy="1006"/>
            </a:xfrm>
          </p:grpSpPr>
          <p:sp>
            <p:nvSpPr>
              <p:cNvPr id="249" name="Line 272"/>
              <p:cNvSpPr>
                <a:spLocks noChangeShapeType="1"/>
              </p:cNvSpPr>
              <p:nvPr/>
            </p:nvSpPr>
            <p:spPr bwMode="auto">
              <a:xfrm>
                <a:off x="3406" y="2308"/>
                <a:ext cx="0" cy="621"/>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0" name="Line 273"/>
              <p:cNvSpPr>
                <a:spLocks noChangeShapeType="1"/>
              </p:cNvSpPr>
              <p:nvPr/>
            </p:nvSpPr>
            <p:spPr bwMode="auto">
              <a:xfrm>
                <a:off x="3503" y="2402"/>
                <a:ext cx="0" cy="622"/>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1" name="Line 274"/>
              <p:cNvSpPr>
                <a:spLocks noChangeShapeType="1"/>
              </p:cNvSpPr>
              <p:nvPr/>
            </p:nvSpPr>
            <p:spPr bwMode="auto">
              <a:xfrm>
                <a:off x="3601" y="2496"/>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2" name="Line 275"/>
              <p:cNvSpPr>
                <a:spLocks noChangeShapeType="1"/>
              </p:cNvSpPr>
              <p:nvPr/>
            </p:nvSpPr>
            <p:spPr bwMode="auto">
              <a:xfrm>
                <a:off x="3697" y="2592"/>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3" name="Line 276"/>
              <p:cNvSpPr>
                <a:spLocks noChangeShapeType="1"/>
              </p:cNvSpPr>
              <p:nvPr/>
            </p:nvSpPr>
            <p:spPr bwMode="auto">
              <a:xfrm>
                <a:off x="3794" y="2688"/>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12362" name="Text Box 277"/>
            <p:cNvSpPr txBox="1">
              <a:spLocks noChangeArrowheads="1"/>
            </p:cNvSpPr>
            <p:nvPr/>
          </p:nvSpPr>
          <p:spPr bwMode="auto">
            <a:xfrm>
              <a:off x="3765" y="1866"/>
              <a:ext cx="356"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S</a:t>
              </a:r>
            </a:p>
          </p:txBody>
        </p:sp>
        <p:sp>
          <p:nvSpPr>
            <p:cNvPr id="12363" name="Text Box 278"/>
            <p:cNvSpPr txBox="1">
              <a:spLocks noChangeArrowheads="1"/>
            </p:cNvSpPr>
            <p:nvPr/>
          </p:nvSpPr>
          <p:spPr bwMode="auto">
            <a:xfrm>
              <a:off x="3850" y="2558"/>
              <a:ext cx="35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N</a:t>
              </a:r>
            </a:p>
          </p:txBody>
        </p:sp>
      </p:grpSp>
      <p:sp>
        <p:nvSpPr>
          <p:cNvPr id="295" name="Text Box 307"/>
          <p:cNvSpPr txBox="1">
            <a:spLocks noChangeArrowheads="1"/>
          </p:cNvSpPr>
          <p:nvPr/>
        </p:nvSpPr>
        <p:spPr bwMode="auto">
          <a:xfrm>
            <a:off x="2044701" y="5175250"/>
            <a:ext cx="2595563" cy="954088"/>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2800" b="1" dirty="0">
                <a:solidFill>
                  <a:srgbClr val="009900"/>
                </a:solidFill>
                <a:latin typeface="+mj-ea"/>
                <a:ea typeface="+mj-ea"/>
              </a:rPr>
              <a:t>4. </a:t>
            </a:r>
            <a:r>
              <a:rPr lang="zh-CN" altLang="en-US" sz="2800" b="1" dirty="0">
                <a:solidFill>
                  <a:srgbClr val="009900"/>
                </a:solidFill>
                <a:latin typeface="+mj-ea"/>
                <a:ea typeface="+mj-ea"/>
              </a:rPr>
              <a:t>线圈在磁场中转动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barn(inVertical)">
                                      <p:cBhvr>
                                        <p:cTn id="7" dur="500"/>
                                        <p:tgtEl>
                                          <p:spTgt spid="1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1000"/>
                                        <p:tgtEl>
                                          <p:spTgt spid="295"/>
                                        </p:tgtEl>
                                      </p:cBhvr>
                                    </p:animEffect>
                                    <p:anim calcmode="lin" valueType="num">
                                      <p:cBhvr>
                                        <p:cTn id="13" dur="1000" fill="hold"/>
                                        <p:tgtEl>
                                          <p:spTgt spid="295"/>
                                        </p:tgtEl>
                                        <p:attrNameLst>
                                          <p:attrName>ppt_x</p:attrName>
                                        </p:attrNameLst>
                                      </p:cBhvr>
                                      <p:tavLst>
                                        <p:tav tm="0">
                                          <p:val>
                                            <p:strVal val="#ppt_x"/>
                                          </p:val>
                                        </p:tav>
                                        <p:tav tm="100000">
                                          <p:val>
                                            <p:strVal val="#ppt_x"/>
                                          </p:val>
                                        </p:tav>
                                      </p:tavLst>
                                    </p:anim>
                                    <p:anim calcmode="lin" valueType="num">
                                      <p:cBhvr>
                                        <p:cTn id="14" dur="1000" fill="hold"/>
                                        <p:tgtEl>
                                          <p:spTgt spid="295"/>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247"/>
          <p:cNvGrpSpPr>
            <a:grpSpLocks/>
          </p:cNvGrpSpPr>
          <p:nvPr/>
        </p:nvGrpSpPr>
        <p:grpSpPr bwMode="auto">
          <a:xfrm>
            <a:off x="6704013" y="5667376"/>
            <a:ext cx="3124200" cy="900113"/>
            <a:chOff x="1104" y="2841"/>
            <a:chExt cx="1968" cy="567"/>
          </a:xfrm>
        </p:grpSpPr>
        <p:sp>
          <p:nvSpPr>
            <p:cNvPr id="240" name="Rectangle 248"/>
            <p:cNvSpPr>
              <a:spLocks noChangeArrowheads="1"/>
            </p:cNvSpPr>
            <p:nvPr/>
          </p:nvSpPr>
          <p:spPr bwMode="auto">
            <a:xfrm>
              <a:off x="1289" y="3039"/>
              <a:ext cx="1599" cy="227"/>
            </a:xfrm>
            <a:prstGeom prst="rect">
              <a:avLst/>
            </a:prstGeom>
            <a:solidFill>
              <a:srgbClr val="996633"/>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1" name="Rectangle 249"/>
            <p:cNvSpPr>
              <a:spLocks noChangeArrowheads="1"/>
            </p:cNvSpPr>
            <p:nvPr/>
          </p:nvSpPr>
          <p:spPr bwMode="auto">
            <a:xfrm>
              <a:off x="1289" y="2869"/>
              <a:ext cx="1599" cy="57"/>
            </a:xfrm>
            <a:prstGeom prst="rect">
              <a:avLst/>
            </a:prstGeom>
            <a:solidFill>
              <a:srgbClr val="80808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2" name="Freeform 250"/>
            <p:cNvSpPr>
              <a:spLocks/>
            </p:cNvSpPr>
            <p:nvPr/>
          </p:nvSpPr>
          <p:spPr bwMode="auto">
            <a:xfrm>
              <a:off x="2888" y="2841"/>
              <a:ext cx="184" cy="567"/>
            </a:xfrm>
            <a:custGeom>
              <a:avLst/>
              <a:gdLst>
                <a:gd name="T0" fmla="*/ 0 w 432"/>
                <a:gd name="T1" fmla="*/ 0 h 1056"/>
                <a:gd name="T2" fmla="*/ 0 w 432"/>
                <a:gd name="T3" fmla="*/ 1056 h 1056"/>
                <a:gd name="T4" fmla="*/ 432 w 432"/>
                <a:gd name="T5" fmla="*/ 1056 h 1056"/>
                <a:gd name="T6" fmla="*/ 432 w 432"/>
                <a:gd name="T7" fmla="*/ 960 h 1056"/>
                <a:gd name="T8" fmla="*/ 96 w 432"/>
                <a:gd name="T9" fmla="*/ 960 h 1056"/>
                <a:gd name="T10" fmla="*/ 96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 name="T21" fmla="*/ 0 w 432"/>
                <a:gd name="T22" fmla="*/ 0 h 1056"/>
                <a:gd name="T23" fmla="*/ 432 w 432"/>
                <a:gd name="T24" fmla="*/ 1056 h 10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3" name="Freeform 251"/>
            <p:cNvSpPr>
              <a:spLocks/>
            </p:cNvSpPr>
            <p:nvPr/>
          </p:nvSpPr>
          <p:spPr bwMode="auto">
            <a:xfrm flipH="1">
              <a:off x="1104" y="2841"/>
              <a:ext cx="185" cy="567"/>
            </a:xfrm>
            <a:custGeom>
              <a:avLst/>
              <a:gdLst>
                <a:gd name="T0" fmla="*/ 0 w 432"/>
                <a:gd name="T1" fmla="*/ 0 h 1056"/>
                <a:gd name="T2" fmla="*/ 0 w 432"/>
                <a:gd name="T3" fmla="*/ 1056 h 1056"/>
                <a:gd name="T4" fmla="*/ 432 w 432"/>
                <a:gd name="T5" fmla="*/ 1056 h 1056"/>
                <a:gd name="T6" fmla="*/ 432 w 432"/>
                <a:gd name="T7" fmla="*/ 960 h 1056"/>
                <a:gd name="T8" fmla="*/ 96 w 432"/>
                <a:gd name="T9" fmla="*/ 960 h 1056"/>
                <a:gd name="T10" fmla="*/ 96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 name="T21" fmla="*/ 0 w 432"/>
                <a:gd name="T22" fmla="*/ 0 h 1056"/>
                <a:gd name="T23" fmla="*/ 432 w 432"/>
                <a:gd name="T24" fmla="*/ 1056 h 10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4" name="Line 252"/>
            <p:cNvSpPr>
              <a:spLocks noChangeShapeType="1"/>
            </p:cNvSpPr>
            <p:nvPr/>
          </p:nvSpPr>
          <p:spPr bwMode="auto">
            <a:xfrm>
              <a:off x="131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5" name="Line 253"/>
            <p:cNvSpPr>
              <a:spLocks noChangeShapeType="1"/>
            </p:cNvSpPr>
            <p:nvPr/>
          </p:nvSpPr>
          <p:spPr bwMode="auto">
            <a:xfrm>
              <a:off x="135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6" name="Line 254"/>
            <p:cNvSpPr>
              <a:spLocks noChangeShapeType="1"/>
            </p:cNvSpPr>
            <p:nvPr/>
          </p:nvSpPr>
          <p:spPr bwMode="auto">
            <a:xfrm>
              <a:off x="138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7" name="Line 255"/>
            <p:cNvSpPr>
              <a:spLocks noChangeShapeType="1"/>
            </p:cNvSpPr>
            <p:nvPr/>
          </p:nvSpPr>
          <p:spPr bwMode="auto">
            <a:xfrm>
              <a:off x="141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8" name="Line 256"/>
            <p:cNvSpPr>
              <a:spLocks noChangeShapeType="1"/>
            </p:cNvSpPr>
            <p:nvPr/>
          </p:nvSpPr>
          <p:spPr bwMode="auto">
            <a:xfrm>
              <a:off x="144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9" name="Line 257"/>
            <p:cNvSpPr>
              <a:spLocks noChangeShapeType="1"/>
            </p:cNvSpPr>
            <p:nvPr/>
          </p:nvSpPr>
          <p:spPr bwMode="auto">
            <a:xfrm>
              <a:off x="147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0" name="Line 258"/>
            <p:cNvSpPr>
              <a:spLocks noChangeShapeType="1"/>
            </p:cNvSpPr>
            <p:nvPr/>
          </p:nvSpPr>
          <p:spPr bwMode="auto">
            <a:xfrm>
              <a:off x="150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1" name="Line 259"/>
            <p:cNvSpPr>
              <a:spLocks noChangeShapeType="1"/>
            </p:cNvSpPr>
            <p:nvPr/>
          </p:nvSpPr>
          <p:spPr bwMode="auto">
            <a:xfrm>
              <a:off x="153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2" name="Line 260"/>
            <p:cNvSpPr>
              <a:spLocks noChangeShapeType="1"/>
            </p:cNvSpPr>
            <p:nvPr/>
          </p:nvSpPr>
          <p:spPr bwMode="auto">
            <a:xfrm>
              <a:off x="156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3" name="Line 261"/>
            <p:cNvSpPr>
              <a:spLocks noChangeShapeType="1"/>
            </p:cNvSpPr>
            <p:nvPr/>
          </p:nvSpPr>
          <p:spPr bwMode="auto">
            <a:xfrm>
              <a:off x="159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4" name="Line 262"/>
            <p:cNvSpPr>
              <a:spLocks noChangeShapeType="1"/>
            </p:cNvSpPr>
            <p:nvPr/>
          </p:nvSpPr>
          <p:spPr bwMode="auto">
            <a:xfrm>
              <a:off x="162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5" name="Line 263"/>
            <p:cNvSpPr>
              <a:spLocks noChangeShapeType="1"/>
            </p:cNvSpPr>
            <p:nvPr/>
          </p:nvSpPr>
          <p:spPr bwMode="auto">
            <a:xfrm>
              <a:off x="1658"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6" name="Line 264"/>
            <p:cNvSpPr>
              <a:spLocks noChangeShapeType="1"/>
            </p:cNvSpPr>
            <p:nvPr/>
          </p:nvSpPr>
          <p:spPr bwMode="auto">
            <a:xfrm>
              <a:off x="1688"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7" name="Line 265"/>
            <p:cNvSpPr>
              <a:spLocks noChangeShapeType="1"/>
            </p:cNvSpPr>
            <p:nvPr/>
          </p:nvSpPr>
          <p:spPr bwMode="auto">
            <a:xfrm>
              <a:off x="171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8" name="Line 266"/>
            <p:cNvSpPr>
              <a:spLocks noChangeShapeType="1"/>
            </p:cNvSpPr>
            <p:nvPr/>
          </p:nvSpPr>
          <p:spPr bwMode="auto">
            <a:xfrm>
              <a:off x="175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9" name="Line 267"/>
            <p:cNvSpPr>
              <a:spLocks noChangeShapeType="1"/>
            </p:cNvSpPr>
            <p:nvPr/>
          </p:nvSpPr>
          <p:spPr bwMode="auto">
            <a:xfrm>
              <a:off x="178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0" name="Line 268"/>
            <p:cNvSpPr>
              <a:spLocks noChangeShapeType="1"/>
            </p:cNvSpPr>
            <p:nvPr/>
          </p:nvSpPr>
          <p:spPr bwMode="auto">
            <a:xfrm>
              <a:off x="181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1" name="Line 269"/>
            <p:cNvSpPr>
              <a:spLocks noChangeShapeType="1"/>
            </p:cNvSpPr>
            <p:nvPr/>
          </p:nvSpPr>
          <p:spPr bwMode="auto">
            <a:xfrm>
              <a:off x="184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2" name="Line 270"/>
            <p:cNvSpPr>
              <a:spLocks noChangeShapeType="1"/>
            </p:cNvSpPr>
            <p:nvPr/>
          </p:nvSpPr>
          <p:spPr bwMode="auto">
            <a:xfrm>
              <a:off x="187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3" name="Line 271"/>
            <p:cNvSpPr>
              <a:spLocks noChangeShapeType="1"/>
            </p:cNvSpPr>
            <p:nvPr/>
          </p:nvSpPr>
          <p:spPr bwMode="auto">
            <a:xfrm>
              <a:off x="190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4" name="Line 272"/>
            <p:cNvSpPr>
              <a:spLocks noChangeShapeType="1"/>
            </p:cNvSpPr>
            <p:nvPr/>
          </p:nvSpPr>
          <p:spPr bwMode="auto">
            <a:xfrm>
              <a:off x="193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5" name="Line 273"/>
            <p:cNvSpPr>
              <a:spLocks noChangeShapeType="1"/>
            </p:cNvSpPr>
            <p:nvPr/>
          </p:nvSpPr>
          <p:spPr bwMode="auto">
            <a:xfrm>
              <a:off x="196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6" name="Line 274"/>
            <p:cNvSpPr>
              <a:spLocks noChangeShapeType="1"/>
            </p:cNvSpPr>
            <p:nvPr/>
          </p:nvSpPr>
          <p:spPr bwMode="auto">
            <a:xfrm>
              <a:off x="199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7" name="Line 275"/>
            <p:cNvSpPr>
              <a:spLocks noChangeShapeType="1"/>
            </p:cNvSpPr>
            <p:nvPr/>
          </p:nvSpPr>
          <p:spPr bwMode="auto">
            <a:xfrm>
              <a:off x="202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8" name="Line 276"/>
            <p:cNvSpPr>
              <a:spLocks noChangeShapeType="1"/>
            </p:cNvSpPr>
            <p:nvPr/>
          </p:nvSpPr>
          <p:spPr bwMode="auto">
            <a:xfrm>
              <a:off x="205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9" name="Line 277"/>
            <p:cNvSpPr>
              <a:spLocks noChangeShapeType="1"/>
            </p:cNvSpPr>
            <p:nvPr/>
          </p:nvSpPr>
          <p:spPr bwMode="auto">
            <a:xfrm>
              <a:off x="2088"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0" name="Line 278"/>
            <p:cNvSpPr>
              <a:spLocks noChangeShapeType="1"/>
            </p:cNvSpPr>
            <p:nvPr/>
          </p:nvSpPr>
          <p:spPr bwMode="auto">
            <a:xfrm>
              <a:off x="211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1" name="Line 279"/>
            <p:cNvSpPr>
              <a:spLocks noChangeShapeType="1"/>
            </p:cNvSpPr>
            <p:nvPr/>
          </p:nvSpPr>
          <p:spPr bwMode="auto">
            <a:xfrm>
              <a:off x="215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2" name="Line 280"/>
            <p:cNvSpPr>
              <a:spLocks noChangeShapeType="1"/>
            </p:cNvSpPr>
            <p:nvPr/>
          </p:nvSpPr>
          <p:spPr bwMode="auto">
            <a:xfrm>
              <a:off x="218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3" name="Line 281"/>
            <p:cNvSpPr>
              <a:spLocks noChangeShapeType="1"/>
            </p:cNvSpPr>
            <p:nvPr/>
          </p:nvSpPr>
          <p:spPr bwMode="auto">
            <a:xfrm>
              <a:off x="221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4" name="Line 282"/>
            <p:cNvSpPr>
              <a:spLocks noChangeShapeType="1"/>
            </p:cNvSpPr>
            <p:nvPr/>
          </p:nvSpPr>
          <p:spPr bwMode="auto">
            <a:xfrm>
              <a:off x="224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5" name="Line 283"/>
            <p:cNvSpPr>
              <a:spLocks noChangeShapeType="1"/>
            </p:cNvSpPr>
            <p:nvPr/>
          </p:nvSpPr>
          <p:spPr bwMode="auto">
            <a:xfrm>
              <a:off x="227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6" name="Line 284"/>
            <p:cNvSpPr>
              <a:spLocks noChangeShapeType="1"/>
            </p:cNvSpPr>
            <p:nvPr/>
          </p:nvSpPr>
          <p:spPr bwMode="auto">
            <a:xfrm>
              <a:off x="230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7" name="Line 285"/>
            <p:cNvSpPr>
              <a:spLocks noChangeShapeType="1"/>
            </p:cNvSpPr>
            <p:nvPr/>
          </p:nvSpPr>
          <p:spPr bwMode="auto">
            <a:xfrm>
              <a:off x="233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8" name="Line 286"/>
            <p:cNvSpPr>
              <a:spLocks noChangeShapeType="1"/>
            </p:cNvSpPr>
            <p:nvPr/>
          </p:nvSpPr>
          <p:spPr bwMode="auto">
            <a:xfrm>
              <a:off x="236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9" name="Line 287"/>
            <p:cNvSpPr>
              <a:spLocks noChangeShapeType="1"/>
            </p:cNvSpPr>
            <p:nvPr/>
          </p:nvSpPr>
          <p:spPr bwMode="auto">
            <a:xfrm>
              <a:off x="239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0" name="Line 288"/>
            <p:cNvSpPr>
              <a:spLocks noChangeShapeType="1"/>
            </p:cNvSpPr>
            <p:nvPr/>
          </p:nvSpPr>
          <p:spPr bwMode="auto">
            <a:xfrm>
              <a:off x="242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1" name="Line 289"/>
            <p:cNvSpPr>
              <a:spLocks noChangeShapeType="1"/>
            </p:cNvSpPr>
            <p:nvPr/>
          </p:nvSpPr>
          <p:spPr bwMode="auto">
            <a:xfrm>
              <a:off x="245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2" name="Line 290"/>
            <p:cNvSpPr>
              <a:spLocks noChangeShapeType="1"/>
            </p:cNvSpPr>
            <p:nvPr/>
          </p:nvSpPr>
          <p:spPr bwMode="auto">
            <a:xfrm>
              <a:off x="2488"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3" name="Line 291"/>
            <p:cNvSpPr>
              <a:spLocks noChangeShapeType="1"/>
            </p:cNvSpPr>
            <p:nvPr/>
          </p:nvSpPr>
          <p:spPr bwMode="auto">
            <a:xfrm>
              <a:off x="251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4" name="Line 292"/>
            <p:cNvSpPr>
              <a:spLocks noChangeShapeType="1"/>
            </p:cNvSpPr>
            <p:nvPr/>
          </p:nvSpPr>
          <p:spPr bwMode="auto">
            <a:xfrm>
              <a:off x="254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5" name="Line 293"/>
            <p:cNvSpPr>
              <a:spLocks noChangeShapeType="1"/>
            </p:cNvSpPr>
            <p:nvPr/>
          </p:nvSpPr>
          <p:spPr bwMode="auto">
            <a:xfrm>
              <a:off x="258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6" name="Line 294"/>
            <p:cNvSpPr>
              <a:spLocks noChangeShapeType="1"/>
            </p:cNvSpPr>
            <p:nvPr/>
          </p:nvSpPr>
          <p:spPr bwMode="auto">
            <a:xfrm>
              <a:off x="261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7" name="Line 295"/>
            <p:cNvSpPr>
              <a:spLocks noChangeShapeType="1"/>
            </p:cNvSpPr>
            <p:nvPr/>
          </p:nvSpPr>
          <p:spPr bwMode="auto">
            <a:xfrm>
              <a:off x="264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8" name="Line 296"/>
            <p:cNvSpPr>
              <a:spLocks noChangeShapeType="1"/>
            </p:cNvSpPr>
            <p:nvPr/>
          </p:nvSpPr>
          <p:spPr bwMode="auto">
            <a:xfrm>
              <a:off x="267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9" name="Line 297"/>
            <p:cNvSpPr>
              <a:spLocks noChangeShapeType="1"/>
            </p:cNvSpPr>
            <p:nvPr/>
          </p:nvSpPr>
          <p:spPr bwMode="auto">
            <a:xfrm>
              <a:off x="270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0" name="Line 298"/>
            <p:cNvSpPr>
              <a:spLocks noChangeShapeType="1"/>
            </p:cNvSpPr>
            <p:nvPr/>
          </p:nvSpPr>
          <p:spPr bwMode="auto">
            <a:xfrm>
              <a:off x="273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1" name="Line 299"/>
            <p:cNvSpPr>
              <a:spLocks noChangeShapeType="1"/>
            </p:cNvSpPr>
            <p:nvPr/>
          </p:nvSpPr>
          <p:spPr bwMode="auto">
            <a:xfrm>
              <a:off x="276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2" name="Line 300"/>
            <p:cNvSpPr>
              <a:spLocks noChangeShapeType="1"/>
            </p:cNvSpPr>
            <p:nvPr/>
          </p:nvSpPr>
          <p:spPr bwMode="auto">
            <a:xfrm>
              <a:off x="279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3" name="Line 301"/>
            <p:cNvSpPr>
              <a:spLocks noChangeShapeType="1"/>
            </p:cNvSpPr>
            <p:nvPr/>
          </p:nvSpPr>
          <p:spPr bwMode="auto">
            <a:xfrm>
              <a:off x="282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4" name="Line 302"/>
            <p:cNvSpPr>
              <a:spLocks noChangeShapeType="1"/>
            </p:cNvSpPr>
            <p:nvPr/>
          </p:nvSpPr>
          <p:spPr bwMode="auto">
            <a:xfrm>
              <a:off x="285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grpSp>
      <p:grpSp>
        <p:nvGrpSpPr>
          <p:cNvPr id="2052" name="Group 303"/>
          <p:cNvGrpSpPr>
            <a:grpSpLocks/>
          </p:cNvGrpSpPr>
          <p:nvPr/>
        </p:nvGrpSpPr>
        <p:grpSpPr bwMode="auto">
          <a:xfrm>
            <a:off x="8534400" y="2362201"/>
            <a:ext cx="1663700" cy="2365375"/>
            <a:chOff x="2592" y="662"/>
            <a:chExt cx="1048" cy="1490"/>
          </a:xfrm>
        </p:grpSpPr>
        <p:sp>
          <p:nvSpPr>
            <p:cNvPr id="296" name="AutoShape 304"/>
            <p:cNvSpPr>
              <a:spLocks noChangeArrowheads="1"/>
            </p:cNvSpPr>
            <p:nvPr/>
          </p:nvSpPr>
          <p:spPr bwMode="auto">
            <a:xfrm>
              <a:off x="2592" y="768"/>
              <a:ext cx="1048" cy="1384"/>
            </a:xfrm>
            <a:prstGeom prst="cube">
              <a:avLst>
                <a:gd name="adj" fmla="val 16394"/>
              </a:avLst>
            </a:prstGeom>
            <a:solidFill>
              <a:srgbClr val="FF9933"/>
            </a:solidFill>
            <a:ln w="12700">
              <a:solidFill>
                <a:srgbClr val="FFFF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3463" name="Group 305"/>
            <p:cNvGrpSpPr>
              <a:grpSpLocks/>
            </p:cNvGrpSpPr>
            <p:nvPr/>
          </p:nvGrpSpPr>
          <p:grpSpPr bwMode="auto">
            <a:xfrm>
              <a:off x="3247" y="662"/>
              <a:ext cx="217" cy="202"/>
              <a:chOff x="1427" y="2709"/>
              <a:chExt cx="217" cy="202"/>
            </a:xfrm>
          </p:grpSpPr>
          <p:sp>
            <p:nvSpPr>
              <p:cNvPr id="316" name="Oval 306"/>
              <p:cNvSpPr>
                <a:spLocks noChangeArrowheads="1"/>
              </p:cNvSpPr>
              <p:nvPr/>
            </p:nvSpPr>
            <p:spPr bwMode="auto">
              <a:xfrm>
                <a:off x="1466" y="2876"/>
                <a:ext cx="130" cy="35"/>
              </a:xfrm>
              <a:prstGeom prst="ellipse">
                <a:avLst/>
              </a:prstGeom>
              <a:gradFill rotWithShape="0">
                <a:gsLst>
                  <a:gs pos="0">
                    <a:srgbClr val="FFCC99"/>
                  </a:gs>
                  <a:gs pos="100000">
                    <a:srgbClr val="B28E6B"/>
                  </a:gs>
                </a:gsLst>
                <a:lin ang="0" scaled="1"/>
              </a:gra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7" name="Rectangle 307"/>
              <p:cNvSpPr>
                <a:spLocks noChangeArrowheads="1"/>
              </p:cNvSpPr>
              <p:nvPr/>
            </p:nvSpPr>
            <p:spPr bwMode="auto">
              <a:xfrm>
                <a:off x="1466" y="2791"/>
                <a:ext cx="130" cy="103"/>
              </a:xfrm>
              <a:prstGeom prst="rect">
                <a:avLst/>
              </a:prstGeom>
              <a:gradFill rotWithShape="0">
                <a:gsLst>
                  <a:gs pos="0">
                    <a:srgbClr val="FFCC99"/>
                  </a:gs>
                  <a:gs pos="100000">
                    <a:srgbClr val="B28E6B"/>
                  </a:gs>
                </a:gsLst>
                <a:lin ang="0" scaled="1"/>
              </a:gradFill>
              <a:ln w="9525">
                <a:no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8" name="Oval 308"/>
              <p:cNvSpPr>
                <a:spLocks noChangeArrowheads="1"/>
              </p:cNvSpPr>
              <p:nvPr/>
            </p:nvSpPr>
            <p:spPr bwMode="auto">
              <a:xfrm>
                <a:off x="1427" y="2774"/>
                <a:ext cx="214" cy="43"/>
              </a:xfrm>
              <a:prstGeom prst="ellipse">
                <a:avLst/>
              </a:prstGeom>
              <a:solidFill>
                <a:srgbClr val="996633"/>
              </a:soli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9" name="Rectangle 309"/>
              <p:cNvSpPr>
                <a:spLocks noChangeArrowheads="1"/>
              </p:cNvSpPr>
              <p:nvPr/>
            </p:nvSpPr>
            <p:spPr bwMode="auto">
              <a:xfrm>
                <a:off x="1431" y="2726"/>
                <a:ext cx="213" cy="64"/>
              </a:xfrm>
              <a:prstGeom prst="rect">
                <a:avLst/>
              </a:prstGeom>
              <a:solidFill>
                <a:srgbClr val="996633"/>
              </a:solidFill>
              <a:ln w="12700">
                <a:solidFill>
                  <a:srgbClr val="996633"/>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0" name="Oval 310"/>
              <p:cNvSpPr>
                <a:spLocks noChangeArrowheads="1"/>
              </p:cNvSpPr>
              <p:nvPr/>
            </p:nvSpPr>
            <p:spPr bwMode="auto">
              <a:xfrm>
                <a:off x="1427" y="2709"/>
                <a:ext cx="214" cy="26"/>
              </a:xfrm>
              <a:prstGeom prst="ellipse">
                <a:avLst/>
              </a:prstGeom>
              <a:solidFill>
                <a:srgbClr val="FFFFFF"/>
              </a:soli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1" name="Line 311"/>
              <p:cNvSpPr>
                <a:spLocks noChangeShapeType="1"/>
              </p:cNvSpPr>
              <p:nvPr/>
            </p:nvSpPr>
            <p:spPr bwMode="auto">
              <a:xfrm>
                <a:off x="1641" y="2725"/>
                <a:ext cx="0" cy="69"/>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2" name="Line 312"/>
              <p:cNvSpPr>
                <a:spLocks noChangeShapeType="1"/>
              </p:cNvSpPr>
              <p:nvPr/>
            </p:nvSpPr>
            <p:spPr bwMode="auto">
              <a:xfrm>
                <a:off x="1623" y="2735"/>
                <a:ext cx="0" cy="7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3" name="Line 313"/>
              <p:cNvSpPr>
                <a:spLocks noChangeShapeType="1"/>
              </p:cNvSpPr>
              <p:nvPr/>
            </p:nvSpPr>
            <p:spPr bwMode="auto">
              <a:xfrm>
                <a:off x="1427" y="2725"/>
                <a:ext cx="0" cy="69"/>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4" name="Line 314"/>
              <p:cNvSpPr>
                <a:spLocks noChangeShapeType="1"/>
              </p:cNvSpPr>
              <p:nvPr/>
            </p:nvSpPr>
            <p:spPr bwMode="auto">
              <a:xfrm>
                <a:off x="1592"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5" name="Line 315"/>
              <p:cNvSpPr>
                <a:spLocks noChangeShapeType="1"/>
              </p:cNvSpPr>
              <p:nvPr/>
            </p:nvSpPr>
            <p:spPr bwMode="auto">
              <a:xfrm>
                <a:off x="1472" y="2735"/>
                <a:ext cx="0" cy="7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6" name="Line 316"/>
              <p:cNvSpPr>
                <a:spLocks noChangeShapeType="1"/>
              </p:cNvSpPr>
              <p:nvPr/>
            </p:nvSpPr>
            <p:spPr bwMode="auto">
              <a:xfrm>
                <a:off x="1529"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7" name="Line 317"/>
              <p:cNvSpPr>
                <a:spLocks noChangeShapeType="1"/>
              </p:cNvSpPr>
              <p:nvPr/>
            </p:nvSpPr>
            <p:spPr bwMode="auto">
              <a:xfrm>
                <a:off x="1560"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8" name="Line 318"/>
              <p:cNvSpPr>
                <a:spLocks noChangeShapeType="1"/>
              </p:cNvSpPr>
              <p:nvPr/>
            </p:nvSpPr>
            <p:spPr bwMode="auto">
              <a:xfrm>
                <a:off x="1503" y="2743"/>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9" name="Line 319"/>
              <p:cNvSpPr>
                <a:spLocks noChangeShapeType="1"/>
              </p:cNvSpPr>
              <p:nvPr/>
            </p:nvSpPr>
            <p:spPr bwMode="auto">
              <a:xfrm>
                <a:off x="1439" y="2730"/>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64" name="Group 320"/>
            <p:cNvGrpSpPr>
              <a:grpSpLocks/>
            </p:cNvGrpSpPr>
            <p:nvPr/>
          </p:nvGrpSpPr>
          <p:grpSpPr bwMode="auto">
            <a:xfrm>
              <a:off x="2767" y="662"/>
              <a:ext cx="217" cy="202"/>
              <a:chOff x="947" y="2709"/>
              <a:chExt cx="217" cy="202"/>
            </a:xfrm>
          </p:grpSpPr>
          <p:sp>
            <p:nvSpPr>
              <p:cNvPr id="302" name="Oval 321"/>
              <p:cNvSpPr>
                <a:spLocks noChangeArrowheads="1"/>
              </p:cNvSpPr>
              <p:nvPr/>
            </p:nvSpPr>
            <p:spPr bwMode="auto">
              <a:xfrm>
                <a:off x="986" y="2876"/>
                <a:ext cx="130" cy="35"/>
              </a:xfrm>
              <a:prstGeom prst="ellipse">
                <a:avLst/>
              </a:prstGeom>
              <a:gradFill rotWithShape="0">
                <a:gsLst>
                  <a:gs pos="0">
                    <a:srgbClr val="FFCC99"/>
                  </a:gs>
                  <a:gs pos="100000">
                    <a:srgbClr val="B28E6B"/>
                  </a:gs>
                </a:gsLst>
                <a:lin ang="0" scaled="1"/>
              </a:gra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3" name="Rectangle 322"/>
              <p:cNvSpPr>
                <a:spLocks noChangeArrowheads="1"/>
              </p:cNvSpPr>
              <p:nvPr/>
            </p:nvSpPr>
            <p:spPr bwMode="auto">
              <a:xfrm>
                <a:off x="986" y="2791"/>
                <a:ext cx="130" cy="103"/>
              </a:xfrm>
              <a:prstGeom prst="rect">
                <a:avLst/>
              </a:prstGeom>
              <a:gradFill rotWithShape="0">
                <a:gsLst>
                  <a:gs pos="0">
                    <a:srgbClr val="FFCC99"/>
                  </a:gs>
                  <a:gs pos="100000">
                    <a:srgbClr val="B28E6B"/>
                  </a:gs>
                </a:gsLst>
                <a:lin ang="0" scaled="1"/>
              </a:gradFill>
              <a:ln w="9525">
                <a:no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4" name="Oval 323"/>
              <p:cNvSpPr>
                <a:spLocks noChangeArrowheads="1"/>
              </p:cNvSpPr>
              <p:nvPr/>
            </p:nvSpPr>
            <p:spPr bwMode="auto">
              <a:xfrm>
                <a:off x="947" y="2774"/>
                <a:ext cx="214" cy="43"/>
              </a:xfrm>
              <a:prstGeom prst="ellipse">
                <a:avLst/>
              </a:prstGeom>
              <a:solidFill>
                <a:srgbClr val="996633"/>
              </a:soli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5" name="Rectangle 324"/>
              <p:cNvSpPr>
                <a:spLocks noChangeArrowheads="1"/>
              </p:cNvSpPr>
              <p:nvPr/>
            </p:nvSpPr>
            <p:spPr bwMode="auto">
              <a:xfrm>
                <a:off x="951" y="2726"/>
                <a:ext cx="213" cy="64"/>
              </a:xfrm>
              <a:prstGeom prst="rect">
                <a:avLst/>
              </a:prstGeom>
              <a:solidFill>
                <a:srgbClr val="996633"/>
              </a:solidFill>
              <a:ln w="12700">
                <a:solidFill>
                  <a:srgbClr val="996633"/>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6" name="Oval 325"/>
              <p:cNvSpPr>
                <a:spLocks noChangeArrowheads="1"/>
              </p:cNvSpPr>
              <p:nvPr/>
            </p:nvSpPr>
            <p:spPr bwMode="auto">
              <a:xfrm>
                <a:off x="947" y="2709"/>
                <a:ext cx="214" cy="26"/>
              </a:xfrm>
              <a:prstGeom prst="ellipse">
                <a:avLst/>
              </a:prstGeom>
              <a:solidFill>
                <a:srgbClr val="FFFFFF"/>
              </a:soli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7" name="Line 326"/>
              <p:cNvSpPr>
                <a:spLocks noChangeShapeType="1"/>
              </p:cNvSpPr>
              <p:nvPr/>
            </p:nvSpPr>
            <p:spPr bwMode="auto">
              <a:xfrm>
                <a:off x="1161" y="2725"/>
                <a:ext cx="0" cy="69"/>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8" name="Line 327"/>
              <p:cNvSpPr>
                <a:spLocks noChangeShapeType="1"/>
              </p:cNvSpPr>
              <p:nvPr/>
            </p:nvSpPr>
            <p:spPr bwMode="auto">
              <a:xfrm>
                <a:off x="1143" y="2735"/>
                <a:ext cx="0" cy="7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9" name="Line 328"/>
              <p:cNvSpPr>
                <a:spLocks noChangeShapeType="1"/>
              </p:cNvSpPr>
              <p:nvPr/>
            </p:nvSpPr>
            <p:spPr bwMode="auto">
              <a:xfrm>
                <a:off x="947" y="2725"/>
                <a:ext cx="0" cy="69"/>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0" name="Line 329"/>
              <p:cNvSpPr>
                <a:spLocks noChangeShapeType="1"/>
              </p:cNvSpPr>
              <p:nvPr/>
            </p:nvSpPr>
            <p:spPr bwMode="auto">
              <a:xfrm>
                <a:off x="1112"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1" name="Line 330"/>
              <p:cNvSpPr>
                <a:spLocks noChangeShapeType="1"/>
              </p:cNvSpPr>
              <p:nvPr/>
            </p:nvSpPr>
            <p:spPr bwMode="auto">
              <a:xfrm>
                <a:off x="992" y="2735"/>
                <a:ext cx="0" cy="7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2" name="Line 331"/>
              <p:cNvSpPr>
                <a:spLocks noChangeShapeType="1"/>
              </p:cNvSpPr>
              <p:nvPr/>
            </p:nvSpPr>
            <p:spPr bwMode="auto">
              <a:xfrm>
                <a:off x="1049"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3" name="Line 332"/>
              <p:cNvSpPr>
                <a:spLocks noChangeShapeType="1"/>
              </p:cNvSpPr>
              <p:nvPr/>
            </p:nvSpPr>
            <p:spPr bwMode="auto">
              <a:xfrm>
                <a:off x="1080"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4" name="Line 333"/>
              <p:cNvSpPr>
                <a:spLocks noChangeShapeType="1"/>
              </p:cNvSpPr>
              <p:nvPr/>
            </p:nvSpPr>
            <p:spPr bwMode="auto">
              <a:xfrm>
                <a:off x="1023" y="2743"/>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5" name="Line 334"/>
              <p:cNvSpPr>
                <a:spLocks noChangeShapeType="1"/>
              </p:cNvSpPr>
              <p:nvPr/>
            </p:nvSpPr>
            <p:spPr bwMode="auto">
              <a:xfrm>
                <a:off x="959" y="2730"/>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299" name="Rectangle 335"/>
            <p:cNvSpPr>
              <a:spLocks noChangeArrowheads="1"/>
            </p:cNvSpPr>
            <p:nvPr/>
          </p:nvSpPr>
          <p:spPr bwMode="auto">
            <a:xfrm>
              <a:off x="2684" y="1723"/>
              <a:ext cx="570"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dirty="0">
                  <a:solidFill>
                    <a:srgbClr val="FFFFFF"/>
                  </a:solidFill>
                  <a:latin typeface="宋体"/>
                  <a:ea typeface="宋体"/>
                </a:rPr>
                <a:t>电池</a:t>
              </a:r>
            </a:p>
          </p:txBody>
        </p:sp>
        <p:sp>
          <p:nvSpPr>
            <p:cNvPr id="300" name="Rectangle 336"/>
            <p:cNvSpPr>
              <a:spLocks noChangeArrowheads="1"/>
            </p:cNvSpPr>
            <p:nvPr/>
          </p:nvSpPr>
          <p:spPr bwMode="auto">
            <a:xfrm>
              <a:off x="2626" y="942"/>
              <a:ext cx="909"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en-US" altLang="zh-CN" sz="2800" b="1" kern="0">
                  <a:solidFill>
                    <a:srgbClr val="FFFFFF"/>
                  </a:solidFill>
                  <a:latin typeface="宋体"/>
                  <a:ea typeface="宋体"/>
                </a:rPr>
                <a:t>BATTERY</a:t>
              </a:r>
            </a:p>
          </p:txBody>
        </p:sp>
        <p:graphicFrame>
          <p:nvGraphicFramePr>
            <p:cNvPr id="13467" name="Object 337"/>
            <p:cNvGraphicFramePr>
              <a:graphicFrameLocks/>
            </p:cNvGraphicFramePr>
            <p:nvPr/>
          </p:nvGraphicFramePr>
          <p:xfrm>
            <a:off x="2682" y="1257"/>
            <a:ext cx="722" cy="378"/>
          </p:xfrm>
          <a:graphic>
            <a:graphicData uri="http://schemas.openxmlformats.org/presentationml/2006/ole">
              <mc:AlternateContent xmlns:mc="http://schemas.openxmlformats.org/markup-compatibility/2006">
                <mc:Choice xmlns:v="urn:schemas-microsoft-com:vml" Requires="v">
                  <p:oleObj spid="_x0000_s13832" name="剪辑" r:id="rId3" imgW="6240463" imgH="3268663" progId="MS_ClipArt_Gallery.2">
                    <p:embed/>
                  </p:oleObj>
                </mc:Choice>
                <mc:Fallback>
                  <p:oleObj name="剪辑" r:id="rId3" imgW="6240463" imgH="3268663" progId="MS_ClipArt_Gallery.2">
                    <p:embed/>
                    <p:pic>
                      <p:nvPicPr>
                        <p:cNvPr id="0" name="Object 3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 y="1257"/>
                          <a:ext cx="722" cy="378"/>
                        </a:xfrm>
                        <a:prstGeom prst="rect">
                          <a:avLst/>
                        </a:prstGeom>
                        <a:noFill/>
                        <a:ln>
                          <a:noFill/>
                        </a:ln>
                        <a:effectLst/>
                        <a:extLst>
                          <a:ext uri="{909E8E84-426E-40DD-AFC4-6F175D3DCCD1}">
                            <a14:hiddenFill xmlns:a14="http://schemas.microsoft.com/office/drawing/2010/main">
                              <a:solidFill>
                                <a:srgbClr val="FF9933"/>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53" name="Group 338"/>
          <p:cNvGrpSpPr>
            <a:grpSpLocks/>
          </p:cNvGrpSpPr>
          <p:nvPr/>
        </p:nvGrpSpPr>
        <p:grpSpPr bwMode="auto">
          <a:xfrm>
            <a:off x="1909764" y="2865439"/>
            <a:ext cx="2701925" cy="2592387"/>
            <a:chOff x="406" y="261"/>
            <a:chExt cx="2352" cy="2352"/>
          </a:xfrm>
        </p:grpSpPr>
        <p:grpSp>
          <p:nvGrpSpPr>
            <p:cNvPr id="13397" name="Group 339"/>
            <p:cNvGrpSpPr>
              <a:grpSpLocks/>
            </p:cNvGrpSpPr>
            <p:nvPr/>
          </p:nvGrpSpPr>
          <p:grpSpPr bwMode="auto">
            <a:xfrm>
              <a:off x="406" y="261"/>
              <a:ext cx="2352" cy="2352"/>
              <a:chOff x="406" y="261"/>
              <a:chExt cx="2352" cy="2352"/>
            </a:xfrm>
          </p:grpSpPr>
          <p:grpSp>
            <p:nvGrpSpPr>
              <p:cNvPr id="13399" name="Group 340"/>
              <p:cNvGrpSpPr>
                <a:grpSpLocks/>
              </p:cNvGrpSpPr>
              <p:nvPr/>
            </p:nvGrpSpPr>
            <p:grpSpPr bwMode="auto">
              <a:xfrm>
                <a:off x="406" y="1553"/>
                <a:ext cx="2352" cy="1060"/>
                <a:chOff x="912" y="2208"/>
                <a:chExt cx="3120" cy="1536"/>
              </a:xfrm>
            </p:grpSpPr>
            <p:sp>
              <p:nvSpPr>
                <p:cNvPr id="394" name="Freeform 341"/>
                <p:cNvSpPr>
                  <a:spLocks/>
                </p:cNvSpPr>
                <p:nvPr/>
              </p:nvSpPr>
              <p:spPr bwMode="auto">
                <a:xfrm>
                  <a:off x="960" y="2208"/>
                  <a:ext cx="3025" cy="1392"/>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 name="T10" fmla="*/ 0 60000 65536"/>
                    <a:gd name="T11" fmla="*/ 0 60000 65536"/>
                    <a:gd name="T12" fmla="*/ 0 60000 65536"/>
                    <a:gd name="T13" fmla="*/ 0 60000 65536"/>
                    <a:gd name="T14" fmla="*/ 0 60000 65536"/>
                    <a:gd name="T15" fmla="*/ 0 w 3024"/>
                    <a:gd name="T16" fmla="*/ 0 h 1392"/>
                    <a:gd name="T17" fmla="*/ 3024 w 3024"/>
                    <a:gd name="T18" fmla="*/ 1392 h 1392"/>
                  </a:gdLst>
                  <a:ahLst/>
                  <a:cxnLst>
                    <a:cxn ang="T10">
                      <a:pos x="T0" y="T1"/>
                    </a:cxn>
                    <a:cxn ang="T11">
                      <a:pos x="T2" y="T3"/>
                    </a:cxn>
                    <a:cxn ang="T12">
                      <a:pos x="T4" y="T5"/>
                    </a:cxn>
                    <a:cxn ang="T13">
                      <a:pos x="T6" y="T7"/>
                    </a:cxn>
                    <a:cxn ang="T14">
                      <a:pos x="T8" y="T9"/>
                    </a:cxn>
                  </a:cxnLst>
                  <a:rect l="T15" t="T16" r="T17" b="T18"/>
                  <a:pathLst>
                    <a:path w="3024" h="1392">
                      <a:moveTo>
                        <a:pt x="0" y="672"/>
                      </a:moveTo>
                      <a:lnTo>
                        <a:pt x="384" y="1392"/>
                      </a:lnTo>
                      <a:lnTo>
                        <a:pt x="3024" y="720"/>
                      </a:lnTo>
                      <a:lnTo>
                        <a:pt x="2496" y="0"/>
                      </a:lnTo>
                      <a:lnTo>
                        <a:pt x="0" y="672"/>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95" name="Freeform 342"/>
                <p:cNvSpPr>
                  <a:spLocks/>
                </p:cNvSpPr>
                <p:nvPr/>
              </p:nvSpPr>
              <p:spPr bwMode="auto">
                <a:xfrm>
                  <a:off x="912" y="2880"/>
                  <a:ext cx="3120"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 name="T14" fmla="*/ 0 60000 65536"/>
                    <a:gd name="T15" fmla="*/ 0 60000 65536"/>
                    <a:gd name="T16" fmla="*/ 0 60000 65536"/>
                    <a:gd name="T17" fmla="*/ 0 60000 65536"/>
                    <a:gd name="T18" fmla="*/ 0 60000 65536"/>
                    <a:gd name="T19" fmla="*/ 0 60000 65536"/>
                    <a:gd name="T20" fmla="*/ 0 60000 65536"/>
                    <a:gd name="T21" fmla="*/ 0 w 3120"/>
                    <a:gd name="T22" fmla="*/ 0 h 864"/>
                    <a:gd name="T23" fmla="*/ 3120 w 312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0" h="864">
                      <a:moveTo>
                        <a:pt x="48" y="0"/>
                      </a:moveTo>
                      <a:lnTo>
                        <a:pt x="0" y="48"/>
                      </a:lnTo>
                      <a:lnTo>
                        <a:pt x="384" y="864"/>
                      </a:lnTo>
                      <a:lnTo>
                        <a:pt x="3120" y="144"/>
                      </a:lnTo>
                      <a:lnTo>
                        <a:pt x="3072" y="48"/>
                      </a:lnTo>
                      <a:lnTo>
                        <a:pt x="432" y="720"/>
                      </a:lnTo>
                      <a:lnTo>
                        <a:pt x="48" y="0"/>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334" name="Freeform 343" descr="绿色大理石"/>
              <p:cNvSpPr>
                <a:spLocks/>
              </p:cNvSpPr>
              <p:nvPr/>
            </p:nvSpPr>
            <p:spPr bwMode="auto">
              <a:xfrm>
                <a:off x="768" y="432"/>
                <a:ext cx="1628" cy="1855"/>
              </a:xfrm>
              <a:custGeom>
                <a:avLst/>
                <a:gdLst>
                  <a:gd name="T0" fmla="*/ 288 w 2160"/>
                  <a:gd name="T1" fmla="*/ 288 h 2688"/>
                  <a:gd name="T2" fmla="*/ 0 w 2160"/>
                  <a:gd name="T3" fmla="*/ 672 h 2688"/>
                  <a:gd name="T4" fmla="*/ 0 w 2160"/>
                  <a:gd name="T5" fmla="*/ 2688 h 2688"/>
                  <a:gd name="T6" fmla="*/ 2160 w 2160"/>
                  <a:gd name="T7" fmla="*/ 2160 h 2688"/>
                  <a:gd name="T8" fmla="*/ 2160 w 2160"/>
                  <a:gd name="T9" fmla="*/ 288 h 2688"/>
                  <a:gd name="T10" fmla="*/ 1920 w 2160"/>
                  <a:gd name="T11" fmla="*/ 0 h 2688"/>
                  <a:gd name="T12" fmla="*/ 288 w 2160"/>
                  <a:gd name="T13" fmla="*/ 288 h 2688"/>
                  <a:gd name="T14" fmla="*/ 0 60000 65536"/>
                  <a:gd name="T15" fmla="*/ 0 60000 65536"/>
                  <a:gd name="T16" fmla="*/ 0 60000 65536"/>
                  <a:gd name="T17" fmla="*/ 0 60000 65536"/>
                  <a:gd name="T18" fmla="*/ 0 60000 65536"/>
                  <a:gd name="T19" fmla="*/ 0 60000 65536"/>
                  <a:gd name="T20" fmla="*/ 0 60000 65536"/>
                  <a:gd name="T21" fmla="*/ 0 w 2160"/>
                  <a:gd name="T22" fmla="*/ 0 h 2688"/>
                  <a:gd name="T23" fmla="*/ 2160 w 2160"/>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5" name="Freeform 344"/>
              <p:cNvSpPr>
                <a:spLocks/>
              </p:cNvSpPr>
              <p:nvPr/>
            </p:nvSpPr>
            <p:spPr bwMode="auto">
              <a:xfrm>
                <a:off x="840" y="499"/>
                <a:ext cx="1484" cy="929"/>
              </a:xfrm>
              <a:custGeom>
                <a:avLst/>
                <a:gdLst>
                  <a:gd name="T0" fmla="*/ 240 w 1968"/>
                  <a:gd name="T1" fmla="*/ 288 h 1344"/>
                  <a:gd name="T2" fmla="*/ 0 w 1968"/>
                  <a:gd name="T3" fmla="*/ 672 h 1344"/>
                  <a:gd name="T4" fmla="*/ 0 w 1968"/>
                  <a:gd name="T5" fmla="*/ 1344 h 1344"/>
                  <a:gd name="T6" fmla="*/ 1968 w 1968"/>
                  <a:gd name="T7" fmla="*/ 912 h 1344"/>
                  <a:gd name="T8" fmla="*/ 1968 w 1968"/>
                  <a:gd name="T9" fmla="*/ 240 h 1344"/>
                  <a:gd name="T10" fmla="*/ 1776 w 1968"/>
                  <a:gd name="T11" fmla="*/ 0 h 1344"/>
                  <a:gd name="T12" fmla="*/ 240 w 1968"/>
                  <a:gd name="T13" fmla="*/ 288 h 1344"/>
                  <a:gd name="T14" fmla="*/ 0 60000 65536"/>
                  <a:gd name="T15" fmla="*/ 0 60000 65536"/>
                  <a:gd name="T16" fmla="*/ 0 60000 65536"/>
                  <a:gd name="T17" fmla="*/ 0 60000 65536"/>
                  <a:gd name="T18" fmla="*/ 0 60000 65536"/>
                  <a:gd name="T19" fmla="*/ 0 60000 65536"/>
                  <a:gd name="T20" fmla="*/ 0 60000 65536"/>
                  <a:gd name="T21" fmla="*/ 0 w 1968"/>
                  <a:gd name="T22" fmla="*/ 0 h 1344"/>
                  <a:gd name="T23" fmla="*/ 1968 w 1968"/>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344">
                    <a:moveTo>
                      <a:pt x="240" y="288"/>
                    </a:moveTo>
                    <a:lnTo>
                      <a:pt x="0" y="672"/>
                    </a:lnTo>
                    <a:lnTo>
                      <a:pt x="0" y="1344"/>
                    </a:lnTo>
                    <a:lnTo>
                      <a:pt x="1968" y="912"/>
                    </a:lnTo>
                    <a:lnTo>
                      <a:pt x="1968" y="240"/>
                    </a:lnTo>
                    <a:lnTo>
                      <a:pt x="1776" y="0"/>
                    </a:lnTo>
                    <a:lnTo>
                      <a:pt x="240" y="288"/>
                    </a:lnTo>
                    <a:close/>
                  </a:path>
                </a:pathLst>
              </a:custGeom>
              <a:solidFill>
                <a:srgbClr val="FFFFFF"/>
              </a:soli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6" name="Freeform 345" descr="绿色大理石"/>
              <p:cNvSpPr>
                <a:spLocks/>
              </p:cNvSpPr>
              <p:nvPr/>
            </p:nvSpPr>
            <p:spPr bwMode="auto">
              <a:xfrm>
                <a:off x="804" y="261"/>
                <a:ext cx="1411" cy="370"/>
              </a:xfrm>
              <a:custGeom>
                <a:avLst/>
                <a:gdLst>
                  <a:gd name="T0" fmla="*/ 0 w 1872"/>
                  <a:gd name="T1" fmla="*/ 296 h 536"/>
                  <a:gd name="T2" fmla="*/ 240 w 1872"/>
                  <a:gd name="T3" fmla="*/ 536 h 536"/>
                  <a:gd name="T4" fmla="*/ 1872 w 1872"/>
                  <a:gd name="T5" fmla="*/ 248 h 536"/>
                  <a:gd name="T6" fmla="*/ 1536 w 1872"/>
                  <a:gd name="T7" fmla="*/ 8 h 536"/>
                  <a:gd name="T8" fmla="*/ 1572 w 1872"/>
                  <a:gd name="T9" fmla="*/ 4 h 536"/>
                  <a:gd name="T10" fmla="*/ 0 w 1872"/>
                  <a:gd name="T11" fmla="*/ 296 h 536"/>
                  <a:gd name="T12" fmla="*/ 0 60000 65536"/>
                  <a:gd name="T13" fmla="*/ 0 60000 65536"/>
                  <a:gd name="T14" fmla="*/ 0 60000 65536"/>
                  <a:gd name="T15" fmla="*/ 0 60000 65536"/>
                  <a:gd name="T16" fmla="*/ 0 60000 65536"/>
                  <a:gd name="T17" fmla="*/ 0 60000 65536"/>
                  <a:gd name="T18" fmla="*/ 0 w 1872"/>
                  <a:gd name="T19" fmla="*/ 0 h 536"/>
                  <a:gd name="T20" fmla="*/ 1872 w 1872"/>
                  <a:gd name="T21" fmla="*/ 536 h 536"/>
                </a:gdLst>
                <a:ahLst/>
                <a:cxnLst>
                  <a:cxn ang="T12">
                    <a:pos x="T0" y="T1"/>
                  </a:cxn>
                  <a:cxn ang="T13">
                    <a:pos x="T2" y="T3"/>
                  </a:cxn>
                  <a:cxn ang="T14">
                    <a:pos x="T4" y="T5"/>
                  </a:cxn>
                  <a:cxn ang="T15">
                    <a:pos x="T6" y="T7"/>
                  </a:cxn>
                  <a:cxn ang="T16">
                    <a:pos x="T8" y="T9"/>
                  </a:cxn>
                  <a:cxn ang="T17">
                    <a:pos x="T10" y="T11"/>
                  </a:cxn>
                </a:cxnLst>
                <a:rect l="T18" t="T19" r="T20" b="T21"/>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7" name="Freeform 346" descr="绿色大理石"/>
              <p:cNvSpPr>
                <a:spLocks/>
              </p:cNvSpPr>
              <p:nvPr/>
            </p:nvSpPr>
            <p:spPr bwMode="auto">
              <a:xfrm>
                <a:off x="587" y="466"/>
                <a:ext cx="398" cy="432"/>
              </a:xfrm>
              <a:custGeom>
                <a:avLst/>
                <a:gdLst>
                  <a:gd name="T0" fmla="*/ 288 w 528"/>
                  <a:gd name="T1" fmla="*/ 0 h 624"/>
                  <a:gd name="T2" fmla="*/ 528 w 528"/>
                  <a:gd name="T3" fmla="*/ 240 h 624"/>
                  <a:gd name="T4" fmla="*/ 240 w 528"/>
                  <a:gd name="T5" fmla="*/ 624 h 624"/>
                  <a:gd name="T6" fmla="*/ 0 w 528"/>
                  <a:gd name="T7" fmla="*/ 384 h 624"/>
                  <a:gd name="T8" fmla="*/ 288 w 528"/>
                  <a:gd name="T9" fmla="*/ 0 h 624"/>
                  <a:gd name="T10" fmla="*/ 0 60000 65536"/>
                  <a:gd name="T11" fmla="*/ 0 60000 65536"/>
                  <a:gd name="T12" fmla="*/ 0 60000 65536"/>
                  <a:gd name="T13" fmla="*/ 0 60000 65536"/>
                  <a:gd name="T14" fmla="*/ 0 60000 65536"/>
                  <a:gd name="T15" fmla="*/ 0 w 528"/>
                  <a:gd name="T16" fmla="*/ 0 h 624"/>
                  <a:gd name="T17" fmla="*/ 528 w 528"/>
                  <a:gd name="T18" fmla="*/ 624 h 624"/>
                </a:gdLst>
                <a:ahLst/>
                <a:cxnLst>
                  <a:cxn ang="T10">
                    <a:pos x="T0" y="T1"/>
                  </a:cxn>
                  <a:cxn ang="T11">
                    <a:pos x="T2" y="T3"/>
                  </a:cxn>
                  <a:cxn ang="T12">
                    <a:pos x="T4" y="T5"/>
                  </a:cxn>
                  <a:cxn ang="T13">
                    <a:pos x="T6" y="T7"/>
                  </a:cxn>
                  <a:cxn ang="T14">
                    <a:pos x="T8" y="T9"/>
                  </a:cxn>
                </a:cxnLst>
                <a:rect l="T15" t="T16" r="T17" b="T18"/>
                <a:pathLst>
                  <a:path w="528" h="624">
                    <a:moveTo>
                      <a:pt x="288" y="0"/>
                    </a:moveTo>
                    <a:lnTo>
                      <a:pt x="528" y="240"/>
                    </a:lnTo>
                    <a:lnTo>
                      <a:pt x="240" y="624"/>
                    </a:lnTo>
                    <a:lnTo>
                      <a:pt x="0" y="384"/>
                    </a:lnTo>
                    <a:lnTo>
                      <a:pt x="288" y="0"/>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8" name="Freeform 347" descr="绿色大理石"/>
              <p:cNvSpPr>
                <a:spLocks/>
              </p:cNvSpPr>
              <p:nvPr/>
            </p:nvSpPr>
            <p:spPr bwMode="auto">
              <a:xfrm>
                <a:off x="587" y="731"/>
                <a:ext cx="181" cy="1557"/>
              </a:xfrm>
              <a:custGeom>
                <a:avLst/>
                <a:gdLst>
                  <a:gd name="T0" fmla="*/ 0 w 240"/>
                  <a:gd name="T1" fmla="*/ 0 h 2256"/>
                  <a:gd name="T2" fmla="*/ 240 w 240"/>
                  <a:gd name="T3" fmla="*/ 240 h 2256"/>
                  <a:gd name="T4" fmla="*/ 240 w 240"/>
                  <a:gd name="T5" fmla="*/ 2256 h 2256"/>
                  <a:gd name="T6" fmla="*/ 48 w 240"/>
                  <a:gd name="T7" fmla="*/ 1776 h 2256"/>
                  <a:gd name="T8" fmla="*/ 0 w 240"/>
                  <a:gd name="T9" fmla="*/ 0 h 2256"/>
                  <a:gd name="T10" fmla="*/ 0 60000 65536"/>
                  <a:gd name="T11" fmla="*/ 0 60000 65536"/>
                  <a:gd name="T12" fmla="*/ 0 60000 65536"/>
                  <a:gd name="T13" fmla="*/ 0 60000 65536"/>
                  <a:gd name="T14" fmla="*/ 0 60000 65536"/>
                  <a:gd name="T15" fmla="*/ 0 w 240"/>
                  <a:gd name="T16" fmla="*/ 0 h 2256"/>
                  <a:gd name="T17" fmla="*/ 240 w 240"/>
                  <a:gd name="T18" fmla="*/ 2256 h 2256"/>
                </a:gdLst>
                <a:ahLst/>
                <a:cxnLst>
                  <a:cxn ang="T10">
                    <a:pos x="T0" y="T1"/>
                  </a:cxn>
                  <a:cxn ang="T11">
                    <a:pos x="T2" y="T3"/>
                  </a:cxn>
                  <a:cxn ang="T12">
                    <a:pos x="T4" y="T5"/>
                  </a:cxn>
                  <a:cxn ang="T13">
                    <a:pos x="T6" y="T7"/>
                  </a:cxn>
                  <a:cxn ang="T14">
                    <a:pos x="T8" y="T9"/>
                  </a:cxn>
                </a:cxnLst>
                <a:rect l="T15" t="T16" r="T17" b="T18"/>
                <a:pathLst>
                  <a:path w="240" h="2256">
                    <a:moveTo>
                      <a:pt x="0" y="0"/>
                    </a:moveTo>
                    <a:lnTo>
                      <a:pt x="240" y="240"/>
                    </a:lnTo>
                    <a:lnTo>
                      <a:pt x="240" y="2256"/>
                    </a:lnTo>
                    <a:lnTo>
                      <a:pt x="48" y="1776"/>
                    </a:lnTo>
                    <a:lnTo>
                      <a:pt x="0" y="0"/>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3405" name="Group 348"/>
              <p:cNvGrpSpPr>
                <a:grpSpLocks/>
              </p:cNvGrpSpPr>
              <p:nvPr/>
            </p:nvGrpSpPr>
            <p:grpSpPr bwMode="auto">
              <a:xfrm>
                <a:off x="1311" y="2042"/>
                <a:ext cx="181" cy="229"/>
                <a:chOff x="3649" y="2018"/>
                <a:chExt cx="672" cy="911"/>
              </a:xfrm>
            </p:grpSpPr>
            <p:grpSp>
              <p:nvGrpSpPr>
                <p:cNvPr id="13442" name="Group 349"/>
                <p:cNvGrpSpPr>
                  <a:grpSpLocks/>
                </p:cNvGrpSpPr>
                <p:nvPr/>
              </p:nvGrpSpPr>
              <p:grpSpPr bwMode="auto">
                <a:xfrm>
                  <a:off x="3649" y="2612"/>
                  <a:ext cx="672" cy="317"/>
                  <a:chOff x="3649" y="2612"/>
                  <a:chExt cx="672" cy="317"/>
                </a:xfrm>
              </p:grpSpPr>
              <p:sp>
                <p:nvSpPr>
                  <p:cNvPr id="391" name="Oval 350"/>
                  <p:cNvSpPr>
                    <a:spLocks noChangeArrowheads="1"/>
                  </p:cNvSpPr>
                  <p:nvPr/>
                </p:nvSpPr>
                <p:spPr bwMode="auto">
                  <a:xfrm>
                    <a:off x="3650" y="2725"/>
                    <a:ext cx="672" cy="218"/>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392" name="Rectangle 351"/>
                  <p:cNvSpPr>
                    <a:spLocks noChangeArrowheads="1"/>
                  </p:cNvSpPr>
                  <p:nvPr/>
                </p:nvSpPr>
                <p:spPr bwMode="auto">
                  <a:xfrm>
                    <a:off x="3650" y="2760"/>
                    <a:ext cx="672" cy="138"/>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93" name="Oval 352"/>
                  <p:cNvSpPr>
                    <a:spLocks noChangeArrowheads="1"/>
                  </p:cNvSpPr>
                  <p:nvPr/>
                </p:nvSpPr>
                <p:spPr bwMode="auto">
                  <a:xfrm>
                    <a:off x="3650" y="2679"/>
                    <a:ext cx="672" cy="201"/>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43" name="Group 353"/>
                <p:cNvGrpSpPr>
                  <a:grpSpLocks/>
                </p:cNvGrpSpPr>
                <p:nvPr/>
              </p:nvGrpSpPr>
              <p:grpSpPr bwMode="auto">
                <a:xfrm>
                  <a:off x="3890" y="2544"/>
                  <a:ext cx="190" cy="193"/>
                  <a:chOff x="3890" y="384"/>
                  <a:chExt cx="190" cy="193"/>
                </a:xfrm>
              </p:grpSpPr>
              <p:sp>
                <p:nvSpPr>
                  <p:cNvPr id="388" name="Oval 354"/>
                  <p:cNvSpPr>
                    <a:spLocks noChangeArrowheads="1"/>
                  </p:cNvSpPr>
                  <p:nvPr/>
                </p:nvSpPr>
                <p:spPr bwMode="auto">
                  <a:xfrm>
                    <a:off x="3891" y="519"/>
                    <a:ext cx="190" cy="57"/>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9" name="Rectangle 355"/>
                  <p:cNvSpPr>
                    <a:spLocks noChangeArrowheads="1"/>
                  </p:cNvSpPr>
                  <p:nvPr/>
                </p:nvSpPr>
                <p:spPr bwMode="auto">
                  <a:xfrm>
                    <a:off x="3891" y="416"/>
                    <a:ext cx="190" cy="132"/>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90" name="Oval 356"/>
                  <p:cNvSpPr>
                    <a:spLocks noChangeArrowheads="1"/>
                  </p:cNvSpPr>
                  <p:nvPr/>
                </p:nvSpPr>
                <p:spPr bwMode="auto">
                  <a:xfrm>
                    <a:off x="3891" y="416"/>
                    <a:ext cx="190" cy="2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44" name="Group 357"/>
                <p:cNvGrpSpPr>
                  <a:grpSpLocks/>
                </p:cNvGrpSpPr>
                <p:nvPr/>
              </p:nvGrpSpPr>
              <p:grpSpPr bwMode="auto">
                <a:xfrm>
                  <a:off x="3746" y="2018"/>
                  <a:ext cx="477" cy="623"/>
                  <a:chOff x="4322" y="1298"/>
                  <a:chExt cx="477" cy="623"/>
                </a:xfrm>
              </p:grpSpPr>
              <p:grpSp>
                <p:nvGrpSpPr>
                  <p:cNvPr id="13445" name="Group 358"/>
                  <p:cNvGrpSpPr>
                    <a:grpSpLocks/>
                  </p:cNvGrpSpPr>
                  <p:nvPr/>
                </p:nvGrpSpPr>
                <p:grpSpPr bwMode="auto">
                  <a:xfrm>
                    <a:off x="4322" y="1298"/>
                    <a:ext cx="477" cy="623"/>
                    <a:chOff x="4322" y="1298"/>
                    <a:chExt cx="477" cy="623"/>
                  </a:xfrm>
                </p:grpSpPr>
                <p:sp>
                  <p:nvSpPr>
                    <p:cNvPr id="385" name="Oval 359"/>
                    <p:cNvSpPr>
                      <a:spLocks noChangeArrowheads="1"/>
                    </p:cNvSpPr>
                    <p:nvPr/>
                  </p:nvSpPr>
                  <p:spPr bwMode="auto">
                    <a:xfrm>
                      <a:off x="4323" y="1793"/>
                      <a:ext cx="477" cy="195"/>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6" name="Rectangle 360"/>
                    <p:cNvSpPr>
                      <a:spLocks noChangeArrowheads="1"/>
                    </p:cNvSpPr>
                    <p:nvPr/>
                  </p:nvSpPr>
                  <p:spPr bwMode="auto">
                    <a:xfrm>
                      <a:off x="4323" y="1398"/>
                      <a:ext cx="477" cy="49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7" name="Oval 361"/>
                    <p:cNvSpPr>
                      <a:spLocks noChangeArrowheads="1"/>
                    </p:cNvSpPr>
                    <p:nvPr/>
                  </p:nvSpPr>
                  <p:spPr bwMode="auto">
                    <a:xfrm>
                      <a:off x="4323" y="1306"/>
                      <a:ext cx="477" cy="206"/>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380" name="Line 362"/>
                  <p:cNvSpPr>
                    <a:spLocks noChangeShapeType="1"/>
                  </p:cNvSpPr>
                  <p:nvPr/>
                </p:nvSpPr>
                <p:spPr bwMode="auto">
                  <a:xfrm>
                    <a:off x="4369" y="1455"/>
                    <a:ext cx="0" cy="487"/>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1" name="Line 363"/>
                  <p:cNvSpPr>
                    <a:spLocks noChangeShapeType="1"/>
                  </p:cNvSpPr>
                  <p:nvPr/>
                </p:nvSpPr>
                <p:spPr bwMode="auto">
                  <a:xfrm>
                    <a:off x="4467" y="1495"/>
                    <a:ext cx="0" cy="49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2" name="Line 364"/>
                  <p:cNvSpPr>
                    <a:spLocks noChangeShapeType="1"/>
                  </p:cNvSpPr>
                  <p:nvPr/>
                </p:nvSpPr>
                <p:spPr bwMode="auto">
                  <a:xfrm>
                    <a:off x="4564" y="1495"/>
                    <a:ext cx="0" cy="49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3" name="Line 365"/>
                  <p:cNvSpPr>
                    <a:spLocks noChangeShapeType="1"/>
                  </p:cNvSpPr>
                  <p:nvPr/>
                </p:nvSpPr>
                <p:spPr bwMode="auto">
                  <a:xfrm>
                    <a:off x="4657" y="1495"/>
                    <a:ext cx="0" cy="49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4" name="Line 366"/>
                  <p:cNvSpPr>
                    <a:spLocks noChangeShapeType="1"/>
                  </p:cNvSpPr>
                  <p:nvPr/>
                </p:nvSpPr>
                <p:spPr bwMode="auto">
                  <a:xfrm>
                    <a:off x="4754" y="1455"/>
                    <a:ext cx="0" cy="487"/>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13406" name="Group 367"/>
              <p:cNvGrpSpPr>
                <a:grpSpLocks/>
              </p:cNvGrpSpPr>
              <p:nvPr/>
            </p:nvGrpSpPr>
            <p:grpSpPr bwMode="auto">
              <a:xfrm>
                <a:off x="1892" y="1912"/>
                <a:ext cx="180" cy="231"/>
                <a:chOff x="3649" y="2014"/>
                <a:chExt cx="671" cy="912"/>
              </a:xfrm>
            </p:grpSpPr>
            <p:grpSp>
              <p:nvGrpSpPr>
                <p:cNvPr id="13424" name="Group 368"/>
                <p:cNvGrpSpPr>
                  <a:grpSpLocks/>
                </p:cNvGrpSpPr>
                <p:nvPr/>
              </p:nvGrpSpPr>
              <p:grpSpPr bwMode="auto">
                <a:xfrm>
                  <a:off x="3649" y="2608"/>
                  <a:ext cx="671" cy="318"/>
                  <a:chOff x="3649" y="2608"/>
                  <a:chExt cx="671" cy="318"/>
                </a:xfrm>
              </p:grpSpPr>
              <p:sp>
                <p:nvSpPr>
                  <p:cNvPr id="373" name="Oval 369"/>
                  <p:cNvSpPr>
                    <a:spLocks noChangeArrowheads="1"/>
                  </p:cNvSpPr>
                  <p:nvPr/>
                </p:nvSpPr>
                <p:spPr bwMode="auto">
                  <a:xfrm>
                    <a:off x="3647" y="2655"/>
                    <a:ext cx="675" cy="273"/>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374" name="Rectangle 370"/>
                  <p:cNvSpPr>
                    <a:spLocks noChangeArrowheads="1"/>
                  </p:cNvSpPr>
                  <p:nvPr/>
                </p:nvSpPr>
                <p:spPr bwMode="auto">
                  <a:xfrm>
                    <a:off x="3647" y="2689"/>
                    <a:ext cx="675" cy="142"/>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75" name="Oval 371"/>
                  <p:cNvSpPr>
                    <a:spLocks noChangeArrowheads="1"/>
                  </p:cNvSpPr>
                  <p:nvPr/>
                </p:nvSpPr>
                <p:spPr bwMode="auto">
                  <a:xfrm>
                    <a:off x="3647" y="2609"/>
                    <a:ext cx="675" cy="222"/>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25" name="Group 372"/>
                <p:cNvGrpSpPr>
                  <a:grpSpLocks/>
                </p:cNvGrpSpPr>
                <p:nvPr/>
              </p:nvGrpSpPr>
              <p:grpSpPr bwMode="auto">
                <a:xfrm>
                  <a:off x="3886" y="2388"/>
                  <a:ext cx="196" cy="197"/>
                  <a:chOff x="3886" y="228"/>
                  <a:chExt cx="196" cy="197"/>
                </a:xfrm>
              </p:grpSpPr>
              <p:sp>
                <p:nvSpPr>
                  <p:cNvPr id="370" name="Oval 373"/>
                  <p:cNvSpPr>
                    <a:spLocks noChangeArrowheads="1"/>
                  </p:cNvSpPr>
                  <p:nvPr/>
                </p:nvSpPr>
                <p:spPr bwMode="auto">
                  <a:xfrm>
                    <a:off x="3884" y="364"/>
                    <a:ext cx="258" cy="63"/>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71" name="Rectangle 374"/>
                  <p:cNvSpPr>
                    <a:spLocks noChangeArrowheads="1"/>
                  </p:cNvSpPr>
                  <p:nvPr/>
                </p:nvSpPr>
                <p:spPr bwMode="auto">
                  <a:xfrm>
                    <a:off x="3884" y="256"/>
                    <a:ext cx="258" cy="14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72" name="Oval 375"/>
                  <p:cNvSpPr>
                    <a:spLocks noChangeArrowheads="1"/>
                  </p:cNvSpPr>
                  <p:nvPr/>
                </p:nvSpPr>
                <p:spPr bwMode="auto">
                  <a:xfrm>
                    <a:off x="3884" y="228"/>
                    <a:ext cx="258" cy="63"/>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26" name="Group 376"/>
                <p:cNvGrpSpPr>
                  <a:grpSpLocks/>
                </p:cNvGrpSpPr>
                <p:nvPr/>
              </p:nvGrpSpPr>
              <p:grpSpPr bwMode="auto">
                <a:xfrm>
                  <a:off x="3757" y="2014"/>
                  <a:ext cx="454" cy="618"/>
                  <a:chOff x="4333" y="1294"/>
                  <a:chExt cx="454" cy="618"/>
                </a:xfrm>
              </p:grpSpPr>
              <p:grpSp>
                <p:nvGrpSpPr>
                  <p:cNvPr id="13427" name="Group 377"/>
                  <p:cNvGrpSpPr>
                    <a:grpSpLocks/>
                  </p:cNvGrpSpPr>
                  <p:nvPr/>
                </p:nvGrpSpPr>
                <p:grpSpPr bwMode="auto">
                  <a:xfrm>
                    <a:off x="4333" y="1294"/>
                    <a:ext cx="454" cy="618"/>
                    <a:chOff x="4333" y="1294"/>
                    <a:chExt cx="454" cy="618"/>
                  </a:xfrm>
                </p:grpSpPr>
                <p:sp>
                  <p:nvSpPr>
                    <p:cNvPr id="367" name="Oval 378"/>
                    <p:cNvSpPr>
                      <a:spLocks noChangeArrowheads="1"/>
                    </p:cNvSpPr>
                    <p:nvPr/>
                  </p:nvSpPr>
                  <p:spPr bwMode="auto">
                    <a:xfrm>
                      <a:off x="4331" y="1719"/>
                      <a:ext cx="458" cy="193"/>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8" name="Rectangle 379"/>
                    <p:cNvSpPr>
                      <a:spLocks noChangeArrowheads="1"/>
                    </p:cNvSpPr>
                    <p:nvPr/>
                  </p:nvSpPr>
                  <p:spPr bwMode="auto">
                    <a:xfrm>
                      <a:off x="4331" y="1389"/>
                      <a:ext cx="458" cy="375"/>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9" name="Oval 380"/>
                    <p:cNvSpPr>
                      <a:spLocks noChangeArrowheads="1"/>
                    </p:cNvSpPr>
                    <p:nvPr/>
                  </p:nvSpPr>
                  <p:spPr bwMode="auto">
                    <a:xfrm>
                      <a:off x="4331" y="1292"/>
                      <a:ext cx="458" cy="193"/>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362" name="Line 381"/>
                  <p:cNvSpPr>
                    <a:spLocks noChangeShapeType="1"/>
                  </p:cNvSpPr>
                  <p:nvPr/>
                </p:nvSpPr>
                <p:spPr bwMode="auto">
                  <a:xfrm>
                    <a:off x="4368" y="1434"/>
                    <a:ext cx="0" cy="28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3" name="Line 382"/>
                  <p:cNvSpPr>
                    <a:spLocks noChangeShapeType="1"/>
                  </p:cNvSpPr>
                  <p:nvPr/>
                </p:nvSpPr>
                <p:spPr bwMode="auto">
                  <a:xfrm>
                    <a:off x="4465" y="1480"/>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4" name="Line 383"/>
                  <p:cNvSpPr>
                    <a:spLocks noChangeShapeType="1"/>
                  </p:cNvSpPr>
                  <p:nvPr/>
                </p:nvSpPr>
                <p:spPr bwMode="auto">
                  <a:xfrm>
                    <a:off x="4563" y="1480"/>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5" name="Line 384"/>
                  <p:cNvSpPr>
                    <a:spLocks noChangeShapeType="1"/>
                  </p:cNvSpPr>
                  <p:nvPr/>
                </p:nvSpPr>
                <p:spPr bwMode="auto">
                  <a:xfrm>
                    <a:off x="4656" y="1480"/>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6" name="Line 385"/>
                  <p:cNvSpPr>
                    <a:spLocks noChangeShapeType="1"/>
                  </p:cNvSpPr>
                  <p:nvPr/>
                </p:nvSpPr>
                <p:spPr bwMode="auto">
                  <a:xfrm>
                    <a:off x="4764" y="1434"/>
                    <a:ext cx="0" cy="28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341" name="Line 386"/>
              <p:cNvSpPr>
                <a:spLocks noChangeShapeType="1"/>
              </p:cNvSpPr>
              <p:nvPr/>
            </p:nvSpPr>
            <p:spPr bwMode="auto">
              <a:xfrm>
                <a:off x="1564" y="772"/>
                <a:ext cx="10"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2" name="Line 387"/>
              <p:cNvSpPr>
                <a:spLocks noChangeShapeType="1"/>
              </p:cNvSpPr>
              <p:nvPr/>
            </p:nvSpPr>
            <p:spPr bwMode="auto">
              <a:xfrm>
                <a:off x="991" y="958"/>
                <a:ext cx="105"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3" name="Line 388"/>
              <p:cNvSpPr>
                <a:spLocks noChangeShapeType="1"/>
              </p:cNvSpPr>
              <p:nvPr/>
            </p:nvSpPr>
            <p:spPr bwMode="auto">
              <a:xfrm flipH="1">
                <a:off x="2084" y="817"/>
                <a:ext cx="90" cy="12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4" name="Line 389"/>
              <p:cNvSpPr>
                <a:spLocks noChangeShapeType="1"/>
              </p:cNvSpPr>
              <p:nvPr/>
            </p:nvSpPr>
            <p:spPr bwMode="auto">
              <a:xfrm>
                <a:off x="1274" y="839"/>
                <a:ext cx="4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5" name="Line 390"/>
              <p:cNvSpPr>
                <a:spLocks noChangeShapeType="1"/>
              </p:cNvSpPr>
              <p:nvPr/>
            </p:nvSpPr>
            <p:spPr bwMode="auto">
              <a:xfrm flipH="1">
                <a:off x="1709" y="762"/>
                <a:ext cx="15"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6" name="Line 391"/>
              <p:cNvSpPr>
                <a:spLocks noChangeShapeType="1"/>
              </p:cNvSpPr>
              <p:nvPr/>
            </p:nvSpPr>
            <p:spPr bwMode="auto">
              <a:xfrm>
                <a:off x="1419" y="805"/>
                <a:ext cx="3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7" name="Line 392"/>
              <p:cNvSpPr>
                <a:spLocks noChangeShapeType="1"/>
              </p:cNvSpPr>
              <p:nvPr/>
            </p:nvSpPr>
            <p:spPr bwMode="auto">
              <a:xfrm>
                <a:off x="1125" y="893"/>
                <a:ext cx="7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8" name="Line 393"/>
              <p:cNvSpPr>
                <a:spLocks noChangeShapeType="1"/>
              </p:cNvSpPr>
              <p:nvPr/>
            </p:nvSpPr>
            <p:spPr bwMode="auto">
              <a:xfrm flipH="1">
                <a:off x="1963" y="772"/>
                <a:ext cx="73" cy="13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9" name="Line 394"/>
              <p:cNvSpPr>
                <a:spLocks noChangeShapeType="1"/>
              </p:cNvSpPr>
              <p:nvPr/>
            </p:nvSpPr>
            <p:spPr bwMode="auto">
              <a:xfrm flipH="1">
                <a:off x="1629" y="828"/>
                <a:ext cx="6" cy="7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0" name="Line 395"/>
              <p:cNvSpPr>
                <a:spLocks noChangeShapeType="1"/>
              </p:cNvSpPr>
              <p:nvPr/>
            </p:nvSpPr>
            <p:spPr bwMode="auto">
              <a:xfrm flipH="1">
                <a:off x="1890" y="839"/>
                <a:ext cx="29"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1" name="Line 396"/>
              <p:cNvSpPr>
                <a:spLocks noChangeShapeType="1"/>
              </p:cNvSpPr>
              <p:nvPr/>
            </p:nvSpPr>
            <p:spPr bwMode="auto">
              <a:xfrm flipH="1">
                <a:off x="2024" y="860"/>
                <a:ext cx="30"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2" name="Line 397"/>
              <p:cNvSpPr>
                <a:spLocks noChangeShapeType="1"/>
              </p:cNvSpPr>
              <p:nvPr/>
            </p:nvSpPr>
            <p:spPr bwMode="auto">
              <a:xfrm>
                <a:off x="1500" y="849"/>
                <a:ext cx="15" cy="6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3" name="Line 398"/>
              <p:cNvSpPr>
                <a:spLocks noChangeShapeType="1"/>
              </p:cNvSpPr>
              <p:nvPr/>
            </p:nvSpPr>
            <p:spPr bwMode="auto">
              <a:xfrm>
                <a:off x="1365" y="882"/>
                <a:ext cx="15" cy="6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4" name="Line 399"/>
              <p:cNvSpPr>
                <a:spLocks noChangeShapeType="1"/>
              </p:cNvSpPr>
              <p:nvPr/>
            </p:nvSpPr>
            <p:spPr bwMode="auto">
              <a:xfrm>
                <a:off x="1230" y="926"/>
                <a:ext cx="30"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5" name="Line 400"/>
              <p:cNvSpPr>
                <a:spLocks noChangeShapeType="1"/>
              </p:cNvSpPr>
              <p:nvPr/>
            </p:nvSpPr>
            <p:spPr bwMode="auto">
              <a:xfrm>
                <a:off x="1109" y="991"/>
                <a:ext cx="29"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6" name="Line 401"/>
              <p:cNvSpPr>
                <a:spLocks noChangeShapeType="1"/>
              </p:cNvSpPr>
              <p:nvPr/>
            </p:nvSpPr>
            <p:spPr bwMode="auto">
              <a:xfrm flipH="1">
                <a:off x="1769" y="817"/>
                <a:ext cx="22" cy="7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3423" name="Text Box 407"/>
              <p:cNvSpPr txBox="1">
                <a:spLocks noChangeArrowheads="1"/>
              </p:cNvSpPr>
              <p:nvPr/>
            </p:nvSpPr>
            <p:spPr bwMode="auto">
              <a:xfrm>
                <a:off x="926" y="1405"/>
                <a:ext cx="318"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G</a:t>
                </a:r>
              </a:p>
            </p:txBody>
          </p:sp>
        </p:grpSp>
        <p:sp>
          <p:nvSpPr>
            <p:cNvPr id="332" name="Line 408"/>
            <p:cNvSpPr>
              <a:spLocks noChangeShapeType="1"/>
            </p:cNvSpPr>
            <p:nvPr/>
          </p:nvSpPr>
          <p:spPr bwMode="auto">
            <a:xfrm flipH="1">
              <a:off x="1702" y="684"/>
              <a:ext cx="188" cy="585"/>
            </a:xfrm>
            <a:prstGeom prst="line">
              <a:avLst/>
            </a:prstGeom>
            <a:noFill/>
            <a:ln w="28575">
              <a:solidFill>
                <a:srgbClr val="FF0066"/>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2054" name="Group 409"/>
          <p:cNvGrpSpPr>
            <a:grpSpLocks/>
          </p:cNvGrpSpPr>
          <p:nvPr/>
        </p:nvGrpSpPr>
        <p:grpSpPr bwMode="auto">
          <a:xfrm flipH="1">
            <a:off x="5332413" y="2443163"/>
            <a:ext cx="1828800" cy="2362200"/>
            <a:chOff x="3456" y="1920"/>
            <a:chExt cx="1152" cy="1488"/>
          </a:xfrm>
        </p:grpSpPr>
        <p:grpSp>
          <p:nvGrpSpPr>
            <p:cNvPr id="13346" name="Group 410"/>
            <p:cNvGrpSpPr>
              <a:grpSpLocks/>
            </p:cNvGrpSpPr>
            <p:nvPr/>
          </p:nvGrpSpPr>
          <p:grpSpPr bwMode="auto">
            <a:xfrm>
              <a:off x="3456" y="2688"/>
              <a:ext cx="1152" cy="720"/>
              <a:chOff x="3456" y="2688"/>
              <a:chExt cx="1104" cy="720"/>
            </a:xfrm>
          </p:grpSpPr>
          <p:sp>
            <p:nvSpPr>
              <p:cNvPr id="445" name="Oval 411"/>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446" name="Rectangle 412"/>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7" name="Oval 413"/>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47" name="Group 414"/>
            <p:cNvGrpSpPr>
              <a:grpSpLocks/>
            </p:cNvGrpSpPr>
            <p:nvPr/>
          </p:nvGrpSpPr>
          <p:grpSpPr bwMode="auto">
            <a:xfrm>
              <a:off x="3744" y="2016"/>
              <a:ext cx="576" cy="1066"/>
              <a:chOff x="4320" y="1296"/>
              <a:chExt cx="480" cy="624"/>
            </a:xfrm>
          </p:grpSpPr>
          <p:sp>
            <p:nvSpPr>
              <p:cNvPr id="442" name="Oval 415"/>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3" name="Rectangle 416"/>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4" name="Oval 417"/>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48" name="Group 418"/>
            <p:cNvGrpSpPr>
              <a:grpSpLocks/>
            </p:cNvGrpSpPr>
            <p:nvPr/>
          </p:nvGrpSpPr>
          <p:grpSpPr bwMode="auto">
            <a:xfrm>
              <a:off x="3552" y="1920"/>
              <a:ext cx="912" cy="528"/>
              <a:chOff x="3456" y="2688"/>
              <a:chExt cx="1104" cy="720"/>
            </a:xfrm>
          </p:grpSpPr>
          <p:sp>
            <p:nvSpPr>
              <p:cNvPr id="439" name="Oval 419"/>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440" name="Rectangle 420"/>
              <p:cNvSpPr>
                <a:spLocks noChangeArrowheads="1"/>
              </p:cNvSpPr>
              <p:nvPr/>
            </p:nvSpPr>
            <p:spPr bwMode="auto">
              <a:xfrm>
                <a:off x="3456" y="2929"/>
                <a:ext cx="1104" cy="285"/>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1" name="Oval 421"/>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400" name="Oval 422"/>
            <p:cNvSpPr>
              <a:spLocks noChangeArrowheads="1"/>
            </p:cNvSpPr>
            <p:nvPr/>
          </p:nvSpPr>
          <p:spPr bwMode="auto">
            <a:xfrm>
              <a:off x="3792" y="2016"/>
              <a:ext cx="432" cy="192"/>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3350" name="Group 423"/>
            <p:cNvGrpSpPr>
              <a:grpSpLocks/>
            </p:cNvGrpSpPr>
            <p:nvPr/>
          </p:nvGrpSpPr>
          <p:grpSpPr bwMode="auto">
            <a:xfrm>
              <a:off x="3552" y="2830"/>
              <a:ext cx="181" cy="232"/>
              <a:chOff x="3648" y="2016"/>
              <a:chExt cx="672" cy="912"/>
            </a:xfrm>
          </p:grpSpPr>
          <p:grpSp>
            <p:nvGrpSpPr>
              <p:cNvPr id="13370" name="Group 424"/>
              <p:cNvGrpSpPr>
                <a:grpSpLocks/>
              </p:cNvGrpSpPr>
              <p:nvPr/>
            </p:nvGrpSpPr>
            <p:grpSpPr bwMode="auto">
              <a:xfrm>
                <a:off x="3648" y="2610"/>
                <a:ext cx="672" cy="318"/>
                <a:chOff x="3648" y="2610"/>
                <a:chExt cx="672" cy="318"/>
              </a:xfrm>
            </p:grpSpPr>
            <p:sp>
              <p:nvSpPr>
                <p:cNvPr id="436" name="Oval 425"/>
                <p:cNvSpPr>
                  <a:spLocks noChangeArrowheads="1"/>
                </p:cNvSpPr>
                <p:nvPr/>
              </p:nvSpPr>
              <p:spPr bwMode="auto">
                <a:xfrm>
                  <a:off x="3648" y="2657"/>
                  <a:ext cx="672" cy="271"/>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437" name="Rectangle 426"/>
                <p:cNvSpPr>
                  <a:spLocks noChangeArrowheads="1"/>
                </p:cNvSpPr>
                <p:nvPr/>
              </p:nvSpPr>
              <p:spPr bwMode="auto">
                <a:xfrm>
                  <a:off x="3648" y="2688"/>
                  <a:ext cx="672" cy="145"/>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8" name="Oval 427"/>
                <p:cNvSpPr>
                  <a:spLocks noChangeArrowheads="1"/>
                </p:cNvSpPr>
                <p:nvPr/>
              </p:nvSpPr>
              <p:spPr bwMode="auto">
                <a:xfrm>
                  <a:off x="3648" y="2610"/>
                  <a:ext cx="672" cy="224"/>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71" name="Group 428"/>
              <p:cNvGrpSpPr>
                <a:grpSpLocks/>
              </p:cNvGrpSpPr>
              <p:nvPr/>
            </p:nvGrpSpPr>
            <p:grpSpPr bwMode="auto">
              <a:xfrm>
                <a:off x="3889" y="2543"/>
                <a:ext cx="186" cy="192"/>
                <a:chOff x="3889" y="383"/>
                <a:chExt cx="186" cy="192"/>
              </a:xfrm>
            </p:grpSpPr>
            <p:sp>
              <p:nvSpPr>
                <p:cNvPr id="433" name="Oval 429"/>
                <p:cNvSpPr>
                  <a:spLocks noChangeArrowheads="1"/>
                </p:cNvSpPr>
                <p:nvPr/>
              </p:nvSpPr>
              <p:spPr bwMode="auto">
                <a:xfrm>
                  <a:off x="3889" y="516"/>
                  <a:ext cx="186"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4" name="Rectangle 430"/>
                <p:cNvSpPr>
                  <a:spLocks noChangeArrowheads="1"/>
                </p:cNvSpPr>
                <p:nvPr/>
              </p:nvSpPr>
              <p:spPr bwMode="auto">
                <a:xfrm>
                  <a:off x="3889" y="414"/>
                  <a:ext cx="186" cy="130"/>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5" name="Oval 431"/>
                <p:cNvSpPr>
                  <a:spLocks noChangeArrowheads="1"/>
                </p:cNvSpPr>
                <p:nvPr/>
              </p:nvSpPr>
              <p:spPr bwMode="auto">
                <a:xfrm>
                  <a:off x="3889" y="383"/>
                  <a:ext cx="186"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72" name="Group 432"/>
              <p:cNvGrpSpPr>
                <a:grpSpLocks/>
              </p:cNvGrpSpPr>
              <p:nvPr/>
            </p:nvGrpSpPr>
            <p:grpSpPr bwMode="auto">
              <a:xfrm>
                <a:off x="3745" y="2016"/>
                <a:ext cx="479" cy="625"/>
                <a:chOff x="4321" y="1296"/>
                <a:chExt cx="479" cy="625"/>
              </a:xfrm>
            </p:grpSpPr>
            <p:grpSp>
              <p:nvGrpSpPr>
                <p:cNvPr id="13373" name="Group 433"/>
                <p:cNvGrpSpPr>
                  <a:grpSpLocks/>
                </p:cNvGrpSpPr>
                <p:nvPr/>
              </p:nvGrpSpPr>
              <p:grpSpPr bwMode="auto">
                <a:xfrm>
                  <a:off x="4321" y="1296"/>
                  <a:ext cx="479" cy="625"/>
                  <a:chOff x="4321" y="1296"/>
                  <a:chExt cx="479" cy="625"/>
                </a:xfrm>
              </p:grpSpPr>
              <p:sp>
                <p:nvSpPr>
                  <p:cNvPr id="430" name="Oval 434"/>
                  <p:cNvSpPr>
                    <a:spLocks noChangeArrowheads="1"/>
                  </p:cNvSpPr>
                  <p:nvPr/>
                </p:nvSpPr>
                <p:spPr bwMode="auto">
                  <a:xfrm>
                    <a:off x="4321" y="1728"/>
                    <a:ext cx="479" cy="193"/>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1" name="Rectangle 435"/>
                  <p:cNvSpPr>
                    <a:spLocks noChangeArrowheads="1"/>
                  </p:cNvSpPr>
                  <p:nvPr/>
                </p:nvSpPr>
                <p:spPr bwMode="auto">
                  <a:xfrm>
                    <a:off x="4321" y="1390"/>
                    <a:ext cx="479" cy="436"/>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2" name="Oval 436"/>
                  <p:cNvSpPr>
                    <a:spLocks noChangeArrowheads="1"/>
                  </p:cNvSpPr>
                  <p:nvPr/>
                </p:nvSpPr>
                <p:spPr bwMode="auto">
                  <a:xfrm>
                    <a:off x="4321" y="1296"/>
                    <a:ext cx="479" cy="193"/>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425" name="Line 437"/>
                <p:cNvSpPr>
                  <a:spLocks noChangeShapeType="1"/>
                </p:cNvSpPr>
                <p:nvPr/>
              </p:nvSpPr>
              <p:spPr bwMode="auto">
                <a:xfrm>
                  <a:off x="4369" y="1441"/>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6" name="Line 438"/>
                <p:cNvSpPr>
                  <a:spLocks noChangeShapeType="1"/>
                </p:cNvSpPr>
                <p:nvPr/>
              </p:nvSpPr>
              <p:spPr bwMode="auto">
                <a:xfrm>
                  <a:off x="4465"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7" name="Line 439"/>
                <p:cNvSpPr>
                  <a:spLocks noChangeShapeType="1"/>
                </p:cNvSpPr>
                <p:nvPr/>
              </p:nvSpPr>
              <p:spPr bwMode="auto">
                <a:xfrm>
                  <a:off x="4558"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8" name="Line 440"/>
                <p:cNvSpPr>
                  <a:spLocks noChangeShapeType="1"/>
                </p:cNvSpPr>
                <p:nvPr/>
              </p:nvSpPr>
              <p:spPr bwMode="auto">
                <a:xfrm>
                  <a:off x="4655"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9" name="Line 441"/>
                <p:cNvSpPr>
                  <a:spLocks noChangeShapeType="1"/>
                </p:cNvSpPr>
                <p:nvPr/>
              </p:nvSpPr>
              <p:spPr bwMode="auto">
                <a:xfrm>
                  <a:off x="4751" y="1441"/>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13351" name="Group 442"/>
            <p:cNvGrpSpPr>
              <a:grpSpLocks/>
            </p:cNvGrpSpPr>
            <p:nvPr/>
          </p:nvGrpSpPr>
          <p:grpSpPr bwMode="auto">
            <a:xfrm>
              <a:off x="3840" y="2926"/>
              <a:ext cx="180" cy="232"/>
              <a:chOff x="3648" y="2016"/>
              <a:chExt cx="672" cy="912"/>
            </a:xfrm>
          </p:grpSpPr>
          <p:grpSp>
            <p:nvGrpSpPr>
              <p:cNvPr id="13352" name="Group 443"/>
              <p:cNvGrpSpPr>
                <a:grpSpLocks/>
              </p:cNvGrpSpPr>
              <p:nvPr/>
            </p:nvGrpSpPr>
            <p:grpSpPr bwMode="auto">
              <a:xfrm>
                <a:off x="3648" y="2610"/>
                <a:ext cx="672" cy="318"/>
                <a:chOff x="3648" y="2610"/>
                <a:chExt cx="672" cy="318"/>
              </a:xfrm>
            </p:grpSpPr>
            <p:sp>
              <p:nvSpPr>
                <p:cNvPr id="418" name="Oval 444"/>
                <p:cNvSpPr>
                  <a:spLocks noChangeArrowheads="1"/>
                </p:cNvSpPr>
                <p:nvPr/>
              </p:nvSpPr>
              <p:spPr bwMode="auto">
                <a:xfrm>
                  <a:off x="3648" y="2657"/>
                  <a:ext cx="672" cy="271"/>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419" name="Rectangle 445"/>
                <p:cNvSpPr>
                  <a:spLocks noChangeArrowheads="1"/>
                </p:cNvSpPr>
                <p:nvPr/>
              </p:nvSpPr>
              <p:spPr bwMode="auto">
                <a:xfrm>
                  <a:off x="3648" y="2688"/>
                  <a:ext cx="672" cy="145"/>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0" name="Oval 446"/>
                <p:cNvSpPr>
                  <a:spLocks noChangeArrowheads="1"/>
                </p:cNvSpPr>
                <p:nvPr/>
              </p:nvSpPr>
              <p:spPr bwMode="auto">
                <a:xfrm>
                  <a:off x="3648" y="2610"/>
                  <a:ext cx="672" cy="224"/>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53" name="Group 447"/>
              <p:cNvGrpSpPr>
                <a:grpSpLocks/>
              </p:cNvGrpSpPr>
              <p:nvPr/>
            </p:nvGrpSpPr>
            <p:grpSpPr bwMode="auto">
              <a:xfrm>
                <a:off x="3887" y="2543"/>
                <a:ext cx="194" cy="192"/>
                <a:chOff x="3887" y="383"/>
                <a:chExt cx="194" cy="192"/>
              </a:xfrm>
            </p:grpSpPr>
            <p:sp>
              <p:nvSpPr>
                <p:cNvPr id="415" name="Oval 448"/>
                <p:cNvSpPr>
                  <a:spLocks noChangeArrowheads="1"/>
                </p:cNvSpPr>
                <p:nvPr/>
              </p:nvSpPr>
              <p:spPr bwMode="auto">
                <a:xfrm>
                  <a:off x="3887" y="516"/>
                  <a:ext cx="194"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6" name="Rectangle 449"/>
                <p:cNvSpPr>
                  <a:spLocks noChangeArrowheads="1"/>
                </p:cNvSpPr>
                <p:nvPr/>
              </p:nvSpPr>
              <p:spPr bwMode="auto">
                <a:xfrm>
                  <a:off x="3887" y="414"/>
                  <a:ext cx="194" cy="130"/>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7" name="Oval 450"/>
                <p:cNvSpPr>
                  <a:spLocks noChangeArrowheads="1"/>
                </p:cNvSpPr>
                <p:nvPr/>
              </p:nvSpPr>
              <p:spPr bwMode="auto">
                <a:xfrm>
                  <a:off x="3887" y="383"/>
                  <a:ext cx="194"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54" name="Group 451"/>
              <p:cNvGrpSpPr>
                <a:grpSpLocks/>
              </p:cNvGrpSpPr>
              <p:nvPr/>
            </p:nvGrpSpPr>
            <p:grpSpPr bwMode="auto">
              <a:xfrm>
                <a:off x="3745" y="2016"/>
                <a:ext cx="478" cy="625"/>
                <a:chOff x="4321" y="1296"/>
                <a:chExt cx="478" cy="625"/>
              </a:xfrm>
            </p:grpSpPr>
            <p:grpSp>
              <p:nvGrpSpPr>
                <p:cNvPr id="13355" name="Group 452"/>
                <p:cNvGrpSpPr>
                  <a:grpSpLocks/>
                </p:cNvGrpSpPr>
                <p:nvPr/>
              </p:nvGrpSpPr>
              <p:grpSpPr bwMode="auto">
                <a:xfrm>
                  <a:off x="4321" y="1296"/>
                  <a:ext cx="478" cy="625"/>
                  <a:chOff x="4321" y="1296"/>
                  <a:chExt cx="478" cy="625"/>
                </a:xfrm>
              </p:grpSpPr>
              <p:sp>
                <p:nvSpPr>
                  <p:cNvPr id="412" name="Oval 453"/>
                  <p:cNvSpPr>
                    <a:spLocks noChangeArrowheads="1"/>
                  </p:cNvSpPr>
                  <p:nvPr/>
                </p:nvSpPr>
                <p:spPr bwMode="auto">
                  <a:xfrm>
                    <a:off x="4321" y="1728"/>
                    <a:ext cx="478" cy="193"/>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3" name="Rectangle 454"/>
                  <p:cNvSpPr>
                    <a:spLocks noChangeArrowheads="1"/>
                  </p:cNvSpPr>
                  <p:nvPr/>
                </p:nvSpPr>
                <p:spPr bwMode="auto">
                  <a:xfrm>
                    <a:off x="4321" y="1390"/>
                    <a:ext cx="478" cy="436"/>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4" name="Oval 455"/>
                  <p:cNvSpPr>
                    <a:spLocks noChangeArrowheads="1"/>
                  </p:cNvSpPr>
                  <p:nvPr/>
                </p:nvSpPr>
                <p:spPr bwMode="auto">
                  <a:xfrm>
                    <a:off x="4321" y="1296"/>
                    <a:ext cx="478" cy="193"/>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407" name="Line 456"/>
                <p:cNvSpPr>
                  <a:spLocks noChangeShapeType="1"/>
                </p:cNvSpPr>
                <p:nvPr/>
              </p:nvSpPr>
              <p:spPr bwMode="auto">
                <a:xfrm>
                  <a:off x="4370" y="1441"/>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08" name="Line 457"/>
                <p:cNvSpPr>
                  <a:spLocks noChangeShapeType="1"/>
                </p:cNvSpPr>
                <p:nvPr/>
              </p:nvSpPr>
              <p:spPr bwMode="auto">
                <a:xfrm>
                  <a:off x="4463"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09" name="Line 458"/>
                <p:cNvSpPr>
                  <a:spLocks noChangeShapeType="1"/>
                </p:cNvSpPr>
                <p:nvPr/>
              </p:nvSpPr>
              <p:spPr bwMode="auto">
                <a:xfrm>
                  <a:off x="4560"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0" name="Line 459"/>
                <p:cNvSpPr>
                  <a:spLocks noChangeShapeType="1"/>
                </p:cNvSpPr>
                <p:nvPr/>
              </p:nvSpPr>
              <p:spPr bwMode="auto">
                <a:xfrm>
                  <a:off x="4657"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1" name="Line 460"/>
                <p:cNvSpPr>
                  <a:spLocks noChangeShapeType="1"/>
                </p:cNvSpPr>
                <p:nvPr/>
              </p:nvSpPr>
              <p:spPr bwMode="auto">
                <a:xfrm>
                  <a:off x="4750" y="1441"/>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sp>
        <p:nvSpPr>
          <p:cNvPr id="448" name="Arc 461"/>
          <p:cNvSpPr>
            <a:spLocks/>
          </p:cNvSpPr>
          <p:nvPr/>
        </p:nvSpPr>
        <p:spPr bwMode="auto">
          <a:xfrm flipV="1">
            <a:off x="5408613" y="3136900"/>
            <a:ext cx="1676400" cy="527050"/>
          </a:xfrm>
          <a:custGeom>
            <a:avLst/>
            <a:gdLst>
              <a:gd name="T0" fmla="*/ 272299 w 43200"/>
              <a:gd name="T1" fmla="*/ 527050 h 37535"/>
              <a:gd name="T2" fmla="*/ 1449814 w 43200"/>
              <a:gd name="T3" fmla="*/ 510692 h 37535"/>
              <a:gd name="T4" fmla="*/ 838200 w 43200"/>
              <a:gd name="T5" fmla="*/ 303298 h 37535"/>
              <a:gd name="T6" fmla="*/ 0 60000 65536"/>
              <a:gd name="T7" fmla="*/ 0 60000 65536"/>
              <a:gd name="T8" fmla="*/ 0 60000 65536"/>
              <a:gd name="T9" fmla="*/ 0 w 43200"/>
              <a:gd name="T10" fmla="*/ 0 h 37535"/>
              <a:gd name="T11" fmla="*/ 43200 w 43200"/>
              <a:gd name="T12" fmla="*/ 37535 h 37535"/>
            </a:gdLst>
            <a:ahLst/>
            <a:cxnLst>
              <a:cxn ang="T6">
                <a:pos x="T0" y="T1"/>
              </a:cxn>
              <a:cxn ang="T7">
                <a:pos x="T2" y="T3"/>
              </a:cxn>
              <a:cxn ang="T8">
                <a:pos x="T4" y="T5"/>
              </a:cxn>
            </a:cxnLst>
            <a:rect l="T9" t="T10" r="T11" b="T12"/>
            <a:pathLst>
              <a:path w="43200" h="37535" fill="none"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path>
              <a:path w="43200" h="37535" stroke="0"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49" name="Arc 462"/>
          <p:cNvSpPr>
            <a:spLocks/>
          </p:cNvSpPr>
          <p:nvPr/>
        </p:nvSpPr>
        <p:spPr bwMode="auto">
          <a:xfrm flipV="1">
            <a:off x="5408613" y="3198813"/>
            <a:ext cx="1676400" cy="533400"/>
          </a:xfrm>
          <a:custGeom>
            <a:avLst/>
            <a:gdLst>
              <a:gd name="T0" fmla="*/ 290731 w 43200"/>
              <a:gd name="T1" fmla="*/ 533400 h 37956"/>
              <a:gd name="T2" fmla="*/ 1425988 w 43200"/>
              <a:gd name="T3" fmla="*/ 519951 h 37956"/>
              <a:gd name="T4" fmla="*/ 838200 w 43200"/>
              <a:gd name="T5" fmla="*/ 303547 h 37956"/>
              <a:gd name="T6" fmla="*/ 0 60000 65536"/>
              <a:gd name="T7" fmla="*/ 0 60000 65536"/>
              <a:gd name="T8" fmla="*/ 0 60000 65536"/>
              <a:gd name="T9" fmla="*/ 0 w 43200"/>
              <a:gd name="T10" fmla="*/ 0 h 37956"/>
              <a:gd name="T11" fmla="*/ 43200 w 43200"/>
              <a:gd name="T12" fmla="*/ 37956 h 37956"/>
            </a:gdLst>
            <a:ahLst/>
            <a:cxnLst>
              <a:cxn ang="T6">
                <a:pos x="T0" y="T1"/>
              </a:cxn>
              <a:cxn ang="T7">
                <a:pos x="T2" y="T3"/>
              </a:cxn>
              <a:cxn ang="T8">
                <a:pos x="T4" y="T5"/>
              </a:cxn>
            </a:cxnLst>
            <a:rect l="T9" t="T10" r="T11" b="T12"/>
            <a:pathLst>
              <a:path w="43200" h="37956" fill="none"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path>
              <a:path w="43200" h="37956" stroke="0"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0" name="Arc 463"/>
          <p:cNvSpPr>
            <a:spLocks/>
          </p:cNvSpPr>
          <p:nvPr/>
        </p:nvSpPr>
        <p:spPr bwMode="auto">
          <a:xfrm flipV="1">
            <a:off x="5408613" y="3255963"/>
            <a:ext cx="1676400" cy="557212"/>
          </a:xfrm>
          <a:custGeom>
            <a:avLst/>
            <a:gdLst>
              <a:gd name="T0" fmla="*/ 352083 w 43200"/>
              <a:gd name="T1" fmla="*/ 550651 h 39663"/>
              <a:gd name="T2" fmla="*/ 1297852 w 43200"/>
              <a:gd name="T3" fmla="*/ 557212 h 39663"/>
              <a:gd name="T4" fmla="*/ 838200 w 43200"/>
              <a:gd name="T5" fmla="*/ 303451 h 39663"/>
              <a:gd name="T6" fmla="*/ 0 60000 65536"/>
              <a:gd name="T7" fmla="*/ 0 60000 65536"/>
              <a:gd name="T8" fmla="*/ 0 60000 65536"/>
              <a:gd name="T9" fmla="*/ 0 w 43200"/>
              <a:gd name="T10" fmla="*/ 0 h 39663"/>
              <a:gd name="T11" fmla="*/ 43200 w 43200"/>
              <a:gd name="T12" fmla="*/ 39663 h 39663"/>
            </a:gdLst>
            <a:ahLst/>
            <a:cxnLst>
              <a:cxn ang="T6">
                <a:pos x="T0" y="T1"/>
              </a:cxn>
              <a:cxn ang="T7">
                <a:pos x="T2" y="T3"/>
              </a:cxn>
              <a:cxn ang="T8">
                <a:pos x="T4" y="T5"/>
              </a:cxn>
            </a:cxnLst>
            <a:rect l="T9" t="T10" r="T11" b="T12"/>
            <a:pathLst>
              <a:path w="43200" h="39663" fill="none"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path>
              <a:path w="43200" h="39663" stroke="0"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1" name="Arc 464"/>
          <p:cNvSpPr>
            <a:spLocks/>
          </p:cNvSpPr>
          <p:nvPr/>
        </p:nvSpPr>
        <p:spPr bwMode="auto">
          <a:xfrm flipV="1">
            <a:off x="5408613" y="3348039"/>
            <a:ext cx="1676400" cy="561975"/>
          </a:xfrm>
          <a:custGeom>
            <a:avLst/>
            <a:gdLst>
              <a:gd name="T0" fmla="*/ 395273 w 43200"/>
              <a:gd name="T1" fmla="*/ 561975 h 39938"/>
              <a:gd name="T2" fmla="*/ 1306079 w 43200"/>
              <a:gd name="T3" fmla="*/ 556121 h 39938"/>
              <a:gd name="T4" fmla="*/ 838200 w 43200"/>
              <a:gd name="T5" fmla="*/ 303938 h 39938"/>
              <a:gd name="T6" fmla="*/ 0 60000 65536"/>
              <a:gd name="T7" fmla="*/ 0 60000 65536"/>
              <a:gd name="T8" fmla="*/ 0 60000 65536"/>
              <a:gd name="T9" fmla="*/ 0 w 43200"/>
              <a:gd name="T10" fmla="*/ 0 h 39938"/>
              <a:gd name="T11" fmla="*/ 43200 w 43200"/>
              <a:gd name="T12" fmla="*/ 39938 h 39938"/>
            </a:gdLst>
            <a:ahLst/>
            <a:cxnLst>
              <a:cxn ang="T6">
                <a:pos x="T0" y="T1"/>
              </a:cxn>
              <a:cxn ang="T7">
                <a:pos x="T2" y="T3"/>
              </a:cxn>
              <a:cxn ang="T8">
                <a:pos x="T4" y="T5"/>
              </a:cxn>
            </a:cxnLst>
            <a:rect l="T9" t="T10" r="T11" b="T12"/>
            <a:pathLst>
              <a:path w="43200" h="39938" fill="none"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path>
              <a:path w="43200" h="39938" stroke="0"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2" name="Arc 465"/>
          <p:cNvSpPr>
            <a:spLocks/>
          </p:cNvSpPr>
          <p:nvPr/>
        </p:nvSpPr>
        <p:spPr bwMode="auto">
          <a:xfrm flipV="1">
            <a:off x="6245225" y="3440114"/>
            <a:ext cx="838200" cy="555625"/>
          </a:xfrm>
          <a:custGeom>
            <a:avLst/>
            <a:gdLst>
              <a:gd name="T0" fmla="*/ 16221 w 21600"/>
              <a:gd name="T1" fmla="*/ 0 h 39518"/>
              <a:gd name="T2" fmla="*/ 467879 w 21600"/>
              <a:gd name="T3" fmla="*/ 555625 h 39518"/>
              <a:gd name="T4" fmla="*/ 0 w 21600"/>
              <a:gd name="T5" fmla="*/ 303641 h 39518"/>
              <a:gd name="T6" fmla="*/ 0 60000 65536"/>
              <a:gd name="T7" fmla="*/ 0 60000 65536"/>
              <a:gd name="T8" fmla="*/ 0 60000 65536"/>
              <a:gd name="T9" fmla="*/ 0 w 21600"/>
              <a:gd name="T10" fmla="*/ 0 h 39518"/>
              <a:gd name="T11" fmla="*/ 21600 w 21600"/>
              <a:gd name="T12" fmla="*/ 39518 h 39518"/>
            </a:gdLst>
            <a:ahLst/>
            <a:cxnLst>
              <a:cxn ang="T6">
                <a:pos x="T0" y="T1"/>
              </a:cxn>
              <a:cxn ang="T7">
                <a:pos x="T2" y="T3"/>
              </a:cxn>
              <a:cxn ang="T8">
                <a:pos x="T4" y="T5"/>
              </a:cxn>
            </a:cxnLst>
            <a:rect l="T9" t="T10" r="T11" b="T12"/>
            <a:pathLst>
              <a:path w="21600" h="39518" fill="none" extrusionOk="0">
                <a:moveTo>
                  <a:pt x="417" y="0"/>
                </a:moveTo>
                <a:cubicBezTo>
                  <a:pt x="12182" y="227"/>
                  <a:pt x="21600" y="9829"/>
                  <a:pt x="21600" y="21596"/>
                </a:cubicBezTo>
                <a:cubicBezTo>
                  <a:pt x="21600" y="28785"/>
                  <a:pt x="18022" y="35504"/>
                  <a:pt x="12056" y="39517"/>
                </a:cubicBezTo>
              </a:path>
              <a:path w="21600" h="39518" stroke="0" extrusionOk="0">
                <a:moveTo>
                  <a:pt x="417" y="0"/>
                </a:moveTo>
                <a:cubicBezTo>
                  <a:pt x="12182" y="227"/>
                  <a:pt x="21600" y="9829"/>
                  <a:pt x="21600" y="21596"/>
                </a:cubicBezTo>
                <a:cubicBezTo>
                  <a:pt x="21600" y="28785"/>
                  <a:pt x="18022" y="35504"/>
                  <a:pt x="12056" y="39517"/>
                </a:cubicBezTo>
                <a:lnTo>
                  <a:pt x="0" y="21596"/>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3" name="Rectangle 466"/>
          <p:cNvSpPr>
            <a:spLocks noChangeArrowheads="1"/>
          </p:cNvSpPr>
          <p:nvPr/>
        </p:nvSpPr>
        <p:spPr bwMode="auto">
          <a:xfrm>
            <a:off x="6856413" y="5719763"/>
            <a:ext cx="76200" cy="76200"/>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4" name="Rectangle 467"/>
          <p:cNvSpPr>
            <a:spLocks noChangeArrowheads="1"/>
          </p:cNvSpPr>
          <p:nvPr/>
        </p:nvSpPr>
        <p:spPr bwMode="auto">
          <a:xfrm>
            <a:off x="9599613" y="5719763"/>
            <a:ext cx="76200" cy="76200"/>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5" name="Rectangle 468"/>
          <p:cNvSpPr>
            <a:spLocks noChangeArrowheads="1"/>
          </p:cNvSpPr>
          <p:nvPr/>
        </p:nvSpPr>
        <p:spPr bwMode="auto">
          <a:xfrm>
            <a:off x="6856413" y="6253163"/>
            <a:ext cx="76200" cy="76200"/>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6" name="Freeform 469"/>
          <p:cNvSpPr>
            <a:spLocks/>
          </p:cNvSpPr>
          <p:nvPr/>
        </p:nvSpPr>
        <p:spPr bwMode="auto">
          <a:xfrm>
            <a:off x="6246813" y="4348163"/>
            <a:ext cx="609600" cy="1917700"/>
          </a:xfrm>
          <a:custGeom>
            <a:avLst/>
            <a:gdLst>
              <a:gd name="T0" fmla="*/ 96 w 384"/>
              <a:gd name="T1" fmla="*/ 0 h 1208"/>
              <a:gd name="T2" fmla="*/ 48 w 384"/>
              <a:gd name="T3" fmla="*/ 1008 h 1208"/>
              <a:gd name="T4" fmla="*/ 384 w 384"/>
              <a:gd name="T5" fmla="*/ 1200 h 1208"/>
              <a:gd name="T6" fmla="*/ 0 60000 65536"/>
              <a:gd name="T7" fmla="*/ 0 60000 65536"/>
              <a:gd name="T8" fmla="*/ 0 60000 65536"/>
              <a:gd name="T9" fmla="*/ 0 w 384"/>
              <a:gd name="T10" fmla="*/ 0 h 1208"/>
              <a:gd name="T11" fmla="*/ 384 w 384"/>
              <a:gd name="T12" fmla="*/ 1208 h 1208"/>
            </a:gdLst>
            <a:ahLst/>
            <a:cxnLst>
              <a:cxn ang="T6">
                <a:pos x="T0" y="T1"/>
              </a:cxn>
              <a:cxn ang="T7">
                <a:pos x="T2" y="T3"/>
              </a:cxn>
              <a:cxn ang="T8">
                <a:pos x="T4" y="T5"/>
              </a:cxn>
            </a:cxnLst>
            <a:rect l="T9" t="T10" r="T11" b="T12"/>
            <a:pathLst>
              <a:path w="384" h="1208">
                <a:moveTo>
                  <a:pt x="96" y="0"/>
                </a:moveTo>
                <a:cubicBezTo>
                  <a:pt x="48" y="404"/>
                  <a:pt x="0" y="808"/>
                  <a:pt x="48" y="1008"/>
                </a:cubicBezTo>
                <a:cubicBezTo>
                  <a:pt x="96" y="1208"/>
                  <a:pt x="320" y="1168"/>
                  <a:pt x="384" y="1200"/>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7" name="Freeform 470"/>
          <p:cNvSpPr>
            <a:spLocks/>
          </p:cNvSpPr>
          <p:nvPr/>
        </p:nvSpPr>
        <p:spPr bwMode="auto">
          <a:xfrm>
            <a:off x="6856413" y="2519363"/>
            <a:ext cx="2209800" cy="1689100"/>
          </a:xfrm>
          <a:custGeom>
            <a:avLst/>
            <a:gdLst>
              <a:gd name="T0" fmla="*/ 0 w 1392"/>
              <a:gd name="T1" fmla="*/ 1056 h 1064"/>
              <a:gd name="T2" fmla="*/ 672 w 1392"/>
              <a:gd name="T3" fmla="*/ 912 h 1064"/>
              <a:gd name="T4" fmla="*/ 1008 w 1392"/>
              <a:gd name="T5" fmla="*/ 144 h 1064"/>
              <a:gd name="T6" fmla="*/ 1392 w 1392"/>
              <a:gd name="T7" fmla="*/ 48 h 1064"/>
              <a:gd name="T8" fmla="*/ 0 60000 65536"/>
              <a:gd name="T9" fmla="*/ 0 60000 65536"/>
              <a:gd name="T10" fmla="*/ 0 60000 65536"/>
              <a:gd name="T11" fmla="*/ 0 60000 65536"/>
              <a:gd name="T12" fmla="*/ 0 w 1392"/>
              <a:gd name="T13" fmla="*/ 0 h 1064"/>
              <a:gd name="T14" fmla="*/ 1392 w 1392"/>
              <a:gd name="T15" fmla="*/ 1064 h 1064"/>
            </a:gdLst>
            <a:ahLst/>
            <a:cxnLst>
              <a:cxn ang="T8">
                <a:pos x="T0" y="T1"/>
              </a:cxn>
              <a:cxn ang="T9">
                <a:pos x="T2" y="T3"/>
              </a:cxn>
              <a:cxn ang="T10">
                <a:pos x="T4" y="T5"/>
              </a:cxn>
              <a:cxn ang="T11">
                <a:pos x="T6" y="T7"/>
              </a:cxn>
            </a:cxnLst>
            <a:rect l="T12" t="T13" r="T14" b="T15"/>
            <a:pathLst>
              <a:path w="1392" h="1064">
                <a:moveTo>
                  <a:pt x="0" y="1056"/>
                </a:moveTo>
                <a:cubicBezTo>
                  <a:pt x="252" y="1060"/>
                  <a:pt x="504" y="1064"/>
                  <a:pt x="672" y="912"/>
                </a:cubicBezTo>
                <a:cubicBezTo>
                  <a:pt x="840" y="760"/>
                  <a:pt x="888" y="288"/>
                  <a:pt x="1008" y="144"/>
                </a:cubicBezTo>
                <a:cubicBezTo>
                  <a:pt x="1128" y="0"/>
                  <a:pt x="1260" y="24"/>
                  <a:pt x="1392" y="48"/>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8" name="Freeform 471"/>
          <p:cNvSpPr>
            <a:spLocks/>
          </p:cNvSpPr>
          <p:nvPr/>
        </p:nvSpPr>
        <p:spPr bwMode="auto">
          <a:xfrm>
            <a:off x="9675813" y="2532063"/>
            <a:ext cx="685800" cy="3263900"/>
          </a:xfrm>
          <a:custGeom>
            <a:avLst/>
            <a:gdLst>
              <a:gd name="T0" fmla="*/ 0 w 480"/>
              <a:gd name="T1" fmla="*/ 2008 h 2056"/>
              <a:gd name="T2" fmla="*/ 384 w 480"/>
              <a:gd name="T3" fmla="*/ 1864 h 2056"/>
              <a:gd name="T4" fmla="*/ 480 w 480"/>
              <a:gd name="T5" fmla="*/ 856 h 2056"/>
              <a:gd name="T6" fmla="*/ 384 w 480"/>
              <a:gd name="T7" fmla="*/ 136 h 2056"/>
              <a:gd name="T8" fmla="*/ 48 w 480"/>
              <a:gd name="T9" fmla="*/ 40 h 2056"/>
              <a:gd name="T10" fmla="*/ 0 60000 65536"/>
              <a:gd name="T11" fmla="*/ 0 60000 65536"/>
              <a:gd name="T12" fmla="*/ 0 60000 65536"/>
              <a:gd name="T13" fmla="*/ 0 60000 65536"/>
              <a:gd name="T14" fmla="*/ 0 60000 65536"/>
              <a:gd name="T15" fmla="*/ 0 w 480"/>
              <a:gd name="T16" fmla="*/ 0 h 2056"/>
              <a:gd name="T17" fmla="*/ 480 w 480"/>
              <a:gd name="T18" fmla="*/ 2056 h 2056"/>
            </a:gdLst>
            <a:ahLst/>
            <a:cxnLst>
              <a:cxn ang="T10">
                <a:pos x="T0" y="T1"/>
              </a:cxn>
              <a:cxn ang="T11">
                <a:pos x="T2" y="T3"/>
              </a:cxn>
              <a:cxn ang="T12">
                <a:pos x="T4" y="T5"/>
              </a:cxn>
              <a:cxn ang="T13">
                <a:pos x="T6" y="T7"/>
              </a:cxn>
              <a:cxn ang="T14">
                <a:pos x="T8" y="T9"/>
              </a:cxn>
            </a:cxnLst>
            <a:rect l="T15" t="T16" r="T17" b="T18"/>
            <a:pathLst>
              <a:path w="480" h="2056">
                <a:moveTo>
                  <a:pt x="0" y="2008"/>
                </a:moveTo>
                <a:cubicBezTo>
                  <a:pt x="152" y="2032"/>
                  <a:pt x="304" y="2056"/>
                  <a:pt x="384" y="1864"/>
                </a:cubicBezTo>
                <a:cubicBezTo>
                  <a:pt x="464" y="1672"/>
                  <a:pt x="480" y="1144"/>
                  <a:pt x="480" y="856"/>
                </a:cubicBezTo>
                <a:cubicBezTo>
                  <a:pt x="480" y="568"/>
                  <a:pt x="456" y="272"/>
                  <a:pt x="384" y="136"/>
                </a:cubicBezTo>
                <a:cubicBezTo>
                  <a:pt x="312" y="0"/>
                  <a:pt x="180" y="20"/>
                  <a:pt x="48" y="40"/>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grpSp>
        <p:nvGrpSpPr>
          <p:cNvPr id="2066" name="Group 472"/>
          <p:cNvGrpSpPr>
            <a:grpSpLocks/>
          </p:cNvGrpSpPr>
          <p:nvPr/>
        </p:nvGrpSpPr>
        <p:grpSpPr bwMode="auto">
          <a:xfrm>
            <a:off x="8228013" y="4881563"/>
            <a:ext cx="1219200" cy="1090612"/>
            <a:chOff x="4032" y="2976"/>
            <a:chExt cx="768" cy="687"/>
          </a:xfrm>
        </p:grpSpPr>
        <p:grpSp>
          <p:nvGrpSpPr>
            <p:cNvPr id="13337" name="Group 473"/>
            <p:cNvGrpSpPr>
              <a:grpSpLocks/>
            </p:cNvGrpSpPr>
            <p:nvPr/>
          </p:nvGrpSpPr>
          <p:grpSpPr bwMode="auto">
            <a:xfrm>
              <a:off x="4224" y="3408"/>
              <a:ext cx="184" cy="255"/>
              <a:chOff x="1781" y="2784"/>
              <a:chExt cx="184" cy="255"/>
            </a:xfrm>
          </p:grpSpPr>
          <p:sp>
            <p:nvSpPr>
              <p:cNvPr id="467" name="Rectangle 474"/>
              <p:cNvSpPr>
                <a:spLocks noChangeArrowheads="1"/>
              </p:cNvSpPr>
              <p:nvPr/>
            </p:nvSpPr>
            <p:spPr bwMode="auto">
              <a:xfrm>
                <a:off x="1781" y="2784"/>
                <a:ext cx="184" cy="199"/>
              </a:xfrm>
              <a:prstGeom prst="rect">
                <a:avLst/>
              </a:prstGeom>
              <a:solidFill>
                <a:srgbClr val="6633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68" name="Rectangle 475"/>
              <p:cNvSpPr>
                <a:spLocks noChangeArrowheads="1"/>
              </p:cNvSpPr>
              <p:nvPr/>
            </p:nvSpPr>
            <p:spPr bwMode="auto">
              <a:xfrm>
                <a:off x="1842" y="2983"/>
                <a:ext cx="62" cy="56"/>
              </a:xfrm>
              <a:prstGeom prst="rect">
                <a:avLst/>
              </a:prstGeom>
              <a:gradFill rotWithShape="0">
                <a:gsLst>
                  <a:gs pos="0">
                    <a:srgbClr val="100A03"/>
                  </a:gs>
                  <a:gs pos="50000">
                    <a:srgbClr val="FF9933"/>
                  </a:gs>
                  <a:gs pos="100000">
                    <a:srgbClr val="100A03"/>
                  </a:gs>
                </a:gsLst>
                <a:lin ang="0" scaled="1"/>
              </a:gra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grpSp>
        <p:grpSp>
          <p:nvGrpSpPr>
            <p:cNvPr id="13338" name="Group 476"/>
            <p:cNvGrpSpPr>
              <a:grpSpLocks/>
            </p:cNvGrpSpPr>
            <p:nvPr/>
          </p:nvGrpSpPr>
          <p:grpSpPr bwMode="auto">
            <a:xfrm>
              <a:off x="4032" y="2976"/>
              <a:ext cx="768" cy="624"/>
              <a:chOff x="3600" y="919"/>
              <a:chExt cx="1418" cy="1063"/>
            </a:xfrm>
          </p:grpSpPr>
          <p:sp>
            <p:nvSpPr>
              <p:cNvPr id="462" name="Freeform 477"/>
              <p:cNvSpPr>
                <a:spLocks/>
              </p:cNvSpPr>
              <p:nvPr/>
            </p:nvSpPr>
            <p:spPr bwMode="auto">
              <a:xfrm>
                <a:off x="3600" y="919"/>
                <a:ext cx="1418" cy="1063"/>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18"/>
                  <a:gd name="T169" fmla="*/ 0 h 1063"/>
                  <a:gd name="T170" fmla="*/ 1418 w 1418"/>
                  <a:gd name="T171" fmla="*/ 1063 h 10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sp>
            <p:nvSpPr>
              <p:cNvPr id="463" name="Freeform 478"/>
              <p:cNvSpPr>
                <a:spLocks/>
              </p:cNvSpPr>
              <p:nvPr/>
            </p:nvSpPr>
            <p:spPr bwMode="auto">
              <a:xfrm>
                <a:off x="3663" y="955"/>
                <a:ext cx="1304" cy="997"/>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04"/>
                  <a:gd name="T166" fmla="*/ 0 h 997"/>
                  <a:gd name="T167" fmla="*/ 1304 w 1304"/>
                  <a:gd name="T168" fmla="*/ 997 h 9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sp>
            <p:nvSpPr>
              <p:cNvPr id="464" name="Freeform 479"/>
              <p:cNvSpPr>
                <a:spLocks/>
              </p:cNvSpPr>
              <p:nvPr/>
            </p:nvSpPr>
            <p:spPr bwMode="auto">
              <a:xfrm>
                <a:off x="3628" y="1387"/>
                <a:ext cx="207" cy="215"/>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7"/>
                  <a:gd name="T100" fmla="*/ 0 h 214"/>
                  <a:gd name="T101" fmla="*/ 207 w 207"/>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sp>
            <p:nvSpPr>
              <p:cNvPr id="465" name="Freeform 480"/>
              <p:cNvSpPr>
                <a:spLocks/>
              </p:cNvSpPr>
              <p:nvPr/>
            </p:nvSpPr>
            <p:spPr bwMode="auto">
              <a:xfrm>
                <a:off x="4230" y="1244"/>
                <a:ext cx="205"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24"/>
                  <a:gd name="T89" fmla="*/ 205 w 205"/>
                  <a:gd name="T90" fmla="*/ 24 h 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sp>
            <p:nvSpPr>
              <p:cNvPr id="466" name="Freeform 481"/>
              <p:cNvSpPr>
                <a:spLocks/>
              </p:cNvSpPr>
              <p:nvPr/>
            </p:nvSpPr>
            <p:spPr bwMode="auto">
              <a:xfrm>
                <a:off x="4207" y="1762"/>
                <a:ext cx="37" cy="43"/>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41"/>
                  <a:gd name="T41" fmla="*/ 37 w 37"/>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grpSp>
      </p:grpSp>
      <p:sp>
        <p:nvSpPr>
          <p:cNvPr id="469" name="Text Box 482"/>
          <p:cNvSpPr txBox="1">
            <a:spLocks noChangeArrowheads="1"/>
          </p:cNvSpPr>
          <p:nvPr/>
        </p:nvSpPr>
        <p:spPr bwMode="auto">
          <a:xfrm>
            <a:off x="8056564" y="4594226"/>
            <a:ext cx="1087437" cy="523875"/>
          </a:xfrm>
          <a:prstGeom prst="rect">
            <a:avLst/>
          </a:prstGeom>
          <a:noFill/>
          <a:ln w="12700">
            <a:noFill/>
            <a:miter lim="800000"/>
            <a:headEnd/>
            <a:tailEnd/>
          </a:ln>
        </p:spPr>
        <p:txBody>
          <a:bodyPr wrap="none" anchor="ctr">
            <a:spAutoFit/>
          </a:bodyPr>
          <a:lstStyle/>
          <a:p>
            <a:pPr algn="ctr" eaLnBrk="0" fontAlgn="auto" hangingPunct="0">
              <a:spcBef>
                <a:spcPts val="0"/>
              </a:spcBef>
              <a:spcAft>
                <a:spcPts val="0"/>
              </a:spcAft>
              <a:defRPr/>
            </a:pPr>
            <a:r>
              <a:rPr lang="zh-CN" altLang="en-US" sz="2800" b="1" dirty="0">
                <a:solidFill>
                  <a:srgbClr val="0000FF"/>
                </a:solidFill>
                <a:latin typeface="+mj-ea"/>
                <a:ea typeface="+mj-ea"/>
              </a:rPr>
              <a:t>回路</a:t>
            </a:r>
            <a:r>
              <a:rPr lang="en-US" altLang="zh-CN" sz="2800" b="1" dirty="0">
                <a:solidFill>
                  <a:srgbClr val="0000FF"/>
                </a:solidFill>
                <a:latin typeface="+mj-ea"/>
                <a:ea typeface="+mj-ea"/>
              </a:rPr>
              <a:t>1</a:t>
            </a:r>
          </a:p>
        </p:txBody>
      </p:sp>
      <p:sp>
        <p:nvSpPr>
          <p:cNvPr id="470" name="Text Box 483"/>
          <p:cNvSpPr txBox="1">
            <a:spLocks noChangeArrowheads="1"/>
          </p:cNvSpPr>
          <p:nvPr/>
        </p:nvSpPr>
        <p:spPr bwMode="auto">
          <a:xfrm>
            <a:off x="3736975" y="5457826"/>
            <a:ext cx="1087438" cy="523875"/>
          </a:xfrm>
          <a:prstGeom prst="rect">
            <a:avLst/>
          </a:prstGeom>
          <a:noFill/>
          <a:ln w="12700">
            <a:noFill/>
            <a:miter lim="800000"/>
            <a:headEnd/>
            <a:tailEnd/>
          </a:ln>
        </p:spPr>
        <p:txBody>
          <a:bodyPr wrap="none" anchor="ctr">
            <a:spAutoFit/>
          </a:bodyPr>
          <a:lstStyle/>
          <a:p>
            <a:pPr algn="ctr" eaLnBrk="0" fontAlgn="auto" hangingPunct="0">
              <a:spcBef>
                <a:spcPts val="0"/>
              </a:spcBef>
              <a:spcAft>
                <a:spcPts val="0"/>
              </a:spcAft>
              <a:defRPr/>
            </a:pPr>
            <a:r>
              <a:rPr lang="zh-CN" altLang="en-US" sz="2800" b="1" dirty="0">
                <a:solidFill>
                  <a:srgbClr val="009900"/>
                </a:solidFill>
                <a:latin typeface="+mj-ea"/>
                <a:ea typeface="+mj-ea"/>
              </a:rPr>
              <a:t>回路</a:t>
            </a:r>
            <a:r>
              <a:rPr lang="en-US" altLang="zh-CN" sz="2800" b="1" dirty="0">
                <a:solidFill>
                  <a:srgbClr val="009900"/>
                </a:solidFill>
                <a:latin typeface="+mj-ea"/>
                <a:ea typeface="+mj-ea"/>
              </a:rPr>
              <a:t>2</a:t>
            </a:r>
          </a:p>
        </p:txBody>
      </p:sp>
      <p:sp>
        <p:nvSpPr>
          <p:cNvPr id="471" name="Arc 484"/>
          <p:cNvSpPr>
            <a:spLocks/>
          </p:cNvSpPr>
          <p:nvPr/>
        </p:nvSpPr>
        <p:spPr bwMode="auto">
          <a:xfrm>
            <a:off x="7389814" y="4119563"/>
            <a:ext cx="2363787" cy="1293812"/>
          </a:xfrm>
          <a:custGeom>
            <a:avLst/>
            <a:gdLst>
              <a:gd name="T0" fmla="*/ 0 w 42709"/>
              <a:gd name="T1" fmla="*/ 509768 h 43200"/>
              <a:gd name="T2" fmla="*/ 1130947 w 42709"/>
              <a:gd name="T3" fmla="*/ 1293483 h 43200"/>
              <a:gd name="T4" fmla="*/ 1168306 w 42709"/>
              <a:gd name="T5" fmla="*/ 646906 h 43200"/>
              <a:gd name="T6" fmla="*/ 0 60000 65536"/>
              <a:gd name="T7" fmla="*/ 0 60000 65536"/>
              <a:gd name="T8" fmla="*/ 0 60000 65536"/>
              <a:gd name="T9" fmla="*/ 0 w 42709"/>
              <a:gd name="T10" fmla="*/ 0 h 43200"/>
              <a:gd name="T11" fmla="*/ 42709 w 42709"/>
              <a:gd name="T12" fmla="*/ 43200 h 43200"/>
            </a:gdLst>
            <a:ahLst/>
            <a:cxnLst>
              <a:cxn ang="T6">
                <a:pos x="T0" y="T1"/>
              </a:cxn>
              <a:cxn ang="T7">
                <a:pos x="T2" y="T3"/>
              </a:cxn>
              <a:cxn ang="T8">
                <a:pos x="T4" y="T5"/>
              </a:cxn>
            </a:cxnLst>
            <a:rect l="T9" t="T10" r="T11" b="T12"/>
            <a:pathLst>
              <a:path w="42709" h="43200" fill="none"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path>
              <a:path w="42709" h="43200" stroke="0"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lnTo>
                  <a:pt x="21109" y="21600"/>
                </a:lnTo>
                <a:close/>
              </a:path>
            </a:pathLst>
          </a:custGeom>
          <a:noFill/>
          <a:ln w="28575">
            <a:solidFill>
              <a:srgbClr val="009900"/>
            </a:solidFill>
            <a:round/>
            <a:headEnd/>
            <a:tailEnd type="triangle" w="med" len="med"/>
          </a:ln>
        </p:spPr>
        <p:txBody>
          <a:bodyPr wrap="none" anchor="ctr"/>
          <a:lstStyle/>
          <a:p>
            <a:pPr fontAlgn="auto">
              <a:spcBef>
                <a:spcPts val="0"/>
              </a:spcBef>
              <a:spcAft>
                <a:spcPts val="0"/>
              </a:spcAft>
              <a:defRPr/>
            </a:pPr>
            <a:endParaRPr lang="zh-CN" altLang="en-US" sz="2800" b="1">
              <a:latin typeface="+mj-ea"/>
              <a:ea typeface="+mj-ea"/>
            </a:endParaRPr>
          </a:p>
        </p:txBody>
      </p:sp>
      <p:sp>
        <p:nvSpPr>
          <p:cNvPr id="472" name="Arc 485"/>
          <p:cNvSpPr>
            <a:spLocks/>
          </p:cNvSpPr>
          <p:nvPr/>
        </p:nvSpPr>
        <p:spPr bwMode="auto">
          <a:xfrm>
            <a:off x="3278189" y="5241925"/>
            <a:ext cx="2052637" cy="800100"/>
          </a:xfrm>
          <a:custGeom>
            <a:avLst/>
            <a:gdLst>
              <a:gd name="T0" fmla="*/ 366101 w 43200"/>
              <a:gd name="T1" fmla="*/ 737183 h 41393"/>
              <a:gd name="T2" fmla="*/ 1437226 w 43200"/>
              <a:gd name="T3" fmla="*/ 800100 h 41393"/>
              <a:gd name="T4" fmla="*/ 1026319 w 43200"/>
              <a:gd name="T5" fmla="*/ 417514 h 41393"/>
              <a:gd name="T6" fmla="*/ 0 60000 65536"/>
              <a:gd name="T7" fmla="*/ 0 60000 65536"/>
              <a:gd name="T8" fmla="*/ 0 60000 65536"/>
              <a:gd name="T9" fmla="*/ 0 w 43200"/>
              <a:gd name="T10" fmla="*/ 0 h 41393"/>
              <a:gd name="T11" fmla="*/ 43200 w 43200"/>
              <a:gd name="T12" fmla="*/ 41393 h 41393"/>
            </a:gdLst>
            <a:ahLst/>
            <a:cxnLst>
              <a:cxn ang="T6">
                <a:pos x="T0" y="T1"/>
              </a:cxn>
              <a:cxn ang="T7">
                <a:pos x="T2" y="T3"/>
              </a:cxn>
              <a:cxn ang="T8">
                <a:pos x="T4" y="T5"/>
              </a:cxn>
            </a:cxnLst>
            <a:rect l="T9" t="T10" r="T11" b="T12"/>
            <a:pathLst>
              <a:path w="43200" h="41393" fill="none"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path>
              <a:path w="43200" h="41393" stroke="0"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lnTo>
                  <a:pt x="21600" y="21600"/>
                </a:lnTo>
                <a:close/>
              </a:path>
            </a:pathLst>
          </a:custGeom>
          <a:noFill/>
          <a:ln w="28575">
            <a:solidFill>
              <a:srgbClr val="0070C0"/>
            </a:solidFill>
            <a:round/>
            <a:headEnd/>
            <a:tailEnd type="triangle" w="med" len="med"/>
          </a:ln>
        </p:spPr>
        <p:txBody>
          <a:bodyPr wrap="none" anchor="ctr"/>
          <a:lstStyle/>
          <a:p>
            <a:pPr fontAlgn="auto">
              <a:spcBef>
                <a:spcPts val="0"/>
              </a:spcBef>
              <a:spcAft>
                <a:spcPts val="0"/>
              </a:spcAft>
              <a:defRPr/>
            </a:pPr>
            <a:endParaRPr lang="zh-CN" altLang="en-US" sz="2800" b="1">
              <a:latin typeface="+mj-ea"/>
              <a:ea typeface="+mj-ea"/>
            </a:endParaRPr>
          </a:p>
        </p:txBody>
      </p:sp>
      <p:sp>
        <p:nvSpPr>
          <p:cNvPr id="473" name="Freeform 486"/>
          <p:cNvSpPr>
            <a:spLocks/>
          </p:cNvSpPr>
          <p:nvPr/>
        </p:nvSpPr>
        <p:spPr bwMode="auto">
          <a:xfrm>
            <a:off x="3062289" y="3946526"/>
            <a:ext cx="3311525" cy="2303463"/>
          </a:xfrm>
          <a:custGeom>
            <a:avLst/>
            <a:gdLst>
              <a:gd name="T0" fmla="*/ 0 w 2400"/>
              <a:gd name="T1" fmla="*/ 1056 h 2064"/>
              <a:gd name="T2" fmla="*/ 336 w 2400"/>
              <a:gd name="T3" fmla="*/ 1776 h 2064"/>
              <a:gd name="T4" fmla="*/ 1584 w 2400"/>
              <a:gd name="T5" fmla="*/ 1824 h 2064"/>
              <a:gd name="T6" fmla="*/ 2064 w 2400"/>
              <a:gd name="T7" fmla="*/ 336 h 2064"/>
              <a:gd name="T8" fmla="*/ 2400 w 2400"/>
              <a:gd name="T9" fmla="*/ 0 h 2064"/>
              <a:gd name="T10" fmla="*/ 0 60000 65536"/>
              <a:gd name="T11" fmla="*/ 0 60000 65536"/>
              <a:gd name="T12" fmla="*/ 0 60000 65536"/>
              <a:gd name="T13" fmla="*/ 0 60000 65536"/>
              <a:gd name="T14" fmla="*/ 0 60000 65536"/>
              <a:gd name="T15" fmla="*/ 0 w 2400"/>
              <a:gd name="T16" fmla="*/ 0 h 2064"/>
              <a:gd name="T17" fmla="*/ 2400 w 2400"/>
              <a:gd name="T18" fmla="*/ 2064 h 2064"/>
            </a:gdLst>
            <a:ahLst/>
            <a:cxnLst>
              <a:cxn ang="T10">
                <a:pos x="T0" y="T1"/>
              </a:cxn>
              <a:cxn ang="T11">
                <a:pos x="T2" y="T3"/>
              </a:cxn>
              <a:cxn ang="T12">
                <a:pos x="T4" y="T5"/>
              </a:cxn>
              <a:cxn ang="T13">
                <a:pos x="T6" y="T7"/>
              </a:cxn>
              <a:cxn ang="T14">
                <a:pos x="T8" y="T9"/>
              </a:cxn>
            </a:cxnLst>
            <a:rect l="T15" t="T16" r="T17" b="T18"/>
            <a:pathLst>
              <a:path w="2400" h="2064">
                <a:moveTo>
                  <a:pt x="0" y="1056"/>
                </a:moveTo>
                <a:cubicBezTo>
                  <a:pt x="36" y="1352"/>
                  <a:pt x="72" y="1648"/>
                  <a:pt x="336" y="1776"/>
                </a:cubicBezTo>
                <a:cubicBezTo>
                  <a:pt x="600" y="1904"/>
                  <a:pt x="1296" y="2064"/>
                  <a:pt x="1584" y="1824"/>
                </a:cubicBezTo>
                <a:cubicBezTo>
                  <a:pt x="1872" y="1584"/>
                  <a:pt x="1928" y="640"/>
                  <a:pt x="2064" y="336"/>
                </a:cubicBezTo>
                <a:cubicBezTo>
                  <a:pt x="2200" y="32"/>
                  <a:pt x="2344" y="64"/>
                  <a:pt x="2400" y="0"/>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74" name="Text Box 487"/>
          <p:cNvSpPr txBox="1">
            <a:spLocks noChangeArrowheads="1"/>
          </p:cNvSpPr>
          <p:nvPr/>
        </p:nvSpPr>
        <p:spPr bwMode="auto">
          <a:xfrm>
            <a:off x="2595564" y="608345"/>
            <a:ext cx="4929187" cy="1126462"/>
          </a:xfrm>
          <a:prstGeom prst="rect">
            <a:avLst/>
          </a:prstGeom>
          <a:noFill/>
          <a:ln w="12700">
            <a:noFill/>
            <a:miter lim="800000"/>
            <a:headEnd/>
            <a:tailEnd/>
          </a:ln>
        </p:spPr>
        <p:txBody>
          <a:bodyPr anchor="ctr">
            <a:spAutoFit/>
          </a:bodyPr>
          <a:lstStyle/>
          <a:p>
            <a:pPr eaLnBrk="0" fontAlgn="auto" hangingPunct="0">
              <a:lnSpc>
                <a:spcPct val="120000"/>
              </a:lnSpc>
              <a:spcBef>
                <a:spcPts val="0"/>
              </a:spcBef>
              <a:spcAft>
                <a:spcPts val="0"/>
              </a:spcAft>
              <a:defRPr/>
            </a:pPr>
            <a:r>
              <a:rPr lang="en-US" altLang="zh-CN" sz="2800" b="1" dirty="0">
                <a:solidFill>
                  <a:srgbClr val="FF00FF"/>
                </a:solidFill>
                <a:latin typeface="+mj-ea"/>
                <a:ea typeface="+mj-ea"/>
              </a:rPr>
              <a:t>5. </a:t>
            </a:r>
            <a:r>
              <a:rPr lang="zh-CN" altLang="en-US" sz="2800" b="1" dirty="0">
                <a:solidFill>
                  <a:srgbClr val="FF00FF"/>
                </a:solidFill>
                <a:latin typeface="+mj-ea"/>
                <a:ea typeface="+mj-ea"/>
              </a:rPr>
              <a:t>当回路</a:t>
            </a:r>
            <a:r>
              <a:rPr lang="en-US" altLang="zh-CN" sz="2800" b="1" dirty="0">
                <a:solidFill>
                  <a:srgbClr val="FF00FF"/>
                </a:solidFill>
                <a:latin typeface="+mj-ea"/>
                <a:ea typeface="+mj-ea"/>
              </a:rPr>
              <a:t>1</a:t>
            </a:r>
            <a:r>
              <a:rPr lang="zh-CN" altLang="en-US" sz="2800" b="1" dirty="0">
                <a:solidFill>
                  <a:srgbClr val="FF00FF"/>
                </a:solidFill>
                <a:latin typeface="+mj-ea"/>
                <a:ea typeface="+mj-ea"/>
              </a:rPr>
              <a:t>中的电流变化时，在回路</a:t>
            </a:r>
            <a:r>
              <a:rPr lang="en-US" altLang="zh-CN" sz="2800" b="1" dirty="0">
                <a:solidFill>
                  <a:srgbClr val="FF00FF"/>
                </a:solidFill>
                <a:latin typeface="+mj-ea"/>
                <a:ea typeface="+mj-ea"/>
              </a:rPr>
              <a:t>2</a:t>
            </a:r>
            <a:r>
              <a:rPr lang="zh-CN" altLang="en-US" sz="2800" b="1" dirty="0">
                <a:solidFill>
                  <a:srgbClr val="FF00FF"/>
                </a:solidFill>
                <a:latin typeface="+mj-ea"/>
                <a:ea typeface="+mj-ea"/>
              </a:rPr>
              <a:t>中出现感应电流。</a:t>
            </a:r>
          </a:p>
        </p:txBody>
      </p:sp>
      <p:sp>
        <p:nvSpPr>
          <p:cNvPr id="475" name="Freeform 488"/>
          <p:cNvSpPr>
            <a:spLocks/>
          </p:cNvSpPr>
          <p:nvPr/>
        </p:nvSpPr>
        <p:spPr bwMode="auto">
          <a:xfrm>
            <a:off x="3709989" y="3128964"/>
            <a:ext cx="1927225" cy="2041525"/>
          </a:xfrm>
          <a:custGeom>
            <a:avLst/>
            <a:gdLst>
              <a:gd name="T0" fmla="*/ 1296 w 1296"/>
              <a:gd name="T1" fmla="*/ 0 h 1408"/>
              <a:gd name="T2" fmla="*/ 1104 w 1296"/>
              <a:gd name="T3" fmla="*/ 96 h 1408"/>
              <a:gd name="T4" fmla="*/ 960 w 1296"/>
              <a:gd name="T5" fmla="*/ 576 h 1408"/>
              <a:gd name="T6" fmla="*/ 672 w 1296"/>
              <a:gd name="T7" fmla="*/ 1296 h 1408"/>
              <a:gd name="T8" fmla="*/ 0 w 1296"/>
              <a:gd name="T9" fmla="*/ 1248 h 1408"/>
              <a:gd name="T10" fmla="*/ 0 60000 65536"/>
              <a:gd name="T11" fmla="*/ 0 60000 65536"/>
              <a:gd name="T12" fmla="*/ 0 60000 65536"/>
              <a:gd name="T13" fmla="*/ 0 60000 65536"/>
              <a:gd name="T14" fmla="*/ 0 60000 65536"/>
              <a:gd name="T15" fmla="*/ 0 w 1296"/>
              <a:gd name="T16" fmla="*/ 0 h 1408"/>
              <a:gd name="T17" fmla="*/ 1296 w 1296"/>
              <a:gd name="T18" fmla="*/ 1408 h 1408"/>
            </a:gdLst>
            <a:ahLst/>
            <a:cxnLst>
              <a:cxn ang="T10">
                <a:pos x="T0" y="T1"/>
              </a:cxn>
              <a:cxn ang="T11">
                <a:pos x="T2" y="T3"/>
              </a:cxn>
              <a:cxn ang="T12">
                <a:pos x="T4" y="T5"/>
              </a:cxn>
              <a:cxn ang="T13">
                <a:pos x="T6" y="T7"/>
              </a:cxn>
              <a:cxn ang="T14">
                <a:pos x="T8" y="T9"/>
              </a:cxn>
            </a:cxnLst>
            <a:rect l="T15" t="T16" r="T17" b="T18"/>
            <a:pathLst>
              <a:path w="1296" h="1408">
                <a:moveTo>
                  <a:pt x="1296" y="0"/>
                </a:moveTo>
                <a:cubicBezTo>
                  <a:pt x="1228" y="0"/>
                  <a:pt x="1160" y="0"/>
                  <a:pt x="1104" y="96"/>
                </a:cubicBezTo>
                <a:cubicBezTo>
                  <a:pt x="1048" y="192"/>
                  <a:pt x="1032" y="376"/>
                  <a:pt x="960" y="576"/>
                </a:cubicBezTo>
                <a:cubicBezTo>
                  <a:pt x="888" y="776"/>
                  <a:pt x="832" y="1184"/>
                  <a:pt x="672" y="1296"/>
                </a:cubicBezTo>
                <a:cubicBezTo>
                  <a:pt x="512" y="1408"/>
                  <a:pt x="256" y="1328"/>
                  <a:pt x="0" y="1248"/>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3"/>
                                        </p:tgtEl>
                                        <p:attrNameLst>
                                          <p:attrName>style.visibility</p:attrName>
                                        </p:attrNameLst>
                                      </p:cBhvr>
                                      <p:to>
                                        <p:strVal val="visible"/>
                                      </p:to>
                                    </p:set>
                                    <p:anim calcmode="lin" valueType="num">
                                      <p:cBhvr additive="base">
                                        <p:cTn id="15" dur="500" fill="hold"/>
                                        <p:tgtEl>
                                          <p:spTgt spid="2053"/>
                                        </p:tgtEl>
                                        <p:attrNameLst>
                                          <p:attrName>ppt_x</p:attrName>
                                        </p:attrNameLst>
                                      </p:cBhvr>
                                      <p:tavLst>
                                        <p:tav tm="0">
                                          <p:val>
                                            <p:strVal val="#ppt_x"/>
                                          </p:val>
                                        </p:tav>
                                        <p:tav tm="100000">
                                          <p:val>
                                            <p:strVal val="#ppt_x"/>
                                          </p:val>
                                        </p:tav>
                                      </p:tavLst>
                                    </p:anim>
                                    <p:anim calcmode="lin" valueType="num">
                                      <p:cBhvr additive="base">
                                        <p:cTn id="16" dur="500" fill="hold"/>
                                        <p:tgtEl>
                                          <p:spTgt spid="205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ppt_x"/>
                                          </p:val>
                                        </p:tav>
                                        <p:tav tm="100000">
                                          <p:val>
                                            <p:strVal val="#ppt_x"/>
                                          </p:val>
                                        </p:tav>
                                      </p:tavLst>
                                    </p:anim>
                                    <p:anim calcmode="lin" valueType="num">
                                      <p:cBhvr additive="base">
                                        <p:cTn id="20" dur="500" fill="hold"/>
                                        <p:tgtEl>
                                          <p:spTgt spid="205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48"/>
                                        </p:tgtEl>
                                        <p:attrNameLst>
                                          <p:attrName>style.visibility</p:attrName>
                                        </p:attrNameLst>
                                      </p:cBhvr>
                                      <p:to>
                                        <p:strVal val="visible"/>
                                      </p:to>
                                    </p:set>
                                    <p:anim calcmode="lin" valueType="num">
                                      <p:cBhvr additive="base">
                                        <p:cTn id="23" dur="500" fill="hold"/>
                                        <p:tgtEl>
                                          <p:spTgt spid="448"/>
                                        </p:tgtEl>
                                        <p:attrNameLst>
                                          <p:attrName>ppt_x</p:attrName>
                                        </p:attrNameLst>
                                      </p:cBhvr>
                                      <p:tavLst>
                                        <p:tav tm="0">
                                          <p:val>
                                            <p:strVal val="#ppt_x"/>
                                          </p:val>
                                        </p:tav>
                                        <p:tav tm="100000">
                                          <p:val>
                                            <p:strVal val="#ppt_x"/>
                                          </p:val>
                                        </p:tav>
                                      </p:tavLst>
                                    </p:anim>
                                    <p:anim calcmode="lin" valueType="num">
                                      <p:cBhvr additive="base">
                                        <p:cTn id="24" dur="500" fill="hold"/>
                                        <p:tgtEl>
                                          <p:spTgt spid="44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 calcmode="lin" valueType="num">
                                      <p:cBhvr additive="base">
                                        <p:cTn id="27" dur="500" fill="hold"/>
                                        <p:tgtEl>
                                          <p:spTgt spid="449"/>
                                        </p:tgtEl>
                                        <p:attrNameLst>
                                          <p:attrName>ppt_x</p:attrName>
                                        </p:attrNameLst>
                                      </p:cBhvr>
                                      <p:tavLst>
                                        <p:tav tm="0">
                                          <p:val>
                                            <p:strVal val="#ppt_x"/>
                                          </p:val>
                                        </p:tav>
                                        <p:tav tm="100000">
                                          <p:val>
                                            <p:strVal val="#ppt_x"/>
                                          </p:val>
                                        </p:tav>
                                      </p:tavLst>
                                    </p:anim>
                                    <p:anim calcmode="lin" valueType="num">
                                      <p:cBhvr additive="base">
                                        <p:cTn id="28" dur="500" fill="hold"/>
                                        <p:tgtEl>
                                          <p:spTgt spid="44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50"/>
                                        </p:tgtEl>
                                        <p:attrNameLst>
                                          <p:attrName>style.visibility</p:attrName>
                                        </p:attrNameLst>
                                      </p:cBhvr>
                                      <p:to>
                                        <p:strVal val="visible"/>
                                      </p:to>
                                    </p:set>
                                    <p:anim calcmode="lin" valueType="num">
                                      <p:cBhvr additive="base">
                                        <p:cTn id="31" dur="500" fill="hold"/>
                                        <p:tgtEl>
                                          <p:spTgt spid="450"/>
                                        </p:tgtEl>
                                        <p:attrNameLst>
                                          <p:attrName>ppt_x</p:attrName>
                                        </p:attrNameLst>
                                      </p:cBhvr>
                                      <p:tavLst>
                                        <p:tav tm="0">
                                          <p:val>
                                            <p:strVal val="#ppt_x"/>
                                          </p:val>
                                        </p:tav>
                                        <p:tav tm="100000">
                                          <p:val>
                                            <p:strVal val="#ppt_x"/>
                                          </p:val>
                                        </p:tav>
                                      </p:tavLst>
                                    </p:anim>
                                    <p:anim calcmode="lin" valueType="num">
                                      <p:cBhvr additive="base">
                                        <p:cTn id="32" dur="500" fill="hold"/>
                                        <p:tgtEl>
                                          <p:spTgt spid="4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1"/>
                                        </p:tgtEl>
                                        <p:attrNameLst>
                                          <p:attrName>style.visibility</p:attrName>
                                        </p:attrNameLst>
                                      </p:cBhvr>
                                      <p:to>
                                        <p:strVal val="visible"/>
                                      </p:to>
                                    </p:set>
                                    <p:anim calcmode="lin" valueType="num">
                                      <p:cBhvr additive="base">
                                        <p:cTn id="35" dur="500" fill="hold"/>
                                        <p:tgtEl>
                                          <p:spTgt spid="451"/>
                                        </p:tgtEl>
                                        <p:attrNameLst>
                                          <p:attrName>ppt_x</p:attrName>
                                        </p:attrNameLst>
                                      </p:cBhvr>
                                      <p:tavLst>
                                        <p:tav tm="0">
                                          <p:val>
                                            <p:strVal val="#ppt_x"/>
                                          </p:val>
                                        </p:tav>
                                        <p:tav tm="100000">
                                          <p:val>
                                            <p:strVal val="#ppt_x"/>
                                          </p:val>
                                        </p:tav>
                                      </p:tavLst>
                                    </p:anim>
                                    <p:anim calcmode="lin" valueType="num">
                                      <p:cBhvr additive="base">
                                        <p:cTn id="36" dur="500" fill="hold"/>
                                        <p:tgtEl>
                                          <p:spTgt spid="45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52"/>
                                        </p:tgtEl>
                                        <p:attrNameLst>
                                          <p:attrName>style.visibility</p:attrName>
                                        </p:attrNameLst>
                                      </p:cBhvr>
                                      <p:to>
                                        <p:strVal val="visible"/>
                                      </p:to>
                                    </p:set>
                                    <p:anim calcmode="lin" valueType="num">
                                      <p:cBhvr additive="base">
                                        <p:cTn id="39" dur="500" fill="hold"/>
                                        <p:tgtEl>
                                          <p:spTgt spid="452"/>
                                        </p:tgtEl>
                                        <p:attrNameLst>
                                          <p:attrName>ppt_x</p:attrName>
                                        </p:attrNameLst>
                                      </p:cBhvr>
                                      <p:tavLst>
                                        <p:tav tm="0">
                                          <p:val>
                                            <p:strVal val="#ppt_x"/>
                                          </p:val>
                                        </p:tav>
                                        <p:tav tm="100000">
                                          <p:val>
                                            <p:strVal val="#ppt_x"/>
                                          </p:val>
                                        </p:tav>
                                      </p:tavLst>
                                    </p:anim>
                                    <p:anim calcmode="lin" valueType="num">
                                      <p:cBhvr additive="base">
                                        <p:cTn id="40" dur="500" fill="hold"/>
                                        <p:tgtEl>
                                          <p:spTgt spid="45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53"/>
                                        </p:tgtEl>
                                        <p:attrNameLst>
                                          <p:attrName>style.visibility</p:attrName>
                                        </p:attrNameLst>
                                      </p:cBhvr>
                                      <p:to>
                                        <p:strVal val="visible"/>
                                      </p:to>
                                    </p:set>
                                    <p:anim calcmode="lin" valueType="num">
                                      <p:cBhvr additive="base">
                                        <p:cTn id="43" dur="500" fill="hold"/>
                                        <p:tgtEl>
                                          <p:spTgt spid="453"/>
                                        </p:tgtEl>
                                        <p:attrNameLst>
                                          <p:attrName>ppt_x</p:attrName>
                                        </p:attrNameLst>
                                      </p:cBhvr>
                                      <p:tavLst>
                                        <p:tav tm="0">
                                          <p:val>
                                            <p:strVal val="#ppt_x"/>
                                          </p:val>
                                        </p:tav>
                                        <p:tav tm="100000">
                                          <p:val>
                                            <p:strVal val="#ppt_x"/>
                                          </p:val>
                                        </p:tav>
                                      </p:tavLst>
                                    </p:anim>
                                    <p:anim calcmode="lin" valueType="num">
                                      <p:cBhvr additive="base">
                                        <p:cTn id="44" dur="500" fill="hold"/>
                                        <p:tgtEl>
                                          <p:spTgt spid="45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54"/>
                                        </p:tgtEl>
                                        <p:attrNameLst>
                                          <p:attrName>style.visibility</p:attrName>
                                        </p:attrNameLst>
                                      </p:cBhvr>
                                      <p:to>
                                        <p:strVal val="visible"/>
                                      </p:to>
                                    </p:set>
                                    <p:anim calcmode="lin" valueType="num">
                                      <p:cBhvr additive="base">
                                        <p:cTn id="47" dur="500" fill="hold"/>
                                        <p:tgtEl>
                                          <p:spTgt spid="454"/>
                                        </p:tgtEl>
                                        <p:attrNameLst>
                                          <p:attrName>ppt_x</p:attrName>
                                        </p:attrNameLst>
                                      </p:cBhvr>
                                      <p:tavLst>
                                        <p:tav tm="0">
                                          <p:val>
                                            <p:strVal val="#ppt_x"/>
                                          </p:val>
                                        </p:tav>
                                        <p:tav tm="100000">
                                          <p:val>
                                            <p:strVal val="#ppt_x"/>
                                          </p:val>
                                        </p:tav>
                                      </p:tavLst>
                                    </p:anim>
                                    <p:anim calcmode="lin" valueType="num">
                                      <p:cBhvr additive="base">
                                        <p:cTn id="48" dur="500" fill="hold"/>
                                        <p:tgtEl>
                                          <p:spTgt spid="4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55"/>
                                        </p:tgtEl>
                                        <p:attrNameLst>
                                          <p:attrName>style.visibility</p:attrName>
                                        </p:attrNameLst>
                                      </p:cBhvr>
                                      <p:to>
                                        <p:strVal val="visible"/>
                                      </p:to>
                                    </p:set>
                                    <p:anim calcmode="lin" valueType="num">
                                      <p:cBhvr additive="base">
                                        <p:cTn id="51" dur="500" fill="hold"/>
                                        <p:tgtEl>
                                          <p:spTgt spid="455"/>
                                        </p:tgtEl>
                                        <p:attrNameLst>
                                          <p:attrName>ppt_x</p:attrName>
                                        </p:attrNameLst>
                                      </p:cBhvr>
                                      <p:tavLst>
                                        <p:tav tm="0">
                                          <p:val>
                                            <p:strVal val="#ppt_x"/>
                                          </p:val>
                                        </p:tav>
                                        <p:tav tm="100000">
                                          <p:val>
                                            <p:strVal val="#ppt_x"/>
                                          </p:val>
                                        </p:tav>
                                      </p:tavLst>
                                    </p:anim>
                                    <p:anim calcmode="lin" valueType="num">
                                      <p:cBhvr additive="base">
                                        <p:cTn id="52" dur="500" fill="hold"/>
                                        <p:tgtEl>
                                          <p:spTgt spid="45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56"/>
                                        </p:tgtEl>
                                        <p:attrNameLst>
                                          <p:attrName>style.visibility</p:attrName>
                                        </p:attrNameLst>
                                      </p:cBhvr>
                                      <p:to>
                                        <p:strVal val="visible"/>
                                      </p:to>
                                    </p:set>
                                    <p:anim calcmode="lin" valueType="num">
                                      <p:cBhvr additive="base">
                                        <p:cTn id="55" dur="500" fill="hold"/>
                                        <p:tgtEl>
                                          <p:spTgt spid="456"/>
                                        </p:tgtEl>
                                        <p:attrNameLst>
                                          <p:attrName>ppt_x</p:attrName>
                                        </p:attrNameLst>
                                      </p:cBhvr>
                                      <p:tavLst>
                                        <p:tav tm="0">
                                          <p:val>
                                            <p:strVal val="#ppt_x"/>
                                          </p:val>
                                        </p:tav>
                                        <p:tav tm="100000">
                                          <p:val>
                                            <p:strVal val="#ppt_x"/>
                                          </p:val>
                                        </p:tav>
                                      </p:tavLst>
                                    </p:anim>
                                    <p:anim calcmode="lin" valueType="num">
                                      <p:cBhvr additive="base">
                                        <p:cTn id="56" dur="500" fill="hold"/>
                                        <p:tgtEl>
                                          <p:spTgt spid="45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57"/>
                                        </p:tgtEl>
                                        <p:attrNameLst>
                                          <p:attrName>style.visibility</p:attrName>
                                        </p:attrNameLst>
                                      </p:cBhvr>
                                      <p:to>
                                        <p:strVal val="visible"/>
                                      </p:to>
                                    </p:set>
                                    <p:anim calcmode="lin" valueType="num">
                                      <p:cBhvr additive="base">
                                        <p:cTn id="59" dur="500" fill="hold"/>
                                        <p:tgtEl>
                                          <p:spTgt spid="457"/>
                                        </p:tgtEl>
                                        <p:attrNameLst>
                                          <p:attrName>ppt_x</p:attrName>
                                        </p:attrNameLst>
                                      </p:cBhvr>
                                      <p:tavLst>
                                        <p:tav tm="0">
                                          <p:val>
                                            <p:strVal val="#ppt_x"/>
                                          </p:val>
                                        </p:tav>
                                        <p:tav tm="100000">
                                          <p:val>
                                            <p:strVal val="#ppt_x"/>
                                          </p:val>
                                        </p:tav>
                                      </p:tavLst>
                                    </p:anim>
                                    <p:anim calcmode="lin" valueType="num">
                                      <p:cBhvr additive="base">
                                        <p:cTn id="60" dur="500" fill="hold"/>
                                        <p:tgtEl>
                                          <p:spTgt spid="45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58"/>
                                        </p:tgtEl>
                                        <p:attrNameLst>
                                          <p:attrName>style.visibility</p:attrName>
                                        </p:attrNameLst>
                                      </p:cBhvr>
                                      <p:to>
                                        <p:strVal val="visible"/>
                                      </p:to>
                                    </p:set>
                                    <p:anim calcmode="lin" valueType="num">
                                      <p:cBhvr additive="base">
                                        <p:cTn id="63" dur="500" fill="hold"/>
                                        <p:tgtEl>
                                          <p:spTgt spid="458"/>
                                        </p:tgtEl>
                                        <p:attrNameLst>
                                          <p:attrName>ppt_x</p:attrName>
                                        </p:attrNameLst>
                                      </p:cBhvr>
                                      <p:tavLst>
                                        <p:tav tm="0">
                                          <p:val>
                                            <p:strVal val="#ppt_x"/>
                                          </p:val>
                                        </p:tav>
                                        <p:tav tm="100000">
                                          <p:val>
                                            <p:strVal val="#ppt_x"/>
                                          </p:val>
                                        </p:tav>
                                      </p:tavLst>
                                    </p:anim>
                                    <p:anim calcmode="lin" valueType="num">
                                      <p:cBhvr additive="base">
                                        <p:cTn id="64" dur="500" fill="hold"/>
                                        <p:tgtEl>
                                          <p:spTgt spid="45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66"/>
                                        </p:tgtEl>
                                        <p:attrNameLst>
                                          <p:attrName>style.visibility</p:attrName>
                                        </p:attrNameLst>
                                      </p:cBhvr>
                                      <p:to>
                                        <p:strVal val="visible"/>
                                      </p:to>
                                    </p:set>
                                    <p:anim calcmode="lin" valueType="num">
                                      <p:cBhvr additive="base">
                                        <p:cTn id="67" dur="500" fill="hold"/>
                                        <p:tgtEl>
                                          <p:spTgt spid="2066"/>
                                        </p:tgtEl>
                                        <p:attrNameLst>
                                          <p:attrName>ppt_x</p:attrName>
                                        </p:attrNameLst>
                                      </p:cBhvr>
                                      <p:tavLst>
                                        <p:tav tm="0">
                                          <p:val>
                                            <p:strVal val="#ppt_x"/>
                                          </p:val>
                                        </p:tav>
                                        <p:tav tm="100000">
                                          <p:val>
                                            <p:strVal val="#ppt_x"/>
                                          </p:val>
                                        </p:tav>
                                      </p:tavLst>
                                    </p:anim>
                                    <p:anim calcmode="lin" valueType="num">
                                      <p:cBhvr additive="base">
                                        <p:cTn id="68" dur="500" fill="hold"/>
                                        <p:tgtEl>
                                          <p:spTgt spid="206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73"/>
                                        </p:tgtEl>
                                        <p:attrNameLst>
                                          <p:attrName>style.visibility</p:attrName>
                                        </p:attrNameLst>
                                      </p:cBhvr>
                                      <p:to>
                                        <p:strVal val="visible"/>
                                      </p:to>
                                    </p:set>
                                    <p:anim calcmode="lin" valueType="num">
                                      <p:cBhvr additive="base">
                                        <p:cTn id="71" dur="500" fill="hold"/>
                                        <p:tgtEl>
                                          <p:spTgt spid="473"/>
                                        </p:tgtEl>
                                        <p:attrNameLst>
                                          <p:attrName>ppt_x</p:attrName>
                                        </p:attrNameLst>
                                      </p:cBhvr>
                                      <p:tavLst>
                                        <p:tav tm="0">
                                          <p:val>
                                            <p:strVal val="#ppt_x"/>
                                          </p:val>
                                        </p:tav>
                                        <p:tav tm="100000">
                                          <p:val>
                                            <p:strVal val="#ppt_x"/>
                                          </p:val>
                                        </p:tav>
                                      </p:tavLst>
                                    </p:anim>
                                    <p:anim calcmode="lin" valueType="num">
                                      <p:cBhvr additive="base">
                                        <p:cTn id="72" dur="500" fill="hold"/>
                                        <p:tgtEl>
                                          <p:spTgt spid="47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75"/>
                                        </p:tgtEl>
                                        <p:attrNameLst>
                                          <p:attrName>style.visibility</p:attrName>
                                        </p:attrNameLst>
                                      </p:cBhvr>
                                      <p:to>
                                        <p:strVal val="visible"/>
                                      </p:to>
                                    </p:set>
                                    <p:anim calcmode="lin" valueType="num">
                                      <p:cBhvr additive="base">
                                        <p:cTn id="75" dur="500" fill="hold"/>
                                        <p:tgtEl>
                                          <p:spTgt spid="475"/>
                                        </p:tgtEl>
                                        <p:attrNameLst>
                                          <p:attrName>ppt_x</p:attrName>
                                        </p:attrNameLst>
                                      </p:cBhvr>
                                      <p:tavLst>
                                        <p:tav tm="0">
                                          <p:val>
                                            <p:strVal val="#ppt_x"/>
                                          </p:val>
                                        </p:tav>
                                        <p:tav tm="100000">
                                          <p:val>
                                            <p:strVal val="#ppt_x"/>
                                          </p:val>
                                        </p:tav>
                                      </p:tavLst>
                                    </p:anim>
                                    <p:anim calcmode="lin" valueType="num">
                                      <p:cBhvr additive="base">
                                        <p:cTn id="76" dur="500" fill="hold"/>
                                        <p:tgtEl>
                                          <p:spTgt spid="475"/>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471"/>
                                        </p:tgtEl>
                                        <p:attrNameLst>
                                          <p:attrName>style.visibility</p:attrName>
                                        </p:attrNameLst>
                                      </p:cBhvr>
                                      <p:to>
                                        <p:strVal val="visible"/>
                                      </p:to>
                                    </p:set>
                                    <p:anim calcmode="lin" valueType="num">
                                      <p:cBhvr additive="base">
                                        <p:cTn id="81" dur="500" fill="hold"/>
                                        <p:tgtEl>
                                          <p:spTgt spid="471"/>
                                        </p:tgtEl>
                                        <p:attrNameLst>
                                          <p:attrName>ppt_x</p:attrName>
                                        </p:attrNameLst>
                                      </p:cBhvr>
                                      <p:tavLst>
                                        <p:tav tm="0">
                                          <p:val>
                                            <p:strVal val="#ppt_x"/>
                                          </p:val>
                                        </p:tav>
                                        <p:tav tm="100000">
                                          <p:val>
                                            <p:strVal val="#ppt_x"/>
                                          </p:val>
                                        </p:tav>
                                      </p:tavLst>
                                    </p:anim>
                                    <p:anim calcmode="lin" valueType="num">
                                      <p:cBhvr additive="base">
                                        <p:cTn id="82" dur="500" fill="hold"/>
                                        <p:tgtEl>
                                          <p:spTgt spid="471"/>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469"/>
                                        </p:tgtEl>
                                        <p:attrNameLst>
                                          <p:attrName>style.visibility</p:attrName>
                                        </p:attrNameLst>
                                      </p:cBhvr>
                                      <p:to>
                                        <p:strVal val="visible"/>
                                      </p:to>
                                    </p:set>
                                    <p:animEffect transition="in" filter="wipe(down)">
                                      <p:cBhvr>
                                        <p:cTn id="87" dur="500"/>
                                        <p:tgtEl>
                                          <p:spTgt spid="46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4" presetClass="entr" presetSubtype="10" fill="hold" nodeType="clickEffect">
                                  <p:stCondLst>
                                    <p:cond delay="0"/>
                                  </p:stCondLst>
                                  <p:childTnLst>
                                    <p:set>
                                      <p:cBhvr>
                                        <p:cTn id="91" dur="1" fill="hold">
                                          <p:stCondLst>
                                            <p:cond delay="0"/>
                                          </p:stCondLst>
                                        </p:cTn>
                                        <p:tgtEl>
                                          <p:spTgt spid="472"/>
                                        </p:tgtEl>
                                        <p:attrNameLst>
                                          <p:attrName>style.visibility</p:attrName>
                                        </p:attrNameLst>
                                      </p:cBhvr>
                                      <p:to>
                                        <p:strVal val="visible"/>
                                      </p:to>
                                    </p:set>
                                    <p:animEffect transition="in" filter="randombar(horizontal)">
                                      <p:cBhvr>
                                        <p:cTn id="92" dur="500"/>
                                        <p:tgtEl>
                                          <p:spTgt spid="47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470"/>
                                        </p:tgtEl>
                                        <p:attrNameLst>
                                          <p:attrName>style.visibility</p:attrName>
                                        </p:attrNameLst>
                                      </p:cBhvr>
                                      <p:to>
                                        <p:strVal val="visible"/>
                                      </p:to>
                                    </p:set>
                                    <p:animEffect transition="in" filter="barn(inVertical)">
                                      <p:cBhvr>
                                        <p:cTn id="97"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P spid="454" grpId="0" animBg="1"/>
      <p:bldP spid="455" grpId="0" animBg="1"/>
      <p:bldP spid="469" grpId="0"/>
      <p:bldP spid="4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39519" y="5305915"/>
            <a:ext cx="88566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Calibri" panose="020F0502020204030204" pitchFamily="34" charset="0"/>
              </a:rPr>
              <a:t>    </a:t>
            </a:r>
            <a:r>
              <a:rPr lang="zh-CN" altLang="en-US" sz="2800" b="1" dirty="0">
                <a:solidFill>
                  <a:srgbClr val="FF3399"/>
                </a:solidFill>
                <a:latin typeface="Calibri" panose="020F0502020204030204" pitchFamily="34" charset="0"/>
              </a:rPr>
              <a:t>感应电动势更能反映电磁感应现象的本质</a:t>
            </a:r>
            <a:r>
              <a:rPr lang="zh-CN" altLang="en-US" sz="2800" b="1" dirty="0">
                <a:solidFill>
                  <a:srgbClr val="00863D"/>
                </a:solidFill>
                <a:latin typeface="Calibri" panose="020F0502020204030204" pitchFamily="34" charset="0"/>
              </a:rPr>
              <a:t>。</a:t>
            </a:r>
            <a:r>
              <a:rPr lang="zh-CN" altLang="en-US" sz="2800" b="1" dirty="0">
                <a:solidFill>
                  <a:srgbClr val="009900"/>
                </a:solidFill>
                <a:latin typeface="Calibri" panose="020F0502020204030204" pitchFamily="34" charset="0"/>
              </a:rPr>
              <a:t>比如当回路不闭合时，也会发生电磁感应现象，这时并没有感应电流，但是感应电动势仍然存在。</a:t>
            </a:r>
          </a:p>
        </p:txBody>
      </p:sp>
      <p:sp>
        <p:nvSpPr>
          <p:cNvPr id="3" name="Rectangle 23"/>
          <p:cNvSpPr>
            <a:spLocks noChangeArrowheads="1"/>
          </p:cNvSpPr>
          <p:nvPr/>
        </p:nvSpPr>
        <p:spPr bwMode="auto">
          <a:xfrm>
            <a:off x="1991545" y="692696"/>
            <a:ext cx="518457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Calibri" panose="020F0502020204030204" pitchFamily="34" charset="0"/>
              </a:rPr>
              <a:t>        </a:t>
            </a:r>
            <a:r>
              <a:rPr lang="zh-CN" altLang="en-US" sz="2800" b="1" dirty="0">
                <a:solidFill>
                  <a:srgbClr val="0000CC"/>
                </a:solidFill>
                <a:latin typeface="Calibri" panose="020F0502020204030204" pitchFamily="34" charset="0"/>
              </a:rPr>
              <a:t>不论何种原因使通过闭合回路所围面积的磁通量发生变化时，回路中就会出现电流。这种现象叫做</a:t>
            </a:r>
            <a:r>
              <a:rPr lang="zh-CN" altLang="en-US" sz="2800" b="1" dirty="0">
                <a:solidFill>
                  <a:srgbClr val="FF0000"/>
                </a:solidFill>
                <a:latin typeface="Calibri" panose="020F0502020204030204" pitchFamily="34" charset="0"/>
              </a:rPr>
              <a:t>电磁感应现象</a:t>
            </a:r>
            <a:r>
              <a:rPr lang="zh-CN" altLang="en-US" sz="2800" b="1" dirty="0">
                <a:latin typeface="Calibri" panose="020F0502020204030204" pitchFamily="34" charset="0"/>
              </a:rPr>
              <a:t>。</a:t>
            </a:r>
          </a:p>
        </p:txBody>
      </p:sp>
      <p:sp>
        <p:nvSpPr>
          <p:cNvPr id="4" name="Rectangle 24"/>
          <p:cNvSpPr>
            <a:spLocks noChangeArrowheads="1"/>
          </p:cNvSpPr>
          <p:nvPr/>
        </p:nvSpPr>
        <p:spPr bwMode="auto">
          <a:xfrm>
            <a:off x="1739455" y="3432277"/>
            <a:ext cx="56887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Calibri" panose="020F0502020204030204" pitchFamily="34" charset="0"/>
              </a:rPr>
              <a:t>    </a:t>
            </a:r>
            <a:r>
              <a:rPr lang="zh-CN" altLang="en-US" sz="2800" b="1" dirty="0">
                <a:latin typeface="Calibri" panose="020F0502020204030204" pitchFamily="34" charset="0"/>
              </a:rPr>
              <a:t>回路中的电流叫</a:t>
            </a:r>
            <a:r>
              <a:rPr lang="zh-CN" altLang="en-US" sz="2800" b="1" dirty="0">
                <a:solidFill>
                  <a:srgbClr val="CC3300"/>
                </a:solidFill>
                <a:latin typeface="Calibri" panose="020F0502020204030204" pitchFamily="34" charset="0"/>
              </a:rPr>
              <a:t>感应电流</a:t>
            </a:r>
            <a:r>
              <a:rPr lang="zh-CN" altLang="en-US" sz="2800" b="1" dirty="0">
                <a:latin typeface="Calibri" panose="020F0502020204030204" pitchFamily="34" charset="0"/>
              </a:rPr>
              <a:t>，引起感应电流的电动势叫</a:t>
            </a:r>
            <a:r>
              <a:rPr lang="zh-CN" altLang="en-US" sz="2800" b="1" dirty="0">
                <a:solidFill>
                  <a:srgbClr val="FF0000"/>
                </a:solidFill>
                <a:latin typeface="Calibri" panose="020F0502020204030204" pitchFamily="34" charset="0"/>
              </a:rPr>
              <a:t>感应电动势</a:t>
            </a:r>
            <a:r>
              <a:rPr lang="zh-CN" altLang="en-US" sz="2800" b="1" dirty="0">
                <a:latin typeface="Calibri" panose="020F0502020204030204" pitchFamily="34" charset="0"/>
              </a:rPr>
              <a:t>。</a:t>
            </a:r>
          </a:p>
        </p:txBody>
      </p:sp>
      <p:graphicFrame>
        <p:nvGraphicFramePr>
          <p:cNvPr id="5" name="Object 1034"/>
          <p:cNvGraphicFramePr>
            <a:graphicFrameLocks noChangeAspect="1"/>
          </p:cNvGraphicFramePr>
          <p:nvPr>
            <p:extLst>
              <p:ext uri="{D42A27DB-BD31-4B8C-83A1-F6EECF244321}">
                <p14:modId xmlns:p14="http://schemas.microsoft.com/office/powerpoint/2010/main" val="3622058580"/>
              </p:ext>
            </p:extLst>
          </p:nvPr>
        </p:nvGraphicFramePr>
        <p:xfrm>
          <a:off x="7608168" y="188640"/>
          <a:ext cx="2533650" cy="5113338"/>
        </p:xfrm>
        <a:graphic>
          <a:graphicData uri="http://schemas.openxmlformats.org/presentationml/2006/ole">
            <mc:AlternateContent xmlns:mc="http://schemas.openxmlformats.org/markup-compatibility/2006">
              <mc:Choice xmlns:v="urn:schemas-microsoft-com:vml" Requires="v">
                <p:oleObj spid="_x0000_s137387" name="Visio" r:id="rId3" imgW="608648" imgH="1227772" progId="">
                  <p:embed/>
                </p:oleObj>
              </mc:Choice>
              <mc:Fallback>
                <p:oleObj name="Visio" r:id="rId3" imgW="608648" imgH="122777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8" y="188640"/>
                        <a:ext cx="2533650" cy="5113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0"/>
          <p:cNvSpPr>
            <a:spLocks noChangeArrowheads="1"/>
          </p:cNvSpPr>
          <p:nvPr/>
        </p:nvSpPr>
        <p:spPr bwMode="auto">
          <a:xfrm>
            <a:off x="2171509" y="224441"/>
            <a:ext cx="11112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3600" b="1" dirty="0" smtClean="0">
                <a:solidFill>
                  <a:srgbClr val="0070C0"/>
                </a:solidFill>
                <a:latin typeface="宋体" panose="02010600030101010101" pitchFamily="2" charset="-122"/>
              </a:rPr>
              <a:t>复习</a:t>
            </a:r>
            <a:endParaRPr lang="zh-CN" altLang="en-US" sz="3600" b="1" dirty="0">
              <a:solidFill>
                <a:srgbClr val="0070C0"/>
              </a:solidFill>
            </a:endParaRPr>
          </a:p>
        </p:txBody>
      </p:sp>
      <p:sp>
        <p:nvSpPr>
          <p:cNvPr id="3" name="Rectangle 161"/>
          <p:cNvSpPr>
            <a:spLocks noChangeArrowheads="1"/>
          </p:cNvSpPr>
          <p:nvPr/>
        </p:nvSpPr>
        <p:spPr bwMode="auto">
          <a:xfrm>
            <a:off x="6214229" y="4458521"/>
            <a:ext cx="563011" cy="954107"/>
          </a:xfrm>
          <a:prstGeom prst="rect">
            <a:avLst/>
          </a:prstGeom>
          <a:noFill/>
          <a:ln w="9525">
            <a:noFill/>
            <a:miter lim="800000"/>
            <a:headEnd/>
            <a:tailEnd/>
          </a:ln>
          <a:effectLst/>
        </p:spPr>
        <p:txBody>
          <a:bodyPr wrap="square">
            <a:spAutoFit/>
          </a:bodyPr>
          <a:lstStyle/>
          <a:p>
            <a:pPr>
              <a:defRPr/>
            </a:pPr>
            <a:r>
              <a:rPr lang="zh-CN" altLang="en-US" sz="2800" b="1" i="0" dirty="0">
                <a:solidFill>
                  <a:srgbClr val="C00000"/>
                </a:solidFill>
              </a:rPr>
              <a:t>电    源</a:t>
            </a:r>
          </a:p>
        </p:txBody>
      </p:sp>
      <p:grpSp>
        <p:nvGrpSpPr>
          <p:cNvPr id="4" name="Group 5"/>
          <p:cNvGrpSpPr>
            <a:grpSpLocks/>
          </p:cNvGrpSpPr>
          <p:nvPr/>
        </p:nvGrpSpPr>
        <p:grpSpPr bwMode="auto">
          <a:xfrm>
            <a:off x="6800643" y="3289099"/>
            <a:ext cx="4968552" cy="1757495"/>
            <a:chOff x="489" y="2488"/>
            <a:chExt cx="2131" cy="924"/>
          </a:xfrm>
        </p:grpSpPr>
        <p:sp>
          <p:nvSpPr>
            <p:cNvPr id="5" name="Rectangle 6" descr="球体"/>
            <p:cNvSpPr>
              <a:spLocks noChangeArrowheads="1"/>
            </p:cNvSpPr>
            <p:nvPr/>
          </p:nvSpPr>
          <p:spPr bwMode="auto">
            <a:xfrm>
              <a:off x="489" y="2662"/>
              <a:ext cx="1848" cy="750"/>
            </a:xfrm>
            <a:prstGeom prst="rect">
              <a:avLst/>
            </a:prstGeom>
            <a:pattFill prst="sphere">
              <a:fgClr>
                <a:schemeClr val="bg1"/>
              </a:fgClr>
              <a:bgClr>
                <a:srgbClr val="99CCFF"/>
              </a:bgClr>
            </a:pattFill>
            <a:ln w="9525">
              <a:no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6" name="Freeform 7"/>
            <p:cNvSpPr>
              <a:spLocks/>
            </p:cNvSpPr>
            <p:nvPr/>
          </p:nvSpPr>
          <p:spPr bwMode="auto">
            <a:xfrm>
              <a:off x="489" y="2488"/>
              <a:ext cx="1848" cy="924"/>
            </a:xfrm>
            <a:custGeom>
              <a:avLst/>
              <a:gdLst/>
              <a:ahLst/>
              <a:cxnLst>
                <a:cxn ang="0">
                  <a:pos x="0" y="0"/>
                </a:cxn>
                <a:cxn ang="0">
                  <a:pos x="0" y="924"/>
                </a:cxn>
                <a:cxn ang="0">
                  <a:pos x="1848" y="924"/>
                </a:cxn>
                <a:cxn ang="0">
                  <a:pos x="1848" y="22"/>
                </a:cxn>
              </a:cxnLst>
              <a:rect l="0" t="0" r="r" b="b"/>
              <a:pathLst>
                <a:path w="1848" h="924">
                  <a:moveTo>
                    <a:pt x="0" y="0"/>
                  </a:moveTo>
                  <a:lnTo>
                    <a:pt x="0" y="924"/>
                  </a:lnTo>
                  <a:lnTo>
                    <a:pt x="1848" y="924"/>
                  </a:lnTo>
                  <a:lnTo>
                    <a:pt x="1848" y="22"/>
                  </a:lnTo>
                </a:path>
              </a:pathLst>
            </a:custGeom>
            <a:noFill/>
            <a:ln w="57150" cmpd="sng">
              <a:solidFill>
                <a:schemeClr val="tx1"/>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nvGrpSpPr>
            <p:cNvPr id="7" name="Group 9"/>
            <p:cNvGrpSpPr>
              <a:grpSpLocks/>
            </p:cNvGrpSpPr>
            <p:nvPr/>
          </p:nvGrpSpPr>
          <p:grpSpPr bwMode="auto">
            <a:xfrm>
              <a:off x="900" y="2519"/>
              <a:ext cx="1034" cy="818"/>
              <a:chOff x="826" y="2946"/>
              <a:chExt cx="1034" cy="818"/>
            </a:xfrm>
          </p:grpSpPr>
          <p:sp>
            <p:nvSpPr>
              <p:cNvPr id="11" name="Rectangle 10"/>
              <p:cNvSpPr>
                <a:spLocks noChangeArrowheads="1"/>
              </p:cNvSpPr>
              <p:nvPr/>
            </p:nvSpPr>
            <p:spPr bwMode="auto">
              <a:xfrm>
                <a:off x="826" y="2946"/>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2" name="Rectangle 11"/>
              <p:cNvSpPr>
                <a:spLocks noChangeArrowheads="1"/>
              </p:cNvSpPr>
              <p:nvPr/>
            </p:nvSpPr>
            <p:spPr bwMode="auto">
              <a:xfrm>
                <a:off x="1675" y="2960"/>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8" name="WordArt 29"/>
            <p:cNvSpPr>
              <a:spLocks noChangeArrowheads="1" noChangeShapeType="1" noTextEdit="1"/>
            </p:cNvSpPr>
            <p:nvPr/>
          </p:nvSpPr>
          <p:spPr bwMode="auto">
            <a:xfrm>
              <a:off x="1099" y="2495"/>
              <a:ext cx="156" cy="133"/>
            </a:xfrm>
            <a:prstGeom prst="rect">
              <a:avLst/>
            </a:prstGeom>
          </p:spPr>
          <p:txBody>
            <a:bodyPr wrap="none" fromWordArt="1">
              <a:prstTxWarp prst="textPlain">
                <a:avLst>
                  <a:gd name="adj" fmla="val 57931"/>
                </a:avLst>
              </a:prstTxWarp>
            </a:bodyPr>
            <a:lstStyle/>
            <a:p>
              <a:pPr algn="ctr"/>
              <a:r>
                <a:rPr lang="en-US" altLang="zh-CN" sz="3600" i="1" kern="10" dirty="0">
                  <a:ln w="9525">
                    <a:solidFill>
                      <a:schemeClr val="tx2"/>
                    </a:solidFill>
                    <a:round/>
                    <a:headEnd/>
                    <a:tailEnd/>
                  </a:ln>
                  <a:solidFill>
                    <a:schemeClr val="tx2"/>
                  </a:solidFill>
                  <a:cs typeface="Times New Roman" panose="02020603050405020304" pitchFamily="18" charset="0"/>
                </a:rPr>
                <a:t>A</a:t>
              </a:r>
              <a:endParaRPr lang="zh-CN" altLang="en-US" sz="3600" i="1" kern="10" dirty="0">
                <a:ln w="9525">
                  <a:solidFill>
                    <a:schemeClr val="tx2"/>
                  </a:solidFill>
                  <a:round/>
                  <a:headEnd/>
                  <a:tailEnd/>
                </a:ln>
                <a:solidFill>
                  <a:schemeClr val="tx2"/>
                </a:solidFill>
                <a:cs typeface="Times New Roman" panose="02020603050405020304" pitchFamily="18" charset="0"/>
              </a:endParaRPr>
            </a:p>
          </p:txBody>
        </p:sp>
        <p:sp>
          <p:nvSpPr>
            <p:cNvPr id="9" name="WordArt 30"/>
            <p:cNvSpPr>
              <a:spLocks noChangeArrowheads="1" noChangeShapeType="1" noTextEdit="1"/>
            </p:cNvSpPr>
            <p:nvPr/>
          </p:nvSpPr>
          <p:spPr bwMode="auto">
            <a:xfrm>
              <a:off x="1540" y="2510"/>
              <a:ext cx="161" cy="121"/>
            </a:xfrm>
            <a:prstGeom prst="rect">
              <a:avLst/>
            </a:prstGeom>
          </p:spPr>
          <p:txBody>
            <a:bodyPr wrap="none" fromWordArt="1">
              <a:prstTxWarp prst="textPlain">
                <a:avLst>
                  <a:gd name="adj" fmla="val 55991"/>
                </a:avLst>
              </a:prstTxWarp>
            </a:bodyPr>
            <a:lstStyle/>
            <a:p>
              <a:pPr algn="ctr"/>
              <a:r>
                <a:rPr lang="en-US" altLang="zh-CN" sz="800" i="1" kern="10" dirty="0">
                  <a:ln w="9525">
                    <a:solidFill>
                      <a:schemeClr val="tx1"/>
                    </a:solidFill>
                    <a:round/>
                    <a:headEnd/>
                    <a:tailEnd/>
                  </a:ln>
                  <a:cs typeface="Times New Roman" panose="02020603050405020304" pitchFamily="18" charset="0"/>
                </a:rPr>
                <a:t>B</a:t>
              </a:r>
              <a:endParaRPr lang="zh-CN" altLang="en-US" sz="800" i="1" kern="10" dirty="0">
                <a:ln w="9525">
                  <a:solidFill>
                    <a:schemeClr val="tx1"/>
                  </a:solidFill>
                  <a:round/>
                  <a:headEnd/>
                  <a:tailEnd/>
                </a:ln>
                <a:cs typeface="Times New Roman" panose="02020603050405020304" pitchFamily="18" charset="0"/>
              </a:endParaRPr>
            </a:p>
          </p:txBody>
        </p:sp>
        <p:sp>
          <p:nvSpPr>
            <p:cNvPr id="10" name="WordArt 31"/>
            <p:cNvSpPr>
              <a:spLocks noChangeArrowheads="1" noChangeShapeType="1" noTextEdit="1"/>
            </p:cNvSpPr>
            <p:nvPr/>
          </p:nvSpPr>
          <p:spPr bwMode="auto">
            <a:xfrm rot="5400000">
              <a:off x="2237" y="2912"/>
              <a:ext cx="576" cy="19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fromWordArt="1">
              <a:prstTxWarp prst="textPlain">
                <a:avLst>
                  <a:gd name="adj" fmla="val 50000"/>
                </a:avLst>
              </a:prstTxWarp>
            </a:bodyPr>
            <a:lstStyle/>
            <a:p>
              <a:pPr algn="ctr" fontAlgn="auto"/>
              <a:r>
                <a:rPr lang="zh-CN" altLang="en-US" sz="3600" kern="10">
                  <a:noFill/>
                  <a:latin typeface="宋体" panose="02010600030101010101" pitchFamily="2" charset="-122"/>
                </a:rPr>
                <a:t>电源</a:t>
              </a:r>
            </a:p>
          </p:txBody>
        </p:sp>
      </p:grpSp>
      <p:grpSp>
        <p:nvGrpSpPr>
          <p:cNvPr id="13" name="Group 32"/>
          <p:cNvGrpSpPr>
            <a:grpSpLocks/>
          </p:cNvGrpSpPr>
          <p:nvPr/>
        </p:nvGrpSpPr>
        <p:grpSpPr bwMode="auto">
          <a:xfrm>
            <a:off x="7088675" y="635899"/>
            <a:ext cx="3733522" cy="2725738"/>
            <a:chOff x="544" y="1218"/>
            <a:chExt cx="1598" cy="1717"/>
          </a:xfrm>
        </p:grpSpPr>
        <p:sp>
          <p:nvSpPr>
            <p:cNvPr id="14" name="AutoShape 33"/>
            <p:cNvSpPr>
              <a:spLocks noChangeArrowheads="1"/>
            </p:cNvSpPr>
            <p:nvPr/>
          </p:nvSpPr>
          <p:spPr bwMode="auto">
            <a:xfrm>
              <a:off x="544" y="1218"/>
              <a:ext cx="1598" cy="1619"/>
            </a:xfrm>
            <a:custGeom>
              <a:avLst/>
              <a:gdLst>
                <a:gd name="G0" fmla="+- 2891 0 0"/>
                <a:gd name="G1" fmla="+- 21600 0 2891"/>
                <a:gd name="G2" fmla="+- 21600 0 289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91" y="10800"/>
                  </a:moveTo>
                  <a:cubicBezTo>
                    <a:pt x="2891" y="15168"/>
                    <a:pt x="6432" y="18709"/>
                    <a:pt x="10800" y="18709"/>
                  </a:cubicBezTo>
                  <a:cubicBezTo>
                    <a:pt x="15168" y="18709"/>
                    <a:pt x="18709" y="15168"/>
                    <a:pt x="18709" y="10800"/>
                  </a:cubicBezTo>
                  <a:cubicBezTo>
                    <a:pt x="18709" y="6432"/>
                    <a:pt x="15168" y="2891"/>
                    <a:pt x="10800" y="2891"/>
                  </a:cubicBezTo>
                  <a:cubicBezTo>
                    <a:pt x="6432" y="2891"/>
                    <a:pt x="2891" y="6432"/>
                    <a:pt x="2891" y="10800"/>
                  </a:cubicBezTo>
                  <a:close/>
                </a:path>
              </a:pathLst>
            </a:cu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5" name="Rectangle 34"/>
            <p:cNvSpPr>
              <a:spLocks noChangeArrowheads="1"/>
            </p:cNvSpPr>
            <p:nvPr/>
          </p:nvSpPr>
          <p:spPr bwMode="auto">
            <a:xfrm>
              <a:off x="925" y="2490"/>
              <a:ext cx="911" cy="401"/>
            </a:xfrm>
            <a:prstGeom prst="rect">
              <a:avLst/>
            </a:prstGeom>
            <a:solidFill>
              <a:schemeClr val="bg1"/>
            </a:solidFill>
            <a:ln w="28575">
              <a:solidFill>
                <a:schemeClr val="bg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nvGrpSpPr>
            <p:cNvPr id="16" name="Group 35"/>
            <p:cNvGrpSpPr>
              <a:grpSpLocks/>
            </p:cNvGrpSpPr>
            <p:nvPr/>
          </p:nvGrpSpPr>
          <p:grpSpPr bwMode="auto">
            <a:xfrm>
              <a:off x="783" y="2435"/>
              <a:ext cx="247" cy="500"/>
              <a:chOff x="783" y="2435"/>
              <a:chExt cx="247" cy="500"/>
            </a:xfrm>
          </p:grpSpPr>
          <p:sp>
            <p:nvSpPr>
              <p:cNvPr id="21" name="Oval 36"/>
              <p:cNvSpPr>
                <a:spLocks noChangeArrowheads="1"/>
              </p:cNvSpPr>
              <p:nvPr/>
            </p:nvSpPr>
            <p:spPr bwMode="auto">
              <a:xfrm>
                <a:off x="814" y="2456"/>
                <a:ext cx="216" cy="479"/>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22" name="Oval 37"/>
              <p:cNvSpPr>
                <a:spLocks noChangeArrowheads="1"/>
              </p:cNvSpPr>
              <p:nvPr/>
            </p:nvSpPr>
            <p:spPr bwMode="auto">
              <a:xfrm>
                <a:off x="783" y="2435"/>
                <a:ext cx="174" cy="196"/>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17" name="Oval 38"/>
            <p:cNvSpPr>
              <a:spLocks noChangeArrowheads="1"/>
            </p:cNvSpPr>
            <p:nvPr/>
          </p:nvSpPr>
          <p:spPr bwMode="auto">
            <a:xfrm>
              <a:off x="1663" y="2457"/>
              <a:ext cx="210" cy="476"/>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8" name="Oval 39"/>
            <p:cNvSpPr>
              <a:spLocks noChangeArrowheads="1"/>
            </p:cNvSpPr>
            <p:nvPr/>
          </p:nvSpPr>
          <p:spPr bwMode="auto">
            <a:xfrm>
              <a:off x="1719" y="2452"/>
              <a:ext cx="169" cy="195"/>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9" name="Line 40"/>
            <p:cNvSpPr>
              <a:spLocks noChangeShapeType="1"/>
            </p:cNvSpPr>
            <p:nvPr/>
          </p:nvSpPr>
          <p:spPr bwMode="auto">
            <a:xfrm flipV="1">
              <a:off x="1758" y="2427"/>
              <a:ext cx="36" cy="36"/>
            </a:xfrm>
            <a:prstGeom prst="line">
              <a:avLst/>
            </a:prstGeom>
            <a:noFill/>
            <a:ln w="9525">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sp>
          <p:nvSpPr>
            <p:cNvPr id="20" name="Line 41"/>
            <p:cNvSpPr>
              <a:spLocks noChangeShapeType="1"/>
            </p:cNvSpPr>
            <p:nvPr/>
          </p:nvSpPr>
          <p:spPr bwMode="auto">
            <a:xfrm flipH="1">
              <a:off x="1845" y="2604"/>
              <a:ext cx="15" cy="66"/>
            </a:xfrm>
            <a:prstGeom prst="line">
              <a:avLst/>
            </a:prstGeom>
            <a:noFill/>
            <a:ln w="38100">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sp>
        <p:nvSpPr>
          <p:cNvPr id="23" name="Text Box 45"/>
          <p:cNvSpPr txBox="1">
            <a:spLocks noChangeArrowheads="1"/>
          </p:cNvSpPr>
          <p:nvPr/>
        </p:nvSpPr>
        <p:spPr bwMode="auto">
          <a:xfrm>
            <a:off x="6482934" y="164467"/>
            <a:ext cx="266223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CC3300"/>
                </a:solidFill>
              </a:rPr>
              <a:t>闭合导体回路</a:t>
            </a:r>
          </a:p>
        </p:txBody>
      </p:sp>
      <p:grpSp>
        <p:nvGrpSpPr>
          <p:cNvPr id="24" name="Group 28"/>
          <p:cNvGrpSpPr>
            <a:grpSpLocks/>
          </p:cNvGrpSpPr>
          <p:nvPr/>
        </p:nvGrpSpPr>
        <p:grpSpPr bwMode="auto">
          <a:xfrm>
            <a:off x="7746685" y="3185607"/>
            <a:ext cx="369887" cy="1631950"/>
            <a:chOff x="3024" y="608"/>
            <a:chExt cx="233" cy="1028"/>
          </a:xfrm>
        </p:grpSpPr>
        <p:sp>
          <p:nvSpPr>
            <p:cNvPr id="25" name="Text Box 29"/>
            <p:cNvSpPr txBox="1">
              <a:spLocks noChangeArrowheads="1"/>
            </p:cNvSpPr>
            <p:nvPr/>
          </p:nvSpPr>
          <p:spPr bwMode="auto">
            <a:xfrm>
              <a:off x="3024" y="768"/>
              <a:ext cx="22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6" name="Text Box 30"/>
            <p:cNvSpPr txBox="1">
              <a:spLocks noChangeArrowheads="1"/>
            </p:cNvSpPr>
            <p:nvPr/>
          </p:nvSpPr>
          <p:spPr bwMode="auto">
            <a:xfrm>
              <a:off x="3024" y="60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7" name="Text Box 31"/>
            <p:cNvSpPr txBox="1">
              <a:spLocks noChangeArrowheads="1"/>
            </p:cNvSpPr>
            <p:nvPr/>
          </p:nvSpPr>
          <p:spPr bwMode="auto">
            <a:xfrm>
              <a:off x="3024" y="896"/>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8" name="Text Box 32"/>
            <p:cNvSpPr txBox="1">
              <a:spLocks noChangeArrowheads="1"/>
            </p:cNvSpPr>
            <p:nvPr/>
          </p:nvSpPr>
          <p:spPr bwMode="auto">
            <a:xfrm>
              <a:off x="3024" y="1184"/>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9" name="Text Box 33"/>
            <p:cNvSpPr txBox="1">
              <a:spLocks noChangeArrowheads="1"/>
            </p:cNvSpPr>
            <p:nvPr/>
          </p:nvSpPr>
          <p:spPr bwMode="auto">
            <a:xfrm>
              <a:off x="3024" y="1040"/>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0" name="Text Box 34"/>
            <p:cNvSpPr txBox="1">
              <a:spLocks noChangeArrowheads="1"/>
            </p:cNvSpPr>
            <p:nvPr/>
          </p:nvSpPr>
          <p:spPr bwMode="auto">
            <a:xfrm>
              <a:off x="3024" y="132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grpSp>
      <p:grpSp>
        <p:nvGrpSpPr>
          <p:cNvPr id="31" name="Group 35"/>
          <p:cNvGrpSpPr>
            <a:grpSpLocks/>
          </p:cNvGrpSpPr>
          <p:nvPr/>
        </p:nvGrpSpPr>
        <p:grpSpPr bwMode="auto">
          <a:xfrm>
            <a:off x="9804745" y="3232039"/>
            <a:ext cx="295275" cy="1617662"/>
            <a:chOff x="4176" y="601"/>
            <a:chExt cx="186" cy="1019"/>
          </a:xfrm>
        </p:grpSpPr>
        <p:sp>
          <p:nvSpPr>
            <p:cNvPr id="32" name="Text Box 36"/>
            <p:cNvSpPr txBox="1">
              <a:spLocks noChangeArrowheads="1"/>
            </p:cNvSpPr>
            <p:nvPr/>
          </p:nvSpPr>
          <p:spPr bwMode="auto">
            <a:xfrm>
              <a:off x="4179" y="601"/>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3" name="Text Box 37"/>
            <p:cNvSpPr txBox="1">
              <a:spLocks noChangeArrowheads="1"/>
            </p:cNvSpPr>
            <p:nvPr/>
          </p:nvSpPr>
          <p:spPr bwMode="auto">
            <a:xfrm>
              <a:off x="4179" y="745"/>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4" name="Text Box 38"/>
            <p:cNvSpPr txBox="1">
              <a:spLocks noChangeArrowheads="1"/>
            </p:cNvSpPr>
            <p:nvPr/>
          </p:nvSpPr>
          <p:spPr bwMode="auto">
            <a:xfrm>
              <a:off x="4179" y="1033"/>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5" name="Text Box 39"/>
            <p:cNvSpPr txBox="1">
              <a:spLocks noChangeArrowheads="1"/>
            </p:cNvSpPr>
            <p:nvPr/>
          </p:nvSpPr>
          <p:spPr bwMode="auto">
            <a:xfrm>
              <a:off x="4176" y="1168"/>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6" name="Text Box 40"/>
            <p:cNvSpPr txBox="1">
              <a:spLocks noChangeArrowheads="1"/>
            </p:cNvSpPr>
            <p:nvPr/>
          </p:nvSpPr>
          <p:spPr bwMode="auto">
            <a:xfrm>
              <a:off x="4176" y="880"/>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37" name="Text Box 41"/>
            <p:cNvSpPr txBox="1">
              <a:spLocks noChangeArrowheads="1"/>
            </p:cNvSpPr>
            <p:nvPr/>
          </p:nvSpPr>
          <p:spPr bwMode="auto">
            <a:xfrm>
              <a:off x="4176" y="1312"/>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grpSp>
      <p:grpSp>
        <p:nvGrpSpPr>
          <p:cNvPr id="38" name="Group 48"/>
          <p:cNvGrpSpPr>
            <a:grpSpLocks/>
          </p:cNvGrpSpPr>
          <p:nvPr/>
        </p:nvGrpSpPr>
        <p:grpSpPr bwMode="auto">
          <a:xfrm>
            <a:off x="5825818" y="996543"/>
            <a:ext cx="2074863" cy="696913"/>
            <a:chOff x="2062" y="669"/>
            <a:chExt cx="1307" cy="439"/>
          </a:xfrm>
        </p:grpSpPr>
        <p:grpSp>
          <p:nvGrpSpPr>
            <p:cNvPr id="39" name="Group 49"/>
            <p:cNvGrpSpPr>
              <a:grpSpLocks/>
            </p:cNvGrpSpPr>
            <p:nvPr/>
          </p:nvGrpSpPr>
          <p:grpSpPr bwMode="auto">
            <a:xfrm>
              <a:off x="3003" y="800"/>
              <a:ext cx="233" cy="308"/>
              <a:chOff x="1431" y="2218"/>
              <a:chExt cx="233" cy="308"/>
            </a:xfrm>
          </p:grpSpPr>
          <p:sp>
            <p:nvSpPr>
              <p:cNvPr id="42"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43"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0" name="Line 52"/>
            <p:cNvSpPr>
              <a:spLocks noChangeShapeType="1"/>
            </p:cNvSpPr>
            <p:nvPr/>
          </p:nvSpPr>
          <p:spPr bwMode="auto">
            <a:xfrm flipV="1">
              <a:off x="3129" y="720"/>
              <a:ext cx="240" cy="192"/>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1" name="Text Box 53"/>
            <p:cNvSpPr txBox="1">
              <a:spLocks noChangeArrowheads="1"/>
            </p:cNvSpPr>
            <p:nvPr/>
          </p:nvSpPr>
          <p:spPr bwMode="auto">
            <a:xfrm>
              <a:off x="2062" y="669"/>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44" name="Object 163"/>
          <p:cNvGraphicFramePr>
            <a:graphicFrameLocks noChangeAspect="1"/>
          </p:cNvGraphicFramePr>
          <p:nvPr>
            <p:extLst>
              <p:ext uri="{D42A27DB-BD31-4B8C-83A1-F6EECF244321}">
                <p14:modId xmlns:p14="http://schemas.microsoft.com/office/powerpoint/2010/main" val="2997384787"/>
              </p:ext>
            </p:extLst>
          </p:nvPr>
        </p:nvGraphicFramePr>
        <p:xfrm>
          <a:off x="6890798" y="1033608"/>
          <a:ext cx="340752" cy="485610"/>
        </p:xfrm>
        <a:graphic>
          <a:graphicData uri="http://schemas.openxmlformats.org/presentationml/2006/ole">
            <mc:AlternateContent xmlns:mc="http://schemas.openxmlformats.org/markup-compatibility/2006">
              <mc:Choice xmlns:v="urn:schemas-microsoft-com:vml" Requires="v">
                <p:oleObj spid="_x0000_s318658" name="公式" r:id="rId3" imgW="177480" imgH="253800" progId="Equation.3">
                  <p:embed/>
                </p:oleObj>
              </mc:Choice>
              <mc:Fallback>
                <p:oleObj name="公式" r:id="rId3" imgW="177480" imgH="253800" progId="Equation.3">
                  <p:embed/>
                  <p:pic>
                    <p:nvPicPr>
                      <p:cNvPr id="44"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798" y="1033608"/>
                        <a:ext cx="340752" cy="485610"/>
                      </a:xfrm>
                      <a:prstGeom prst="rect">
                        <a:avLst/>
                      </a:prstGeom>
                      <a:noFill/>
                      <a:ln>
                        <a:noFill/>
                      </a:ln>
                      <a:effectLst/>
                      <a:extLst/>
                    </p:spPr>
                  </p:pic>
                </p:oleObj>
              </mc:Fallback>
            </mc:AlternateContent>
          </a:graphicData>
        </a:graphic>
      </p:graphicFrame>
      <p:grpSp>
        <p:nvGrpSpPr>
          <p:cNvPr id="45" name="Group 48"/>
          <p:cNvGrpSpPr>
            <a:grpSpLocks/>
          </p:cNvGrpSpPr>
          <p:nvPr/>
        </p:nvGrpSpPr>
        <p:grpSpPr bwMode="auto">
          <a:xfrm>
            <a:off x="9613447" y="572606"/>
            <a:ext cx="1676401" cy="868363"/>
            <a:chOff x="3003" y="696"/>
            <a:chExt cx="1056" cy="547"/>
          </a:xfrm>
        </p:grpSpPr>
        <p:grpSp>
          <p:nvGrpSpPr>
            <p:cNvPr id="46" name="Group 49"/>
            <p:cNvGrpSpPr>
              <a:grpSpLocks/>
            </p:cNvGrpSpPr>
            <p:nvPr/>
          </p:nvGrpSpPr>
          <p:grpSpPr bwMode="auto">
            <a:xfrm>
              <a:off x="3003" y="800"/>
              <a:ext cx="233" cy="308"/>
              <a:chOff x="1431" y="2218"/>
              <a:chExt cx="233" cy="308"/>
            </a:xfrm>
          </p:grpSpPr>
          <p:sp>
            <p:nvSpPr>
              <p:cNvPr id="49"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0"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7" name="Line 52"/>
            <p:cNvSpPr>
              <a:spLocks noChangeShapeType="1"/>
            </p:cNvSpPr>
            <p:nvPr/>
          </p:nvSpPr>
          <p:spPr bwMode="auto">
            <a:xfrm>
              <a:off x="3176" y="1007"/>
              <a:ext cx="294" cy="236"/>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48" name="Text Box 53"/>
            <p:cNvSpPr txBox="1">
              <a:spLocks noChangeArrowheads="1"/>
            </p:cNvSpPr>
            <p:nvPr/>
          </p:nvSpPr>
          <p:spPr bwMode="auto">
            <a:xfrm>
              <a:off x="3311" y="696"/>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1" name="Object 163"/>
          <p:cNvGraphicFramePr>
            <a:graphicFrameLocks noChangeAspect="1"/>
          </p:cNvGraphicFramePr>
          <p:nvPr>
            <p:extLst>
              <p:ext uri="{D42A27DB-BD31-4B8C-83A1-F6EECF244321}">
                <p14:modId xmlns:p14="http://schemas.microsoft.com/office/powerpoint/2010/main" val="3109010939"/>
              </p:ext>
            </p:extLst>
          </p:nvPr>
        </p:nvGraphicFramePr>
        <p:xfrm>
          <a:off x="11196955" y="617221"/>
          <a:ext cx="340752" cy="485610"/>
        </p:xfrm>
        <a:graphic>
          <a:graphicData uri="http://schemas.openxmlformats.org/presentationml/2006/ole">
            <mc:AlternateContent xmlns:mc="http://schemas.openxmlformats.org/markup-compatibility/2006">
              <mc:Choice xmlns:v="urn:schemas-microsoft-com:vml" Requires="v">
                <p:oleObj spid="_x0000_s318659" name="公式" r:id="rId5" imgW="177480" imgH="253800" progId="Equation.3">
                  <p:embed/>
                </p:oleObj>
              </mc:Choice>
              <mc:Fallback>
                <p:oleObj name="公式" r:id="rId5" imgW="177480" imgH="253800" progId="Equation.3">
                  <p:embed/>
                  <p:pic>
                    <p:nvPicPr>
                      <p:cNvPr id="51"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955" y="617221"/>
                        <a:ext cx="340752" cy="485610"/>
                      </a:xfrm>
                      <a:prstGeom prst="rect">
                        <a:avLst/>
                      </a:prstGeom>
                      <a:noFill/>
                      <a:ln>
                        <a:noFill/>
                      </a:ln>
                      <a:effectLst/>
                      <a:extLst/>
                    </p:spPr>
                  </p:pic>
                </p:oleObj>
              </mc:Fallback>
            </mc:AlternateContent>
          </a:graphicData>
        </a:graphic>
      </p:graphicFrame>
      <p:grpSp>
        <p:nvGrpSpPr>
          <p:cNvPr id="52" name="Group 48"/>
          <p:cNvGrpSpPr>
            <a:grpSpLocks/>
          </p:cNvGrpSpPr>
          <p:nvPr/>
        </p:nvGrpSpPr>
        <p:grpSpPr bwMode="auto">
          <a:xfrm>
            <a:off x="8750254" y="1923959"/>
            <a:ext cx="1819275" cy="996951"/>
            <a:chOff x="2090" y="687"/>
            <a:chExt cx="1146" cy="628"/>
          </a:xfrm>
        </p:grpSpPr>
        <p:grpSp>
          <p:nvGrpSpPr>
            <p:cNvPr id="53" name="Group 49"/>
            <p:cNvGrpSpPr>
              <a:grpSpLocks/>
            </p:cNvGrpSpPr>
            <p:nvPr/>
          </p:nvGrpSpPr>
          <p:grpSpPr bwMode="auto">
            <a:xfrm>
              <a:off x="3003" y="800"/>
              <a:ext cx="233" cy="308"/>
              <a:chOff x="1431" y="2218"/>
              <a:chExt cx="233" cy="308"/>
            </a:xfrm>
          </p:grpSpPr>
          <p:sp>
            <p:nvSpPr>
              <p:cNvPr id="56"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7"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54" name="Line 52"/>
            <p:cNvSpPr>
              <a:spLocks noChangeShapeType="1"/>
            </p:cNvSpPr>
            <p:nvPr/>
          </p:nvSpPr>
          <p:spPr bwMode="auto">
            <a:xfrm flipH="1">
              <a:off x="2848" y="1015"/>
              <a:ext cx="230" cy="300"/>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55" name="Text Box 53"/>
            <p:cNvSpPr txBox="1">
              <a:spLocks noChangeArrowheads="1"/>
            </p:cNvSpPr>
            <p:nvPr/>
          </p:nvSpPr>
          <p:spPr bwMode="auto">
            <a:xfrm>
              <a:off x="2090" y="687"/>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8" name="Object 163"/>
          <p:cNvGraphicFramePr>
            <a:graphicFrameLocks noChangeAspect="1"/>
          </p:cNvGraphicFramePr>
          <p:nvPr>
            <p:extLst>
              <p:ext uri="{D42A27DB-BD31-4B8C-83A1-F6EECF244321}">
                <p14:modId xmlns:p14="http://schemas.microsoft.com/office/powerpoint/2010/main" val="4187421624"/>
              </p:ext>
            </p:extLst>
          </p:nvPr>
        </p:nvGraphicFramePr>
        <p:xfrm>
          <a:off x="9822420" y="1966611"/>
          <a:ext cx="340752" cy="485610"/>
        </p:xfrm>
        <a:graphic>
          <a:graphicData uri="http://schemas.openxmlformats.org/presentationml/2006/ole">
            <mc:AlternateContent xmlns:mc="http://schemas.openxmlformats.org/markup-compatibility/2006">
              <mc:Choice xmlns:v="urn:schemas-microsoft-com:vml" Requires="v">
                <p:oleObj spid="_x0000_s318660" name="公式" r:id="rId6" imgW="177480" imgH="253800" progId="Equation.3">
                  <p:embed/>
                </p:oleObj>
              </mc:Choice>
              <mc:Fallback>
                <p:oleObj name="公式" r:id="rId6" imgW="177480" imgH="253800" progId="Equation.3">
                  <p:embed/>
                  <p:pic>
                    <p:nvPicPr>
                      <p:cNvPr id="58"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420" y="1966611"/>
                        <a:ext cx="340752" cy="485610"/>
                      </a:xfrm>
                      <a:prstGeom prst="rect">
                        <a:avLst/>
                      </a:prstGeom>
                      <a:noFill/>
                      <a:ln>
                        <a:noFill/>
                      </a:ln>
                      <a:effectLst/>
                      <a:extLst/>
                    </p:spPr>
                  </p:pic>
                </p:oleObj>
              </mc:Fallback>
            </mc:AlternateContent>
          </a:graphicData>
        </a:graphic>
      </p:graphicFrame>
      <p:grpSp>
        <p:nvGrpSpPr>
          <p:cNvPr id="59" name="Group 48"/>
          <p:cNvGrpSpPr>
            <a:grpSpLocks/>
          </p:cNvGrpSpPr>
          <p:nvPr/>
        </p:nvGrpSpPr>
        <p:grpSpPr bwMode="auto">
          <a:xfrm>
            <a:off x="8189686" y="4093474"/>
            <a:ext cx="1420813" cy="773113"/>
            <a:chOff x="2595" y="800"/>
            <a:chExt cx="895" cy="487"/>
          </a:xfrm>
        </p:grpSpPr>
        <p:grpSp>
          <p:nvGrpSpPr>
            <p:cNvPr id="60" name="Group 49"/>
            <p:cNvGrpSpPr>
              <a:grpSpLocks/>
            </p:cNvGrpSpPr>
            <p:nvPr/>
          </p:nvGrpSpPr>
          <p:grpSpPr bwMode="auto">
            <a:xfrm>
              <a:off x="3003" y="800"/>
              <a:ext cx="233" cy="308"/>
              <a:chOff x="1431" y="2218"/>
              <a:chExt cx="233" cy="308"/>
            </a:xfrm>
          </p:grpSpPr>
          <p:sp>
            <p:nvSpPr>
              <p:cNvPr id="63"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64"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61" name="Line 52"/>
            <p:cNvSpPr>
              <a:spLocks noChangeShapeType="1"/>
            </p:cNvSpPr>
            <p:nvPr/>
          </p:nvSpPr>
          <p:spPr bwMode="auto">
            <a:xfrm flipV="1">
              <a:off x="3180" y="947"/>
              <a:ext cx="310"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62" name="Text Box 53"/>
            <p:cNvSpPr txBox="1">
              <a:spLocks noChangeArrowheads="1"/>
            </p:cNvSpPr>
            <p:nvPr/>
          </p:nvSpPr>
          <p:spPr bwMode="auto">
            <a:xfrm>
              <a:off x="2595" y="995"/>
              <a:ext cx="6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i="0" dirty="0">
                  <a:solidFill>
                    <a:srgbClr val="0000FF"/>
                  </a:solidFill>
                </a:rPr>
                <a:t>静电力</a:t>
              </a:r>
            </a:p>
          </p:txBody>
        </p:sp>
      </p:grpSp>
      <p:graphicFrame>
        <p:nvGraphicFramePr>
          <p:cNvPr id="65" name="Object 163"/>
          <p:cNvGraphicFramePr>
            <a:graphicFrameLocks noChangeAspect="1"/>
          </p:cNvGraphicFramePr>
          <p:nvPr>
            <p:extLst>
              <p:ext uri="{D42A27DB-BD31-4B8C-83A1-F6EECF244321}">
                <p14:modId xmlns:p14="http://schemas.microsoft.com/office/powerpoint/2010/main" val="3415663768"/>
              </p:ext>
            </p:extLst>
          </p:nvPr>
        </p:nvGraphicFramePr>
        <p:xfrm>
          <a:off x="9169969" y="4418331"/>
          <a:ext cx="340752" cy="485610"/>
        </p:xfrm>
        <a:graphic>
          <a:graphicData uri="http://schemas.openxmlformats.org/presentationml/2006/ole">
            <mc:AlternateContent xmlns:mc="http://schemas.openxmlformats.org/markup-compatibility/2006">
              <mc:Choice xmlns:v="urn:schemas-microsoft-com:vml" Requires="v">
                <p:oleObj spid="_x0000_s318661" name="公式" r:id="rId7" imgW="177480" imgH="253800" progId="Equation.3">
                  <p:embed/>
                </p:oleObj>
              </mc:Choice>
              <mc:Fallback>
                <p:oleObj name="公式" r:id="rId7" imgW="177480" imgH="253800" progId="Equation.3">
                  <p:embed/>
                  <p:pic>
                    <p:nvPicPr>
                      <p:cNvPr id="65"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69" y="4418331"/>
                        <a:ext cx="340752" cy="485610"/>
                      </a:xfrm>
                      <a:prstGeom prst="rect">
                        <a:avLst/>
                      </a:prstGeom>
                      <a:noFill/>
                      <a:ln>
                        <a:noFill/>
                      </a:ln>
                      <a:effectLst/>
                      <a:extLst/>
                    </p:spPr>
                  </p:pic>
                </p:oleObj>
              </mc:Fallback>
            </mc:AlternateContent>
          </a:graphicData>
        </a:graphic>
      </p:graphicFrame>
      <p:grpSp>
        <p:nvGrpSpPr>
          <p:cNvPr id="66" name="Group 36"/>
          <p:cNvGrpSpPr>
            <a:grpSpLocks/>
          </p:cNvGrpSpPr>
          <p:nvPr/>
        </p:nvGrpSpPr>
        <p:grpSpPr bwMode="auto">
          <a:xfrm>
            <a:off x="8082048" y="3851150"/>
            <a:ext cx="1457325" cy="488950"/>
            <a:chOff x="3623" y="1420"/>
            <a:chExt cx="918" cy="308"/>
          </a:xfrm>
        </p:grpSpPr>
        <p:sp>
          <p:nvSpPr>
            <p:cNvPr id="67" name="Line 37"/>
            <p:cNvSpPr>
              <a:spLocks noChangeShapeType="1"/>
            </p:cNvSpPr>
            <p:nvPr/>
          </p:nvSpPr>
          <p:spPr bwMode="auto">
            <a:xfrm flipH="1">
              <a:off x="3753" y="1728"/>
              <a:ext cx="38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68" name="Text Box 38"/>
            <p:cNvSpPr txBox="1">
              <a:spLocks noChangeArrowheads="1"/>
            </p:cNvSpPr>
            <p:nvPr/>
          </p:nvSpPr>
          <p:spPr bwMode="auto">
            <a:xfrm>
              <a:off x="3623" y="1420"/>
              <a:ext cx="9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i="0" dirty="0">
                  <a:solidFill>
                    <a:srgbClr val="FF0000"/>
                  </a:solidFill>
                </a:rPr>
                <a:t>  </a:t>
              </a:r>
              <a:r>
                <a:rPr lang="zh-CN" altLang="en-US" sz="2200" b="1" i="0" dirty="0">
                  <a:solidFill>
                    <a:srgbClr val="FF0000"/>
                  </a:solidFill>
                </a:rPr>
                <a:t>非静电力</a:t>
              </a:r>
            </a:p>
          </p:txBody>
        </p:sp>
      </p:grpSp>
      <p:graphicFrame>
        <p:nvGraphicFramePr>
          <p:cNvPr id="69" name="Object 157"/>
          <p:cNvGraphicFramePr>
            <a:graphicFrameLocks noChangeAspect="1"/>
          </p:cNvGraphicFramePr>
          <p:nvPr>
            <p:extLst>
              <p:ext uri="{D42A27DB-BD31-4B8C-83A1-F6EECF244321}">
                <p14:modId xmlns:p14="http://schemas.microsoft.com/office/powerpoint/2010/main" val="223782881"/>
              </p:ext>
            </p:extLst>
          </p:nvPr>
        </p:nvGraphicFramePr>
        <p:xfrm>
          <a:off x="9384015" y="3840550"/>
          <a:ext cx="348261" cy="465137"/>
        </p:xfrm>
        <a:graphic>
          <a:graphicData uri="http://schemas.openxmlformats.org/presentationml/2006/ole">
            <mc:AlternateContent xmlns:mc="http://schemas.openxmlformats.org/markup-compatibility/2006">
              <mc:Choice xmlns:v="urn:schemas-microsoft-com:vml" Requires="v">
                <p:oleObj spid="_x0000_s318662" name="公式" r:id="rId8" imgW="190440" imgH="253800" progId="Equation.3">
                  <p:embed/>
                </p:oleObj>
              </mc:Choice>
              <mc:Fallback>
                <p:oleObj name="公式" r:id="rId8" imgW="190440" imgH="253800" progId="Equation.3">
                  <p:embed/>
                  <p:pic>
                    <p:nvPicPr>
                      <p:cNvPr id="69" name="Object 1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4015" y="3840550"/>
                        <a:ext cx="348261" cy="465137"/>
                      </a:xfrm>
                      <a:prstGeom prst="rect">
                        <a:avLst/>
                      </a:prstGeom>
                      <a:noFill/>
                      <a:ln>
                        <a:noFill/>
                      </a:ln>
                      <a:effectLst/>
                      <a:extLst/>
                    </p:spPr>
                  </p:pic>
                </p:oleObj>
              </mc:Fallback>
            </mc:AlternateContent>
          </a:graphicData>
        </a:graphic>
      </p:graphicFrame>
      <p:sp>
        <p:nvSpPr>
          <p:cNvPr id="70" name="Text Box 3"/>
          <p:cNvSpPr txBox="1">
            <a:spLocks noChangeArrowheads="1"/>
          </p:cNvSpPr>
          <p:nvPr/>
        </p:nvSpPr>
        <p:spPr bwMode="auto">
          <a:xfrm>
            <a:off x="529873" y="2696299"/>
            <a:ext cx="5384552" cy="1384995"/>
          </a:xfrm>
          <a:prstGeom prst="rect">
            <a:avLst/>
          </a:prstGeom>
          <a:noFill/>
          <a:ln w="19050">
            <a:solidFill>
              <a:srgbClr val="0000FF"/>
            </a:solidFill>
            <a:miter lim="800000"/>
            <a:headEnd type="none" w="sm" len="sm"/>
            <a:tailEnd type="none" w="sm" len="sm"/>
          </a:ln>
          <a:effectLst/>
        </p:spPr>
        <p:txBody>
          <a:bodyPr wrap="square">
            <a:spAutoFit/>
          </a:bodyPr>
          <a:lstStyle/>
          <a:p>
            <a:pPr defTabSz="762000">
              <a:spcBef>
                <a:spcPct val="50000"/>
              </a:spcBef>
              <a:defRPr/>
            </a:pPr>
            <a:r>
              <a:rPr lang="zh-CN" altLang="en-US" sz="2800" b="1" i="0" dirty="0"/>
              <a:t>定义电源</a:t>
            </a:r>
            <a:r>
              <a:rPr lang="zh-CN" altLang="en-US" sz="2800" b="1" i="0" dirty="0">
                <a:solidFill>
                  <a:srgbClr val="C00000"/>
                </a:solidFill>
                <a:effectLst>
                  <a:outerShdw blurRad="38100" dist="38100" dir="2700000" algn="tl">
                    <a:srgbClr val="C0C0C0"/>
                  </a:outerShdw>
                </a:effectLst>
              </a:rPr>
              <a:t>电动势</a:t>
            </a:r>
            <a:r>
              <a:rPr lang="zh-CN" altLang="en-US" sz="2800" b="1" i="0" dirty="0">
                <a:effectLst>
                  <a:outerShdw blurRad="38100" dist="38100" dir="2700000" algn="tl">
                    <a:srgbClr val="C0C0C0"/>
                  </a:outerShdw>
                </a:effectLst>
              </a:rPr>
              <a:t>的大小为</a:t>
            </a:r>
            <a:r>
              <a:rPr lang="zh-CN" altLang="en-US" sz="2800" b="1" i="0" dirty="0">
                <a:solidFill>
                  <a:srgbClr val="9900FF"/>
                </a:solidFill>
              </a:rPr>
              <a:t>非静电力</a:t>
            </a:r>
            <a:r>
              <a:rPr lang="zh-CN" altLang="en-US" sz="2800" b="1" i="0" dirty="0">
                <a:solidFill>
                  <a:srgbClr val="9900FF"/>
                </a:solidFill>
                <a:latin typeface="宋体" pitchFamily="2" charset="-122"/>
              </a:rPr>
              <a:t>把单位正电荷</a:t>
            </a:r>
            <a:r>
              <a:rPr lang="zh-CN" altLang="en-US" sz="2800" b="1" i="0" dirty="0">
                <a:solidFill>
                  <a:srgbClr val="9900FF"/>
                </a:solidFill>
              </a:rPr>
              <a:t>由负极</a:t>
            </a:r>
            <a:r>
              <a:rPr lang="zh-CN" altLang="en-US" sz="2800" b="1" i="0" dirty="0">
                <a:solidFill>
                  <a:srgbClr val="9900FF"/>
                </a:solidFill>
                <a:latin typeface="宋体" pitchFamily="2" charset="-122"/>
              </a:rPr>
              <a:t>经电源内部移向正极过程中所做的功</a:t>
            </a:r>
          </a:p>
        </p:txBody>
      </p:sp>
      <p:graphicFrame>
        <p:nvGraphicFramePr>
          <p:cNvPr id="71" name="Object 4"/>
          <p:cNvGraphicFramePr>
            <a:graphicFrameLocks noChangeAspect="1"/>
          </p:cNvGraphicFramePr>
          <p:nvPr>
            <p:extLst>
              <p:ext uri="{D42A27DB-BD31-4B8C-83A1-F6EECF244321}">
                <p14:modId xmlns:p14="http://schemas.microsoft.com/office/powerpoint/2010/main" val="2173091574"/>
              </p:ext>
            </p:extLst>
          </p:nvPr>
        </p:nvGraphicFramePr>
        <p:xfrm>
          <a:off x="4364779" y="1528998"/>
          <a:ext cx="1536700" cy="1068387"/>
        </p:xfrm>
        <a:graphic>
          <a:graphicData uri="http://schemas.openxmlformats.org/presentationml/2006/ole">
            <mc:AlternateContent xmlns:mc="http://schemas.openxmlformats.org/markup-compatibility/2006">
              <mc:Choice xmlns:v="urn:schemas-microsoft-com:vml" Requires="v">
                <p:oleObj spid="_x0000_s318663" name="公式" r:id="rId10" imgW="622080" imgH="444240" progId="Equation.3">
                  <p:embed/>
                </p:oleObj>
              </mc:Choice>
              <mc:Fallback>
                <p:oleObj name="公式" r:id="rId10" imgW="622080" imgH="444240" progId="Equation.3">
                  <p:embed/>
                  <p:pic>
                    <p:nvPicPr>
                      <p:cNvPr id="7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4779" y="1528998"/>
                        <a:ext cx="15367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Rectangle 5"/>
          <p:cNvSpPr>
            <a:spLocks noChangeArrowheads="1"/>
          </p:cNvSpPr>
          <p:nvPr/>
        </p:nvSpPr>
        <p:spPr bwMode="auto">
          <a:xfrm>
            <a:off x="1410174" y="1765429"/>
            <a:ext cx="295116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00FF"/>
                </a:solidFill>
                <a:latin typeface="宋体" panose="02010600030101010101" pitchFamily="2" charset="-122"/>
              </a:rPr>
              <a:t>非静电力场强度</a:t>
            </a:r>
          </a:p>
        </p:txBody>
      </p:sp>
      <p:sp>
        <p:nvSpPr>
          <p:cNvPr id="73" name="Rectangle 8"/>
          <p:cNvSpPr>
            <a:spLocks noChangeArrowheads="1"/>
          </p:cNvSpPr>
          <p:nvPr/>
        </p:nvSpPr>
        <p:spPr bwMode="auto">
          <a:xfrm>
            <a:off x="1904133" y="1087107"/>
            <a:ext cx="162401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FF3300"/>
                </a:solidFill>
                <a:latin typeface="宋体" panose="02010600030101010101" pitchFamily="2" charset="-122"/>
              </a:rPr>
              <a:t>非静电力</a:t>
            </a:r>
          </a:p>
        </p:txBody>
      </p:sp>
      <p:graphicFrame>
        <p:nvGraphicFramePr>
          <p:cNvPr id="74" name="Object 9"/>
          <p:cNvGraphicFramePr>
            <a:graphicFrameLocks noChangeAspect="1"/>
          </p:cNvGraphicFramePr>
          <p:nvPr>
            <p:extLst>
              <p:ext uri="{D42A27DB-BD31-4B8C-83A1-F6EECF244321}">
                <p14:modId xmlns:p14="http://schemas.microsoft.com/office/powerpoint/2010/main" val="2710911016"/>
              </p:ext>
            </p:extLst>
          </p:nvPr>
        </p:nvGraphicFramePr>
        <p:xfrm>
          <a:off x="3618633" y="968044"/>
          <a:ext cx="617537" cy="673100"/>
        </p:xfrm>
        <a:graphic>
          <a:graphicData uri="http://schemas.openxmlformats.org/presentationml/2006/ole">
            <mc:AlternateContent xmlns:mc="http://schemas.openxmlformats.org/markup-compatibility/2006">
              <mc:Choice xmlns:v="urn:schemas-microsoft-com:vml" Requires="v">
                <p:oleObj spid="_x0000_s318664" name="公式" r:id="rId12" imgW="215640" imgH="241200" progId="Equation.3">
                  <p:embed/>
                </p:oleObj>
              </mc:Choice>
              <mc:Fallback>
                <p:oleObj name="公式" r:id="rId12" imgW="215640" imgH="241200" progId="Equation.3">
                  <p:embed/>
                  <p:pic>
                    <p:nvPicPr>
                      <p:cNvPr id="74"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8633" y="968044"/>
                        <a:ext cx="6175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11"/>
          <p:cNvGraphicFramePr>
            <a:graphicFrameLocks noChangeAspect="1"/>
          </p:cNvGraphicFramePr>
          <p:nvPr>
            <p:extLst>
              <p:ext uri="{D42A27DB-BD31-4B8C-83A1-F6EECF244321}">
                <p14:modId xmlns:p14="http://schemas.microsoft.com/office/powerpoint/2010/main" val="1941875064"/>
              </p:ext>
            </p:extLst>
          </p:nvPr>
        </p:nvGraphicFramePr>
        <p:xfrm>
          <a:off x="906522" y="4012244"/>
          <a:ext cx="2770187" cy="1311275"/>
        </p:xfrm>
        <a:graphic>
          <a:graphicData uri="http://schemas.openxmlformats.org/presentationml/2006/ole">
            <mc:AlternateContent xmlns:mc="http://schemas.openxmlformats.org/markup-compatibility/2006">
              <mc:Choice xmlns:v="urn:schemas-microsoft-com:vml" Requires="v">
                <p:oleObj spid="_x0000_s318665" name="公式" r:id="rId14" imgW="799920" imgH="330120" progId="Equation.3">
                  <p:embed/>
                </p:oleObj>
              </mc:Choice>
              <mc:Fallback>
                <p:oleObj name="公式" r:id="rId14" imgW="799920" imgH="330120" progId="Equation.3">
                  <p:embed/>
                  <p:pic>
                    <p:nvPicPr>
                      <p:cNvPr id="75"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522" y="4012244"/>
                        <a:ext cx="277018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Text Box 10"/>
          <p:cNvSpPr txBox="1">
            <a:spLocks noChangeArrowheads="1"/>
          </p:cNvSpPr>
          <p:nvPr/>
        </p:nvSpPr>
        <p:spPr bwMode="auto">
          <a:xfrm>
            <a:off x="885393" y="5312207"/>
            <a:ext cx="5610342" cy="13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9900"/>
                </a:solidFill>
                <a:latin typeface="宋体" panose="02010600030101010101" pitchFamily="2" charset="-122"/>
              </a:rPr>
              <a:t>电动势反映电源作功本领的大小。</a:t>
            </a:r>
            <a:r>
              <a:rPr lang="zh-CN" altLang="en-US" sz="2800" b="1" i="0" dirty="0">
                <a:solidFill>
                  <a:srgbClr val="009900"/>
                </a:solidFill>
              </a:rPr>
              <a:t>电动势是标量。常规定电动势的正方向由电源负极指向正极</a:t>
            </a:r>
            <a:r>
              <a:rPr lang="zh-CN" altLang="en-US" sz="2800" b="1" i="0" dirty="0" smtClean="0">
                <a:solidFill>
                  <a:srgbClr val="009900"/>
                </a:solidFill>
              </a:rPr>
              <a:t>。</a:t>
            </a:r>
            <a:endParaRPr lang="zh-CN" altLang="en-US" sz="2800" b="1" i="0" dirty="0">
              <a:solidFill>
                <a:srgbClr val="009900"/>
              </a:solidFill>
            </a:endParaRPr>
          </a:p>
        </p:txBody>
      </p:sp>
      <p:grpSp>
        <p:nvGrpSpPr>
          <p:cNvPr id="77" name="Group 25"/>
          <p:cNvGrpSpPr>
            <a:grpSpLocks/>
          </p:cNvGrpSpPr>
          <p:nvPr/>
        </p:nvGrpSpPr>
        <p:grpSpPr bwMode="auto">
          <a:xfrm>
            <a:off x="7104112" y="5394374"/>
            <a:ext cx="3500437" cy="1285875"/>
            <a:chOff x="1776" y="3600"/>
            <a:chExt cx="1584" cy="672"/>
          </a:xfrm>
        </p:grpSpPr>
        <p:sp>
          <p:nvSpPr>
            <p:cNvPr id="78"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3" name="Rectangle 22"/>
            <p:cNvSpPr>
              <a:spLocks noChangeArrowheads="1"/>
            </p:cNvSpPr>
            <p:nvPr/>
          </p:nvSpPr>
          <p:spPr bwMode="auto">
            <a:xfrm>
              <a:off x="2064" y="39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84" name="Text Box 23"/>
            <p:cNvSpPr txBox="1">
              <a:spLocks noChangeArrowheads="1"/>
            </p:cNvSpPr>
            <p:nvPr/>
          </p:nvSpPr>
          <p:spPr bwMode="auto">
            <a:xfrm>
              <a:off x="2208" y="3648"/>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85" name="Text Box 24"/>
            <p:cNvSpPr txBox="1">
              <a:spLocks noChangeArrowheads="1"/>
            </p:cNvSpPr>
            <p:nvPr/>
          </p:nvSpPr>
          <p:spPr bwMode="auto">
            <a:xfrm>
              <a:off x="2496" y="3600"/>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grpSp>
    </p:spTree>
    <p:extLst>
      <p:ext uri="{BB962C8B-B14F-4D97-AF65-F5344CB8AC3E}">
        <p14:creationId xmlns:p14="http://schemas.microsoft.com/office/powerpoint/2010/main" val="166929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ppt_h/2"/>
                                          </p:val>
                                        </p:tav>
                                        <p:tav tm="100000">
                                          <p:val>
                                            <p:strVal val="#ppt_y"/>
                                          </p:val>
                                        </p:tav>
                                      </p:tavLst>
                                    </p:anim>
                                    <p:anim calcmode="lin" valueType="num">
                                      <p:cBhvr>
                                        <p:cTn id="19" dur="500" fill="hold"/>
                                        <p:tgtEl>
                                          <p:spTgt spid="13"/>
                                        </p:tgtEl>
                                        <p:attrNameLst>
                                          <p:attrName>ppt_w</p:attrName>
                                        </p:attrNameLst>
                                      </p:cBhvr>
                                      <p:tavLst>
                                        <p:tav tm="0">
                                          <p:val>
                                            <p:strVal val="#ppt_w"/>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circle(in)">
                                      <p:cBhvr>
                                        <p:cTn id="38" dur="2000"/>
                                        <p:tgtEl>
                                          <p:spTgt spid="38"/>
                                        </p:tgtEl>
                                      </p:cBhvr>
                                    </p:animEffect>
                                  </p:childTnLst>
                                </p:cTn>
                              </p:par>
                              <p:par>
                                <p:cTn id="39" presetID="6" presetClass="entr" presetSubtype="16"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circle(in)">
                                      <p:cBhvr>
                                        <p:cTn id="41" dur="20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circle(in)">
                                      <p:cBhvr>
                                        <p:cTn id="46" dur="2000"/>
                                        <p:tgtEl>
                                          <p:spTgt spid="45"/>
                                        </p:tgtEl>
                                      </p:cBhvr>
                                    </p:animEffect>
                                  </p:childTnLst>
                                </p:cTn>
                              </p:par>
                              <p:par>
                                <p:cTn id="47" presetID="6" presetClass="entr" presetSubtype="16"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circle(in)">
                                      <p:cBhvr>
                                        <p:cTn id="54" dur="2000"/>
                                        <p:tgtEl>
                                          <p:spTgt spid="52"/>
                                        </p:tgtEl>
                                      </p:cBhvr>
                                    </p:animEffect>
                                  </p:childTnLst>
                                </p:cTn>
                              </p:par>
                              <p:par>
                                <p:cTn id="55" presetID="6" presetClass="entr" presetSubtype="16"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circle(in)">
                                      <p:cBhvr>
                                        <p:cTn id="57" dur="2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circle(in)">
                                      <p:cBhvr>
                                        <p:cTn id="62" dur="2000"/>
                                        <p:tgtEl>
                                          <p:spTgt spid="59"/>
                                        </p:tgtEl>
                                      </p:cBhvr>
                                    </p:animEffect>
                                  </p:childTnLst>
                                </p:cTn>
                              </p:par>
                              <p:par>
                                <p:cTn id="63" presetID="6" presetClass="entr" presetSubtype="16"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circle(in)">
                                      <p:cBhvr>
                                        <p:cTn id="65" dur="20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ppt_x"/>
                                          </p:val>
                                        </p:tav>
                                        <p:tav tm="100000">
                                          <p:val>
                                            <p:strVal val="#ppt_x"/>
                                          </p:val>
                                        </p:tav>
                                      </p:tavLst>
                                    </p:anim>
                                    <p:anim calcmode="lin" valueType="num">
                                      <p:cBhvr additive="base">
                                        <p:cTn id="7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00"/>
                                        <p:tgtEl>
                                          <p:spTgt spid="69"/>
                                        </p:tgtEl>
                                      </p:cBhvr>
                                    </p:animEffect>
                                    <p:anim calcmode="lin" valueType="num">
                                      <p:cBhvr>
                                        <p:cTn id="77" dur="1000" fill="hold"/>
                                        <p:tgtEl>
                                          <p:spTgt spid="69"/>
                                        </p:tgtEl>
                                        <p:attrNameLst>
                                          <p:attrName>ppt_x</p:attrName>
                                        </p:attrNameLst>
                                      </p:cBhvr>
                                      <p:tavLst>
                                        <p:tav tm="0">
                                          <p:val>
                                            <p:strVal val="#ppt_x"/>
                                          </p:val>
                                        </p:tav>
                                        <p:tav tm="100000">
                                          <p:val>
                                            <p:strVal val="#ppt_x"/>
                                          </p:val>
                                        </p:tav>
                                      </p:tavLst>
                                    </p:anim>
                                    <p:anim calcmode="lin" valueType="num">
                                      <p:cBhvr>
                                        <p:cTn id="78"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iterate type="wd">
                                    <p:tmPct val="100000"/>
                                  </p:iterate>
                                  <p:childTnLst>
                                    <p:set>
                                      <p:cBhvr>
                                        <p:cTn id="82" dur="1" fill="hold">
                                          <p:stCondLst>
                                            <p:cond delay="0"/>
                                          </p:stCondLst>
                                        </p:cTn>
                                        <p:tgtEl>
                                          <p:spTgt spid="73"/>
                                        </p:tgtEl>
                                        <p:attrNameLst>
                                          <p:attrName>style.visibility</p:attrName>
                                        </p:attrNameLst>
                                      </p:cBhvr>
                                      <p:to>
                                        <p:strVal val="visible"/>
                                      </p:to>
                                    </p:set>
                                    <p:animEffect transition="in" filter="wipe(left)">
                                      <p:cBhvr>
                                        <p:cTn id="83" dur="500"/>
                                        <p:tgtEl>
                                          <p:spTgt spid="73"/>
                                        </p:tgtEl>
                                      </p:cBhvr>
                                    </p:animEffect>
                                  </p:childTnLst>
                                </p:cTn>
                              </p:par>
                            </p:childTnLst>
                          </p:cTn>
                        </p:par>
                        <p:par>
                          <p:cTn id="84" fill="hold">
                            <p:stCondLst>
                              <p:cond delay="1000"/>
                            </p:stCondLst>
                            <p:childTnLst>
                              <p:par>
                                <p:cTn id="85" presetID="22" presetClass="entr" presetSubtype="8" fill="hold" nodeType="afterEffect">
                                  <p:stCondLst>
                                    <p:cond delay="0"/>
                                  </p:stCondLst>
                                  <p:iterate type="wd">
                                    <p:tmPct val="100000"/>
                                  </p:iterate>
                                  <p:childTnLst>
                                    <p:set>
                                      <p:cBhvr>
                                        <p:cTn id="86" dur="1" fill="hold">
                                          <p:stCondLst>
                                            <p:cond delay="0"/>
                                          </p:stCondLst>
                                        </p:cTn>
                                        <p:tgtEl>
                                          <p:spTgt spid="74"/>
                                        </p:tgtEl>
                                        <p:attrNameLst>
                                          <p:attrName>style.visibility</p:attrName>
                                        </p:attrNameLst>
                                      </p:cBhvr>
                                      <p:to>
                                        <p:strVal val="visible"/>
                                      </p:to>
                                    </p:set>
                                    <p:animEffect transition="in" filter="wipe(left)">
                                      <p:cBhvr>
                                        <p:cTn id="87" dur="500"/>
                                        <p:tgtEl>
                                          <p:spTgt spid="7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iterate type="wd">
                                    <p:tmPct val="100000"/>
                                  </p:iterate>
                                  <p:childTnLst>
                                    <p:set>
                                      <p:cBhvr>
                                        <p:cTn id="91" dur="1" fill="hold">
                                          <p:stCondLst>
                                            <p:cond delay="0"/>
                                          </p:stCondLst>
                                        </p:cTn>
                                        <p:tgtEl>
                                          <p:spTgt spid="72"/>
                                        </p:tgtEl>
                                        <p:attrNameLst>
                                          <p:attrName>style.visibility</p:attrName>
                                        </p:attrNameLst>
                                      </p:cBhvr>
                                      <p:to>
                                        <p:strVal val="visible"/>
                                      </p:to>
                                    </p:set>
                                    <p:animEffect transition="in" filter="wipe(left)">
                                      <p:cBhvr>
                                        <p:cTn id="92" dur="500"/>
                                        <p:tgtEl>
                                          <p:spTgt spid="72"/>
                                        </p:tgtEl>
                                      </p:cBhvr>
                                    </p:animEffect>
                                  </p:childTnLst>
                                </p:cTn>
                              </p:par>
                            </p:childTnLst>
                          </p:cTn>
                        </p:par>
                        <p:par>
                          <p:cTn id="93" fill="hold">
                            <p:stCondLst>
                              <p:cond delay="2000"/>
                            </p:stCondLst>
                            <p:childTnLst>
                              <p:par>
                                <p:cTn id="94" presetID="22" presetClass="entr" presetSubtype="8" fill="hold" nodeType="afterEffect">
                                  <p:stCondLst>
                                    <p:cond delay="0"/>
                                  </p:stCondLst>
                                  <p:iterate type="wd">
                                    <p:tmPct val="100000"/>
                                  </p:iterate>
                                  <p:childTnLst>
                                    <p:set>
                                      <p:cBhvr>
                                        <p:cTn id="95" dur="1" fill="hold">
                                          <p:stCondLst>
                                            <p:cond delay="0"/>
                                          </p:stCondLst>
                                        </p:cTn>
                                        <p:tgtEl>
                                          <p:spTgt spid="71"/>
                                        </p:tgtEl>
                                        <p:attrNameLst>
                                          <p:attrName>style.visibility</p:attrName>
                                        </p:attrNameLst>
                                      </p:cBhvr>
                                      <p:to>
                                        <p:strVal val="visible"/>
                                      </p:to>
                                    </p:set>
                                    <p:animEffect transition="in" filter="wipe(left)">
                                      <p:cBhvr>
                                        <p:cTn id="96" dur="500"/>
                                        <p:tgtEl>
                                          <p:spTgt spid="7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iterate type="wd">
                                    <p:tmPct val="100000"/>
                                  </p:iterate>
                                  <p:childTnLst>
                                    <p:set>
                                      <p:cBhvr>
                                        <p:cTn id="100" dur="1" fill="hold">
                                          <p:stCondLst>
                                            <p:cond delay="0"/>
                                          </p:stCondLst>
                                        </p:cTn>
                                        <p:tgtEl>
                                          <p:spTgt spid="70"/>
                                        </p:tgtEl>
                                        <p:attrNameLst>
                                          <p:attrName>style.visibility</p:attrName>
                                        </p:attrNameLst>
                                      </p:cBhvr>
                                      <p:to>
                                        <p:strVal val="visible"/>
                                      </p:to>
                                    </p:set>
                                    <p:animEffect transition="in" filter="wipe(left)">
                                      <p:cBhvr>
                                        <p:cTn id="101" dur="500"/>
                                        <p:tgtEl>
                                          <p:spTgt spid="7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iterate type="wd">
                                    <p:tmPct val="100000"/>
                                  </p:iterate>
                                  <p:childTnLst>
                                    <p:set>
                                      <p:cBhvr>
                                        <p:cTn id="105" dur="1" fill="hold">
                                          <p:stCondLst>
                                            <p:cond delay="0"/>
                                          </p:stCondLst>
                                        </p:cTn>
                                        <p:tgtEl>
                                          <p:spTgt spid="75"/>
                                        </p:tgtEl>
                                        <p:attrNameLst>
                                          <p:attrName>style.visibility</p:attrName>
                                        </p:attrNameLst>
                                      </p:cBhvr>
                                      <p:to>
                                        <p:strVal val="visible"/>
                                      </p:to>
                                    </p:set>
                                    <p:animEffect transition="in" filter="wipe(left)">
                                      <p:cBhvr>
                                        <p:cTn id="106" dur="500"/>
                                        <p:tgtEl>
                                          <p:spTgt spid="75"/>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iterate type="wd">
                                    <p:tmPct val="100000"/>
                                  </p:iterate>
                                  <p:childTnLst>
                                    <p:set>
                                      <p:cBhvr>
                                        <p:cTn id="110" dur="1" fill="hold">
                                          <p:stCondLst>
                                            <p:cond delay="0"/>
                                          </p:stCondLst>
                                        </p:cTn>
                                        <p:tgtEl>
                                          <p:spTgt spid="76"/>
                                        </p:tgtEl>
                                        <p:attrNameLst>
                                          <p:attrName>style.visibility</p:attrName>
                                        </p:attrNameLst>
                                      </p:cBhvr>
                                      <p:to>
                                        <p:strVal val="visible"/>
                                      </p:to>
                                    </p:set>
                                    <p:animEffect transition="in" filter="wipe(left)">
                                      <p:cBhvr>
                                        <p:cTn id="111" dur="500"/>
                                        <p:tgtEl>
                                          <p:spTgt spid="7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nodeType="clickEffect">
                                  <p:stCondLst>
                                    <p:cond delay="0"/>
                                  </p:stCondLst>
                                  <p:childTnLst>
                                    <p:set>
                                      <p:cBhvr>
                                        <p:cTn id="115" dur="1" fill="hold">
                                          <p:stCondLst>
                                            <p:cond delay="0"/>
                                          </p:stCondLst>
                                        </p:cTn>
                                        <p:tgtEl>
                                          <p:spTgt spid="77"/>
                                        </p:tgtEl>
                                        <p:attrNameLst>
                                          <p:attrName>style.visibility</p:attrName>
                                        </p:attrNameLst>
                                      </p:cBhvr>
                                      <p:to>
                                        <p:strVal val="visible"/>
                                      </p:to>
                                    </p:set>
                                    <p:animEffect transition="in" filter="wipe(right)">
                                      <p:cBhvr>
                                        <p:cTn id="1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utoUpdateAnimBg="0"/>
      <p:bldP spid="70" grpId="0" animBg="1" autoUpdateAnimBg="0"/>
      <p:bldP spid="72" grpId="0" autoUpdateAnimBg="0"/>
      <p:bldP spid="73" grpId="0"/>
      <p:bldP spid="7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38564" y="0"/>
            <a:ext cx="5832475" cy="584200"/>
          </a:xfrm>
          <a:prstGeom prst="rect">
            <a:avLst/>
          </a:prstGeom>
        </p:spPr>
        <p:txBody>
          <a:bodyPr wrap="none">
            <a:spAutoFit/>
          </a:bodyPr>
          <a:lstStyle/>
          <a:p>
            <a:pPr fontAlgn="auto">
              <a:spcBef>
                <a:spcPts val="0"/>
              </a:spcBef>
              <a:spcAft>
                <a:spcPts val="0"/>
              </a:spcAft>
              <a:defRPr/>
            </a:pPr>
            <a:r>
              <a:rPr lang="en-US" altLang="zh-CN" sz="2400" b="1" dirty="0">
                <a:latin typeface="+mn-lt"/>
                <a:ea typeface="+mn-ea"/>
              </a:rPr>
              <a:t> </a:t>
            </a:r>
            <a:r>
              <a:rPr lang="zh-CN" altLang="en-US" sz="3200" b="1" dirty="0">
                <a:solidFill>
                  <a:srgbClr val="FF0000"/>
                </a:solidFill>
                <a:latin typeface="+mj-ea"/>
                <a:ea typeface="+mj-ea"/>
              </a:rPr>
              <a:t>二、楞次定律</a:t>
            </a:r>
            <a:r>
              <a:rPr lang="en-US" altLang="zh-CN" sz="3200" b="1" dirty="0">
                <a:solidFill>
                  <a:srgbClr val="FF0000"/>
                </a:solidFill>
                <a:latin typeface="+mj-ea"/>
                <a:ea typeface="+mj-ea"/>
              </a:rPr>
              <a:t>(</a:t>
            </a:r>
            <a:r>
              <a:rPr lang="zh-CN" altLang="en-US" sz="3200" b="1" dirty="0">
                <a:solidFill>
                  <a:srgbClr val="FF0000"/>
                </a:solidFill>
                <a:latin typeface="+mj-ea"/>
                <a:ea typeface="+mj-ea"/>
              </a:rPr>
              <a:t>俄国</a:t>
            </a:r>
            <a:r>
              <a:rPr lang="en-US" altLang="zh-CN" sz="3200" b="1" dirty="0">
                <a:solidFill>
                  <a:srgbClr val="FF0000"/>
                </a:solidFill>
                <a:latin typeface="+mj-ea"/>
                <a:ea typeface="+mj-ea"/>
              </a:rPr>
              <a:t>Lenz,1833)</a:t>
            </a:r>
          </a:p>
        </p:txBody>
      </p:sp>
      <p:sp>
        <p:nvSpPr>
          <p:cNvPr id="3" name="矩形 2"/>
          <p:cNvSpPr/>
          <p:nvPr/>
        </p:nvSpPr>
        <p:spPr>
          <a:xfrm>
            <a:off x="4024313" y="642939"/>
            <a:ext cx="6072187" cy="461665"/>
          </a:xfrm>
          <a:prstGeom prst="rect">
            <a:avLst/>
          </a:prstGeom>
        </p:spPr>
        <p:txBody>
          <a:bodyPr wrap="square">
            <a:spAutoFit/>
          </a:bodyPr>
          <a:lstStyle/>
          <a:p>
            <a:pPr eaLnBrk="0" fontAlgn="auto" hangingPunct="0">
              <a:spcBef>
                <a:spcPts val="0"/>
              </a:spcBef>
              <a:spcAft>
                <a:spcPts val="0"/>
              </a:spcAft>
              <a:defRPr/>
            </a:pPr>
            <a:r>
              <a:rPr lang="zh-CN" altLang="en-US" sz="2400" b="1" dirty="0">
                <a:solidFill>
                  <a:srgbClr val="CC3300"/>
                </a:solidFill>
                <a:latin typeface="+mj-ea"/>
                <a:ea typeface="+mn-ea"/>
              </a:rPr>
              <a:t>楞次</a:t>
            </a:r>
            <a:r>
              <a:rPr lang="zh-CN" altLang="en-US" sz="2400" b="1" dirty="0">
                <a:solidFill>
                  <a:srgbClr val="009900"/>
                </a:solidFill>
                <a:latin typeface="+mj-ea"/>
                <a:ea typeface="+mn-ea"/>
                <a:cs typeface="Times New Roman" pitchFamily="18" charset="0"/>
              </a:rPr>
              <a:t>（</a:t>
            </a:r>
            <a:r>
              <a:rPr lang="en-US" altLang="zh-CN" sz="2400" b="1" dirty="0" err="1">
                <a:solidFill>
                  <a:srgbClr val="009900"/>
                </a:solidFill>
                <a:latin typeface="+mj-ea"/>
                <a:ea typeface="+mn-ea"/>
                <a:cs typeface="Times New Roman" pitchFamily="18" charset="0"/>
              </a:rPr>
              <a:t>Lenz,Heinrich</a:t>
            </a:r>
            <a:r>
              <a:rPr lang="en-US" altLang="zh-CN" sz="2400" b="1" dirty="0">
                <a:solidFill>
                  <a:srgbClr val="009900"/>
                </a:solidFill>
                <a:latin typeface="+mj-ea"/>
                <a:ea typeface="+mn-ea"/>
                <a:cs typeface="Times New Roman" pitchFamily="18" charset="0"/>
              </a:rPr>
              <a:t> Friedrich Emil</a:t>
            </a:r>
            <a:r>
              <a:rPr lang="zh-CN" altLang="en-US" sz="2400" b="1" dirty="0">
                <a:solidFill>
                  <a:srgbClr val="009900"/>
                </a:solidFill>
                <a:latin typeface="+mj-ea"/>
                <a:ea typeface="+mn-ea"/>
                <a:cs typeface="Times New Roman" pitchFamily="18" charset="0"/>
              </a:rPr>
              <a:t>）</a:t>
            </a:r>
            <a:endParaRPr lang="zh-CN" altLang="en-US" sz="2400" b="1" dirty="0">
              <a:solidFill>
                <a:srgbClr val="009900"/>
              </a:solidFill>
              <a:latin typeface="+mj-ea"/>
              <a:ea typeface="+mn-ea"/>
            </a:endParaRPr>
          </a:p>
        </p:txBody>
      </p:sp>
      <p:pic>
        <p:nvPicPr>
          <p:cNvPr id="4" name="Picture 11" descr="lenzi2"/>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1738313" y="214313"/>
            <a:ext cx="1978941"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738563" y="1082976"/>
            <a:ext cx="6664994" cy="2308324"/>
          </a:xfrm>
          <a:prstGeom prst="rect">
            <a:avLst/>
          </a:prstGeom>
        </p:spPr>
        <p:txBody>
          <a:bodyPr wrap="square">
            <a:spAutoFit/>
          </a:bodyPr>
          <a:lstStyle/>
          <a:p>
            <a:pPr indent="457200" fontAlgn="auto">
              <a:spcBef>
                <a:spcPts val="0"/>
              </a:spcBef>
              <a:spcAft>
                <a:spcPts val="0"/>
              </a:spcAft>
              <a:defRPr/>
            </a:pPr>
            <a:r>
              <a:rPr lang="zh-CN" altLang="en-US" sz="2400" b="1" dirty="0">
                <a:solidFill>
                  <a:srgbClr val="0000CC"/>
                </a:solidFill>
                <a:latin typeface="+mj-ea"/>
                <a:ea typeface="+mn-ea"/>
              </a:rPr>
              <a:t>楞次，俄国物理学家、地球物理学家，生于爱沙尼亚的多尔帕特。早年曾参加地球物理观测活动，发现并正确解释了大西洋、太平洋、印度洋海水含盐量不同的现象。</a:t>
            </a:r>
            <a:r>
              <a:rPr lang="en-US" altLang="zh-CN" sz="2400" b="1" dirty="0">
                <a:solidFill>
                  <a:srgbClr val="0000CC"/>
                </a:solidFill>
                <a:latin typeface="+mj-ea"/>
                <a:ea typeface="+mn-ea"/>
              </a:rPr>
              <a:t>1845</a:t>
            </a:r>
            <a:r>
              <a:rPr lang="zh-CN" altLang="en-US" sz="2400" b="1" dirty="0">
                <a:solidFill>
                  <a:srgbClr val="0000CC"/>
                </a:solidFill>
                <a:latin typeface="+mj-ea"/>
                <a:ea typeface="+mn-ea"/>
              </a:rPr>
              <a:t>年倡导组织了俄国地球物理学会。</a:t>
            </a:r>
            <a:r>
              <a:rPr lang="en-US" altLang="zh-CN" sz="2400" b="1" dirty="0">
                <a:solidFill>
                  <a:srgbClr val="0000CC"/>
                </a:solidFill>
                <a:latin typeface="+mj-ea"/>
                <a:ea typeface="+mn-ea"/>
              </a:rPr>
              <a:t>1836</a:t>
            </a:r>
            <a:r>
              <a:rPr lang="zh-CN" altLang="en-US" sz="2400" b="1" dirty="0">
                <a:solidFill>
                  <a:srgbClr val="0000CC"/>
                </a:solidFill>
                <a:latin typeface="+mj-ea"/>
                <a:ea typeface="+mn-ea"/>
              </a:rPr>
              <a:t>年至</a:t>
            </a:r>
            <a:r>
              <a:rPr lang="en-US" altLang="zh-CN" sz="2400" b="1" dirty="0">
                <a:solidFill>
                  <a:srgbClr val="0000CC"/>
                </a:solidFill>
                <a:latin typeface="+mj-ea"/>
                <a:ea typeface="+mn-ea"/>
              </a:rPr>
              <a:t>1865</a:t>
            </a:r>
            <a:r>
              <a:rPr lang="zh-CN" altLang="en-US" sz="2400" b="1" dirty="0">
                <a:solidFill>
                  <a:srgbClr val="0000CC"/>
                </a:solidFill>
                <a:latin typeface="+mj-ea"/>
                <a:ea typeface="+mn-ea"/>
              </a:rPr>
              <a:t>年任圣彼得堡大学教授，兼任海军和师范等院校物理学教授。</a:t>
            </a:r>
          </a:p>
        </p:txBody>
      </p:sp>
      <p:sp>
        <p:nvSpPr>
          <p:cNvPr id="6" name="矩形 5"/>
          <p:cNvSpPr/>
          <p:nvPr/>
        </p:nvSpPr>
        <p:spPr>
          <a:xfrm>
            <a:off x="2024064" y="3391301"/>
            <a:ext cx="8358187" cy="1754187"/>
          </a:xfrm>
          <a:prstGeom prst="rect">
            <a:avLst/>
          </a:prstGeom>
        </p:spPr>
        <p:txBody>
          <a:bodyPr>
            <a:spAutoFit/>
          </a:bodyPr>
          <a:lstStyle/>
          <a:p>
            <a:pPr fontAlgn="auto">
              <a:spcBef>
                <a:spcPts val="0"/>
              </a:spcBef>
              <a:spcAft>
                <a:spcPts val="0"/>
              </a:spcAft>
              <a:defRPr/>
            </a:pPr>
            <a:r>
              <a:rPr lang="zh-CN" altLang="en-US" b="1" dirty="0">
                <a:solidFill>
                  <a:srgbClr val="009900"/>
                </a:solidFill>
                <a:latin typeface="+mj-ea"/>
                <a:ea typeface="+mn-ea"/>
              </a:rPr>
              <a:t>楞次主要从事电学的研究。</a:t>
            </a:r>
            <a:r>
              <a:rPr lang="en-US" altLang="zh-CN" b="1" dirty="0">
                <a:solidFill>
                  <a:srgbClr val="009900"/>
                </a:solidFill>
                <a:latin typeface="+mj-ea"/>
                <a:ea typeface="+mn-ea"/>
                <a:cs typeface="Times New Roman" pitchFamily="18" charset="0"/>
              </a:rPr>
              <a:t>1832</a:t>
            </a:r>
            <a:r>
              <a:rPr lang="zh-CN" altLang="en-US" b="1" dirty="0">
                <a:solidFill>
                  <a:srgbClr val="009900"/>
                </a:solidFill>
                <a:latin typeface="+mj-ea"/>
                <a:ea typeface="+mn-ea"/>
              </a:rPr>
              <a:t>年当他知道法拉第研究“磁生电”取得了成功时，很受鼓舞，也开始进行一系列电磁实验。</a:t>
            </a:r>
            <a:r>
              <a:rPr lang="en-US" altLang="zh-CN" b="1" dirty="0">
                <a:solidFill>
                  <a:srgbClr val="009900"/>
                </a:solidFill>
                <a:latin typeface="+mj-ea"/>
                <a:ea typeface="+mn-ea"/>
                <a:cs typeface="Times New Roman" pitchFamily="18" charset="0"/>
              </a:rPr>
              <a:t>1833</a:t>
            </a:r>
            <a:r>
              <a:rPr lang="zh-CN" altLang="en-US" b="1" dirty="0">
                <a:solidFill>
                  <a:srgbClr val="009900"/>
                </a:solidFill>
                <a:latin typeface="+mj-ea"/>
                <a:ea typeface="+mn-ea"/>
              </a:rPr>
              <a:t>年楞次把他的工作总结成</a:t>
            </a:r>
            <a:r>
              <a:rPr lang="en-US" altLang="zh-CN" b="1" dirty="0">
                <a:solidFill>
                  <a:srgbClr val="009900"/>
                </a:solidFill>
                <a:latin typeface="+mj-ea"/>
                <a:ea typeface="+mn-ea"/>
              </a:rPr>
              <a:t>《</a:t>
            </a:r>
            <a:r>
              <a:rPr lang="zh-CN" altLang="en-US" b="1" dirty="0">
                <a:solidFill>
                  <a:srgbClr val="009900"/>
                </a:solidFill>
                <a:latin typeface="+mj-ea"/>
                <a:ea typeface="+mn-ea"/>
              </a:rPr>
              <a:t>论动电感应引起的电流的方向</a:t>
            </a:r>
            <a:r>
              <a:rPr lang="en-US" altLang="zh-CN" b="1" dirty="0">
                <a:solidFill>
                  <a:srgbClr val="009900"/>
                </a:solidFill>
                <a:latin typeface="+mj-ea"/>
                <a:ea typeface="+mn-ea"/>
              </a:rPr>
              <a:t>》</a:t>
            </a:r>
            <a:r>
              <a:rPr lang="zh-CN" altLang="en-US" b="1" dirty="0">
                <a:solidFill>
                  <a:srgbClr val="009900"/>
                </a:solidFill>
                <a:latin typeface="+mj-ea"/>
                <a:ea typeface="+mn-ea"/>
              </a:rPr>
              <a:t>一文，指出感应电流的方向是这样确定的：它所产生的磁场方向与引起感应的原磁场的变化方向相反。这对充实、完善电磁感应规律是一大贡献，后被称为楞次定律。这一定律表明，电磁感应现象也是遵从能量守恒定律的。</a:t>
            </a:r>
            <a:endParaRPr lang="zh-CN" altLang="en-US" b="1" dirty="0">
              <a:solidFill>
                <a:srgbClr val="009900"/>
              </a:solidFill>
              <a:latin typeface="+mn-lt"/>
              <a:ea typeface="+mn-ea"/>
            </a:endParaRPr>
          </a:p>
        </p:txBody>
      </p:sp>
      <p:sp>
        <p:nvSpPr>
          <p:cNvPr id="7" name="矩形 6"/>
          <p:cNvSpPr/>
          <p:nvPr/>
        </p:nvSpPr>
        <p:spPr>
          <a:xfrm>
            <a:off x="1977220" y="5145488"/>
            <a:ext cx="8072437" cy="923925"/>
          </a:xfrm>
          <a:prstGeom prst="rect">
            <a:avLst/>
          </a:prstGeom>
        </p:spPr>
        <p:txBody>
          <a:bodyPr>
            <a:spAutoFit/>
          </a:bodyPr>
          <a:lstStyle/>
          <a:p>
            <a:pPr fontAlgn="auto">
              <a:spcBef>
                <a:spcPts val="0"/>
              </a:spcBef>
              <a:spcAft>
                <a:spcPts val="0"/>
              </a:spcAft>
              <a:defRPr/>
            </a:pPr>
            <a:r>
              <a:rPr lang="en-US" altLang="zh-CN" b="1" dirty="0">
                <a:latin typeface="+mj-ea"/>
                <a:ea typeface="+mn-ea"/>
                <a:cs typeface="Times New Roman" pitchFamily="18" charset="0"/>
              </a:rPr>
              <a:t>1842</a:t>
            </a:r>
            <a:r>
              <a:rPr lang="zh-CN" altLang="en-US" b="1" dirty="0">
                <a:latin typeface="+mj-ea"/>
                <a:ea typeface="+mn-ea"/>
              </a:rPr>
              <a:t>年，几乎在同时，楞次还和焦耳各自独立地确定了电流热效应的规律，这就是大家熟知的焦耳</a:t>
            </a:r>
            <a:r>
              <a:rPr lang="en-US" altLang="zh-CN" b="1" dirty="0">
                <a:latin typeface="+mj-ea"/>
                <a:ea typeface="+mn-ea"/>
              </a:rPr>
              <a:t>—</a:t>
            </a:r>
            <a:r>
              <a:rPr lang="zh-CN" altLang="en-US" b="1" dirty="0">
                <a:latin typeface="+mj-ea"/>
                <a:ea typeface="+mn-ea"/>
              </a:rPr>
              <a:t>楞次定律。他还定量地比较了不同金属线的电阻率，确定了电阻率与温度的关系；并建立了电磁铁吸力正比于磁化电流二次方的定律。</a:t>
            </a:r>
            <a:endParaRPr lang="zh-CN" altLang="en-US" b="1" dirty="0">
              <a:latin typeface="+mn-lt"/>
              <a:ea typeface="+mn-ea"/>
            </a:endParaRPr>
          </a:p>
        </p:txBody>
      </p:sp>
      <p:sp>
        <p:nvSpPr>
          <p:cNvPr id="8" name="矩形 7"/>
          <p:cNvSpPr/>
          <p:nvPr/>
        </p:nvSpPr>
        <p:spPr>
          <a:xfrm>
            <a:off x="1524000" y="6286500"/>
            <a:ext cx="8858250" cy="369888"/>
          </a:xfrm>
          <a:prstGeom prst="rect">
            <a:avLst/>
          </a:prstGeom>
        </p:spPr>
        <p:txBody>
          <a:bodyPr>
            <a:spAutoFit/>
          </a:bodyPr>
          <a:lstStyle/>
          <a:p>
            <a:pPr indent="347663" eaLnBrk="0" fontAlgn="auto" hangingPunct="0">
              <a:spcBef>
                <a:spcPts val="0"/>
              </a:spcBef>
              <a:spcAft>
                <a:spcPts val="0"/>
              </a:spcAft>
              <a:defRPr/>
            </a:pPr>
            <a:r>
              <a:rPr lang="zh-CN" altLang="en-US" b="1" dirty="0">
                <a:solidFill>
                  <a:srgbClr val="CC3300"/>
                </a:solidFill>
                <a:latin typeface="+mj-ea"/>
                <a:ea typeface="+mn-ea"/>
              </a:rPr>
              <a:t>楞次除发表过一些论文外，还著有</a:t>
            </a:r>
            <a:r>
              <a:rPr lang="en-US" altLang="zh-CN" b="1" dirty="0">
                <a:solidFill>
                  <a:srgbClr val="CC3300"/>
                </a:solidFill>
                <a:latin typeface="+mj-ea"/>
                <a:ea typeface="+mn-ea"/>
              </a:rPr>
              <a:t>《</a:t>
            </a:r>
            <a:r>
              <a:rPr lang="zh-CN" altLang="en-US" b="1" dirty="0">
                <a:solidFill>
                  <a:srgbClr val="CC3300"/>
                </a:solidFill>
                <a:latin typeface="+mj-ea"/>
                <a:ea typeface="+mn-ea"/>
              </a:rPr>
              <a:t>物理学手册</a:t>
            </a:r>
            <a:r>
              <a:rPr lang="en-US" altLang="zh-CN" b="1" dirty="0">
                <a:solidFill>
                  <a:srgbClr val="CC3300"/>
                </a:solidFill>
                <a:latin typeface="+mj-ea"/>
                <a:ea typeface="+mn-ea"/>
              </a:rPr>
              <a:t>》</a:t>
            </a:r>
            <a:r>
              <a:rPr lang="zh-CN" altLang="en-US" b="1" dirty="0">
                <a:solidFill>
                  <a:srgbClr val="CC3300"/>
                </a:solidFill>
                <a:latin typeface="+mj-ea"/>
                <a:ea typeface="+mn-ea"/>
              </a:rPr>
              <a:t>一书，于</a:t>
            </a:r>
            <a:r>
              <a:rPr lang="en-US" altLang="zh-CN" b="1" dirty="0">
                <a:solidFill>
                  <a:srgbClr val="CC3300"/>
                </a:solidFill>
                <a:latin typeface="+mj-ea"/>
                <a:ea typeface="+mn-ea"/>
                <a:cs typeface="Times New Roman" pitchFamily="18" charset="0"/>
              </a:rPr>
              <a:t>1864</a:t>
            </a:r>
            <a:r>
              <a:rPr lang="zh-CN" altLang="en-US" b="1" dirty="0">
                <a:solidFill>
                  <a:srgbClr val="CC3300"/>
                </a:solidFill>
                <a:latin typeface="+mj-ea"/>
                <a:ea typeface="+mn-ea"/>
              </a:rPr>
              <a:t>年出版。</a:t>
            </a:r>
          </a:p>
        </p:txBody>
      </p:sp>
    </p:spTree>
    <p:extLst>
      <p:ext uri="{BB962C8B-B14F-4D97-AF65-F5344CB8AC3E}">
        <p14:creationId xmlns:p14="http://schemas.microsoft.com/office/powerpoint/2010/main" val="25079139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28"/>
          <p:cNvSpPr txBox="1">
            <a:spLocks noChangeArrowheads="1"/>
          </p:cNvSpPr>
          <p:nvPr/>
        </p:nvSpPr>
        <p:spPr bwMode="auto">
          <a:xfrm>
            <a:off x="1602859" y="171744"/>
            <a:ext cx="3442342" cy="2677656"/>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FF0000"/>
                </a:solidFill>
                <a:latin typeface="+mn-lt"/>
                <a:ea typeface="+mn-ea"/>
              </a:rPr>
              <a:t>楞次定律：</a:t>
            </a:r>
            <a:r>
              <a:rPr lang="zh-CN" altLang="en-US" sz="2800" b="1" kern="0" dirty="0">
                <a:solidFill>
                  <a:srgbClr val="3333CC"/>
                </a:solidFill>
                <a:latin typeface="+mn-lt"/>
                <a:ea typeface="+mn-ea"/>
              </a:rPr>
              <a:t>感应电动势产生的感应电流的方向总是使感应电流的磁场通过回路的磁通量阻碍原磁通量的变化。</a:t>
            </a:r>
          </a:p>
        </p:txBody>
      </p:sp>
      <p:sp>
        <p:nvSpPr>
          <p:cNvPr id="8" name="矩形 11"/>
          <p:cNvSpPr>
            <a:spLocks noChangeArrowheads="1"/>
          </p:cNvSpPr>
          <p:nvPr/>
        </p:nvSpPr>
        <p:spPr bwMode="auto">
          <a:xfrm>
            <a:off x="1524000" y="2948748"/>
            <a:ext cx="3779988" cy="954107"/>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zh-CN" altLang="en-US" sz="2800" b="1" kern="0" dirty="0">
                <a:solidFill>
                  <a:srgbClr val="FF00FF"/>
                </a:solidFill>
                <a:latin typeface="+mn-lt"/>
                <a:ea typeface="+mn-ea"/>
              </a:rPr>
              <a:t>感应电流的效果总是反抗感应电流的原因。</a:t>
            </a:r>
            <a:endParaRPr lang="en-US" altLang="zh-CN" sz="2800" b="1" kern="0" dirty="0">
              <a:solidFill>
                <a:srgbClr val="FF00FF"/>
              </a:solidFill>
              <a:latin typeface="+mn-lt"/>
              <a:ea typeface="+mn-ea"/>
            </a:endParaRPr>
          </a:p>
        </p:txBody>
      </p:sp>
      <p:sp>
        <p:nvSpPr>
          <p:cNvPr id="9" name="矩形 11"/>
          <p:cNvSpPr>
            <a:spLocks noChangeArrowheads="1"/>
          </p:cNvSpPr>
          <p:nvPr/>
        </p:nvSpPr>
        <p:spPr bwMode="auto">
          <a:xfrm>
            <a:off x="1753658" y="3876067"/>
            <a:ext cx="8165887"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b="1" kern="0" dirty="0">
                <a:solidFill>
                  <a:sysClr val="windowText" lastClr="000000"/>
                </a:solidFill>
                <a:latin typeface="+mn-lt"/>
                <a:ea typeface="+mn-ea"/>
              </a:rPr>
              <a:t> </a:t>
            </a:r>
            <a:r>
              <a:rPr lang="zh-CN" altLang="en-US" sz="2800" b="1" kern="0" dirty="0">
                <a:solidFill>
                  <a:sysClr val="windowText" lastClr="000000"/>
                </a:solidFill>
                <a:latin typeface="+mn-lt"/>
                <a:ea typeface="+mn-ea"/>
              </a:rPr>
              <a:t>原因包括引起磁通量变化的</a:t>
            </a:r>
            <a:r>
              <a:rPr lang="zh-CN" altLang="en-US" sz="2800" b="1" kern="0" dirty="0">
                <a:solidFill>
                  <a:srgbClr val="CC3300"/>
                </a:solidFill>
                <a:latin typeface="+mn-lt"/>
                <a:ea typeface="+mn-ea"/>
              </a:rPr>
              <a:t>相对运动</a:t>
            </a:r>
            <a:r>
              <a:rPr lang="zh-CN" altLang="en-US" sz="2800" b="1" kern="0" dirty="0">
                <a:solidFill>
                  <a:sysClr val="windowText" lastClr="000000"/>
                </a:solidFill>
                <a:latin typeface="+mn-lt"/>
                <a:ea typeface="+mn-ea"/>
              </a:rPr>
              <a:t>或</a:t>
            </a:r>
            <a:r>
              <a:rPr lang="zh-CN" altLang="en-US" sz="2800" b="1" kern="0" dirty="0">
                <a:solidFill>
                  <a:srgbClr val="CC3300"/>
                </a:solidFill>
                <a:latin typeface="+mn-lt"/>
                <a:ea typeface="+mn-ea"/>
              </a:rPr>
              <a:t>回路的形变</a:t>
            </a:r>
            <a:r>
              <a:rPr lang="zh-CN" altLang="en-US" sz="2800" b="1" kern="0" dirty="0">
                <a:solidFill>
                  <a:srgbClr val="3333CC"/>
                </a:solidFill>
                <a:latin typeface="+mn-lt"/>
                <a:ea typeface="+mn-ea"/>
              </a:rPr>
              <a:t>。</a:t>
            </a:r>
          </a:p>
        </p:txBody>
      </p:sp>
      <p:sp>
        <p:nvSpPr>
          <p:cNvPr id="11" name="矩形 10"/>
          <p:cNvSpPr>
            <a:spLocks noChangeArrowheads="1"/>
          </p:cNvSpPr>
          <p:nvPr/>
        </p:nvSpPr>
        <p:spPr bwMode="auto">
          <a:xfrm>
            <a:off x="1641525" y="4325679"/>
            <a:ext cx="6316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楞次定则是能量守恒定律的必然结果。</a:t>
            </a:r>
            <a:endParaRPr lang="zh-CN" altLang="en-US" sz="2800" dirty="0">
              <a:solidFill>
                <a:srgbClr val="009900"/>
              </a:solidFill>
            </a:endParaRPr>
          </a:p>
        </p:txBody>
      </p:sp>
      <p:sp>
        <p:nvSpPr>
          <p:cNvPr id="28" name="矩形 8"/>
          <p:cNvSpPr>
            <a:spLocks noChangeArrowheads="1"/>
          </p:cNvSpPr>
          <p:nvPr/>
        </p:nvSpPr>
        <p:spPr bwMode="auto">
          <a:xfrm>
            <a:off x="1746537" y="4885364"/>
            <a:ext cx="717076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993366"/>
                </a:solidFill>
                <a:latin typeface="Calibri" panose="020F0502020204030204" pitchFamily="34" charset="0"/>
              </a:rPr>
              <a:t>把磁棒插入线圈或从线圈中拔出时，都必须克服斥力或引力作机械功，实际上，正是这部分机械功转化感应电流所释放的焦耳热。</a:t>
            </a:r>
          </a:p>
        </p:txBody>
      </p:sp>
      <p:grpSp>
        <p:nvGrpSpPr>
          <p:cNvPr id="29" name="Group 15"/>
          <p:cNvGrpSpPr>
            <a:grpSpLocks/>
          </p:cNvGrpSpPr>
          <p:nvPr/>
        </p:nvGrpSpPr>
        <p:grpSpPr bwMode="auto">
          <a:xfrm>
            <a:off x="3779243" y="6206385"/>
            <a:ext cx="3481387" cy="522287"/>
            <a:chOff x="528" y="2736"/>
            <a:chExt cx="2112" cy="307"/>
          </a:xfrm>
        </p:grpSpPr>
        <p:sp>
          <p:nvSpPr>
            <p:cNvPr id="30" name="Text Box 16"/>
            <p:cNvSpPr txBox="1">
              <a:spLocks noChangeArrowheads="1"/>
            </p:cNvSpPr>
            <p:nvPr/>
          </p:nvSpPr>
          <p:spPr bwMode="auto">
            <a:xfrm>
              <a:off x="528" y="2736"/>
              <a:ext cx="768" cy="307"/>
            </a:xfrm>
            <a:prstGeom prst="rect">
              <a:avLst/>
            </a:prstGeom>
            <a:solidFill>
              <a:srgbClr val="FFFF00"/>
            </a:solidFill>
            <a:ln w="12700">
              <a:solidFill>
                <a:srgbClr val="CC00CC"/>
              </a:solidFill>
              <a:miter lim="800000"/>
              <a:headEnd/>
              <a:tailEnd/>
            </a:ln>
          </p:spPr>
          <p:txBody>
            <a:bodyPr wrap="none">
              <a:spAutoFit/>
            </a:bodyPr>
            <a:lstStyle/>
            <a:p>
              <a:pPr fontAlgn="auto">
                <a:spcBef>
                  <a:spcPct val="50000"/>
                </a:spcBef>
                <a:spcAft>
                  <a:spcPts val="0"/>
                </a:spcAft>
                <a:defRPr/>
              </a:pPr>
              <a:r>
                <a:rPr lang="zh-CN" altLang="en-US" sz="2800" b="1" kern="0" dirty="0">
                  <a:solidFill>
                    <a:srgbClr val="1C1C1C"/>
                  </a:solidFill>
                  <a:latin typeface="+mn-lt"/>
                  <a:ea typeface="+mn-ea"/>
                </a:rPr>
                <a:t>机械能</a:t>
              </a:r>
            </a:p>
          </p:txBody>
        </p:sp>
        <p:sp>
          <p:nvSpPr>
            <p:cNvPr id="31" name="Text Box 17"/>
            <p:cNvSpPr txBox="1">
              <a:spLocks noChangeArrowheads="1"/>
            </p:cNvSpPr>
            <p:nvPr/>
          </p:nvSpPr>
          <p:spPr bwMode="auto">
            <a:xfrm>
              <a:off x="1872" y="2736"/>
              <a:ext cx="768" cy="307"/>
            </a:xfrm>
            <a:prstGeom prst="rect">
              <a:avLst/>
            </a:prstGeom>
            <a:solidFill>
              <a:srgbClr val="FFFF00"/>
            </a:solidFill>
            <a:ln w="9525">
              <a:solidFill>
                <a:srgbClr val="0000FF"/>
              </a:solidFill>
              <a:miter lim="800000"/>
              <a:headEnd/>
              <a:tailEnd/>
            </a:ln>
          </p:spPr>
          <p:txBody>
            <a:bodyPr wrap="none">
              <a:spAutoFit/>
            </a:bodyPr>
            <a:lstStyle/>
            <a:p>
              <a:pPr fontAlgn="auto">
                <a:spcBef>
                  <a:spcPct val="50000"/>
                </a:spcBef>
                <a:spcAft>
                  <a:spcPts val="0"/>
                </a:spcAft>
                <a:defRPr/>
              </a:pPr>
              <a:r>
                <a:rPr lang="zh-CN" altLang="en-US" sz="2800" b="1" kern="0" dirty="0">
                  <a:solidFill>
                    <a:srgbClr val="1C1C1C"/>
                  </a:solidFill>
                  <a:latin typeface="+mn-lt"/>
                  <a:ea typeface="+mn-ea"/>
                </a:rPr>
                <a:t>焦耳热</a:t>
              </a:r>
            </a:p>
          </p:txBody>
        </p:sp>
        <p:sp>
          <p:nvSpPr>
            <p:cNvPr id="32" name="AutoShape 18"/>
            <p:cNvSpPr>
              <a:spLocks noChangeArrowheads="1"/>
            </p:cNvSpPr>
            <p:nvPr/>
          </p:nvSpPr>
          <p:spPr bwMode="auto">
            <a:xfrm>
              <a:off x="1392" y="2832"/>
              <a:ext cx="432" cy="144"/>
            </a:xfrm>
            <a:prstGeom prst="rightArrow">
              <a:avLst>
                <a:gd name="adj1" fmla="val 50000"/>
                <a:gd name="adj2" fmla="val 75000"/>
              </a:avLst>
            </a:prstGeom>
            <a:solidFill>
              <a:srgbClr val="00FF00"/>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pic>
        <p:nvPicPr>
          <p:cNvPr id="180" name="Picture 57" descr="楞次定律"/>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20035" y="178338"/>
            <a:ext cx="5357813"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arn(inVertical)">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30"/>
          <p:cNvSpPr>
            <a:spLocks noChangeArrowheads="1"/>
          </p:cNvSpPr>
          <p:nvPr/>
        </p:nvSpPr>
        <p:spPr bwMode="auto">
          <a:xfrm>
            <a:off x="1657116" y="65200"/>
            <a:ext cx="4251485" cy="523220"/>
          </a:xfrm>
          <a:prstGeom prst="rect">
            <a:avLst/>
          </a:prstGeom>
          <a:noFill/>
          <a:ln w="9525">
            <a:noFill/>
            <a:miter lim="800000"/>
            <a:headEnd/>
            <a:tailEnd/>
          </a:ln>
        </p:spPr>
        <p:txBody>
          <a:bodyPr wrap="none">
            <a:spAutoFit/>
          </a:bodyPr>
          <a:lstStyle/>
          <a:p>
            <a:pPr fontAlgn="auto">
              <a:spcBef>
                <a:spcPct val="50000"/>
              </a:spcBef>
              <a:spcAft>
                <a:spcPts val="0"/>
              </a:spcAft>
              <a:defRPr/>
            </a:pPr>
            <a:r>
              <a:rPr lang="zh-CN" altLang="en-US" sz="2800" b="1" kern="0" dirty="0">
                <a:solidFill>
                  <a:srgbClr val="CC0000"/>
                </a:solidFill>
                <a:latin typeface="+mn-lt"/>
                <a:ea typeface="+mn-ea"/>
              </a:rPr>
              <a:t>感应电流方向的判断方法</a:t>
            </a:r>
            <a:r>
              <a:rPr lang="en-US" altLang="zh-CN" sz="2800" b="1" kern="0" dirty="0">
                <a:solidFill>
                  <a:srgbClr val="CC0000"/>
                </a:solidFill>
                <a:latin typeface="+mn-lt"/>
                <a:ea typeface="+mn-ea"/>
              </a:rPr>
              <a:t>:</a:t>
            </a:r>
          </a:p>
        </p:txBody>
      </p:sp>
      <p:sp>
        <p:nvSpPr>
          <p:cNvPr id="58" name="Rectangle 32"/>
          <p:cNvSpPr>
            <a:spLocks noChangeArrowheads="1"/>
          </p:cNvSpPr>
          <p:nvPr/>
        </p:nvSpPr>
        <p:spPr bwMode="auto">
          <a:xfrm>
            <a:off x="1559881" y="782562"/>
            <a:ext cx="4839786" cy="523220"/>
          </a:xfrm>
          <a:prstGeom prst="rect">
            <a:avLst/>
          </a:prstGeom>
          <a:noFill/>
          <a:ln w="9525">
            <a:noFill/>
            <a:miter lim="800000"/>
            <a:headEnd/>
            <a:tailEnd/>
          </a:ln>
        </p:spPr>
        <p:txBody>
          <a:bodyPr wrap="none">
            <a:spAutoFit/>
          </a:bodyPr>
          <a:lstStyle/>
          <a:p>
            <a:pPr fontAlgn="auto">
              <a:spcBef>
                <a:spcPct val="50000"/>
              </a:spcBef>
              <a:spcAft>
                <a:spcPts val="0"/>
              </a:spcAft>
              <a:defRPr/>
            </a:pPr>
            <a:r>
              <a:rPr lang="zh-CN" altLang="zh-CN" sz="2800" b="1" kern="0" dirty="0">
                <a:solidFill>
                  <a:srgbClr val="00863D"/>
                </a:solidFill>
                <a:latin typeface="+mn-lt"/>
                <a:ea typeface="+mn-ea"/>
              </a:rPr>
              <a:t>②</a:t>
            </a:r>
            <a:r>
              <a:rPr lang="en-US" altLang="zh-CN" sz="2800" b="1" kern="0" dirty="0">
                <a:solidFill>
                  <a:srgbClr val="00863D"/>
                </a:solidFill>
                <a:latin typeface="+mn-lt"/>
                <a:ea typeface="+mn-ea"/>
              </a:rPr>
              <a:t> </a:t>
            </a:r>
            <a:r>
              <a:rPr lang="zh-CN" altLang="zh-CN" sz="2800" b="1" kern="0" dirty="0">
                <a:solidFill>
                  <a:srgbClr val="00863D"/>
                </a:solidFill>
                <a:latin typeface="+mn-lt"/>
                <a:ea typeface="+mn-ea"/>
              </a:rPr>
              <a:t>由楞次定律确定 </a:t>
            </a:r>
            <a:r>
              <a:rPr lang="en-US" altLang="zh-CN" sz="2800" b="1" kern="0" dirty="0">
                <a:solidFill>
                  <a:srgbClr val="FF0000"/>
                </a:solidFill>
                <a:latin typeface="+mn-lt"/>
                <a:ea typeface="+mn-ea"/>
              </a:rPr>
              <a:t>B</a:t>
            </a:r>
            <a:r>
              <a:rPr lang="zh-CN" altLang="zh-CN" sz="2800" b="1" kern="0" baseline="-25000" dirty="0">
                <a:solidFill>
                  <a:srgbClr val="FF0000"/>
                </a:solidFill>
                <a:latin typeface="+mn-lt"/>
                <a:ea typeface="+mn-ea"/>
              </a:rPr>
              <a:t>感</a:t>
            </a:r>
            <a:r>
              <a:rPr lang="zh-CN" altLang="zh-CN" sz="2800" b="1" kern="0" dirty="0">
                <a:solidFill>
                  <a:srgbClr val="00863D"/>
                </a:solidFill>
                <a:latin typeface="+mn-lt"/>
                <a:ea typeface="+mn-ea"/>
              </a:rPr>
              <a:t> 方向；</a:t>
            </a:r>
          </a:p>
        </p:txBody>
      </p:sp>
      <p:sp>
        <p:nvSpPr>
          <p:cNvPr id="59" name="Rectangle 33"/>
          <p:cNvSpPr>
            <a:spLocks noChangeArrowheads="1"/>
          </p:cNvSpPr>
          <p:nvPr/>
        </p:nvSpPr>
        <p:spPr bwMode="auto">
          <a:xfrm>
            <a:off x="6058719" y="795343"/>
            <a:ext cx="4706738"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zh-CN" sz="2800" b="1" kern="0" dirty="0">
                <a:solidFill>
                  <a:srgbClr val="FF00FF"/>
                </a:solidFill>
                <a:latin typeface="+mn-lt"/>
                <a:ea typeface="+mn-ea"/>
              </a:rPr>
              <a:t>③</a:t>
            </a:r>
            <a:r>
              <a:rPr lang="en-US" altLang="zh-CN" sz="2800" b="1" kern="0" dirty="0">
                <a:solidFill>
                  <a:srgbClr val="FF00FF"/>
                </a:solidFill>
                <a:latin typeface="+mn-lt"/>
                <a:ea typeface="+mn-ea"/>
              </a:rPr>
              <a:t> </a:t>
            </a:r>
            <a:r>
              <a:rPr lang="zh-CN" altLang="zh-CN" sz="2800" b="1" kern="0" dirty="0">
                <a:solidFill>
                  <a:srgbClr val="FF00FF"/>
                </a:solidFill>
                <a:latin typeface="+mn-lt"/>
                <a:ea typeface="+mn-ea"/>
              </a:rPr>
              <a:t>由右手定则判定 </a:t>
            </a:r>
            <a:r>
              <a:rPr lang="en-US" altLang="zh-CN" sz="2800" b="1" kern="0" dirty="0">
                <a:latin typeface="+mn-lt"/>
                <a:ea typeface="+mn-ea"/>
              </a:rPr>
              <a:t>I</a:t>
            </a:r>
            <a:r>
              <a:rPr lang="zh-CN" altLang="zh-CN" sz="2800" b="1" kern="0" baseline="-25000" dirty="0">
                <a:latin typeface="+mn-lt"/>
                <a:ea typeface="+mn-ea"/>
              </a:rPr>
              <a:t>感</a:t>
            </a:r>
            <a:r>
              <a:rPr lang="zh-CN" altLang="zh-CN" sz="2800" b="1" kern="0" baseline="-25000" dirty="0">
                <a:solidFill>
                  <a:srgbClr val="FF00FF"/>
                </a:solidFill>
                <a:latin typeface="+mn-lt"/>
                <a:ea typeface="+mn-ea"/>
              </a:rPr>
              <a:t> </a:t>
            </a:r>
            <a:r>
              <a:rPr lang="zh-CN" altLang="zh-CN" sz="2800" b="1" kern="0" dirty="0">
                <a:solidFill>
                  <a:srgbClr val="FF00FF"/>
                </a:solidFill>
                <a:latin typeface="+mn-lt"/>
                <a:ea typeface="+mn-ea"/>
              </a:rPr>
              <a:t>方向。</a:t>
            </a:r>
            <a:endParaRPr lang="zh-CN" altLang="en-US" sz="2800" b="1" kern="0" dirty="0">
              <a:solidFill>
                <a:srgbClr val="FF00FF"/>
              </a:solidFill>
              <a:latin typeface="+mn-lt"/>
              <a:ea typeface="+mn-ea"/>
            </a:endParaRPr>
          </a:p>
        </p:txBody>
      </p:sp>
      <p:grpSp>
        <p:nvGrpSpPr>
          <p:cNvPr id="60" name="Group 36"/>
          <p:cNvGrpSpPr>
            <a:grpSpLocks/>
          </p:cNvGrpSpPr>
          <p:nvPr/>
        </p:nvGrpSpPr>
        <p:grpSpPr bwMode="auto">
          <a:xfrm>
            <a:off x="5828872" y="265316"/>
            <a:ext cx="4838700" cy="523875"/>
            <a:chOff x="777" y="3070"/>
            <a:chExt cx="3048" cy="330"/>
          </a:xfrm>
        </p:grpSpPr>
        <p:sp>
          <p:nvSpPr>
            <p:cNvPr id="61" name="Rectangle 31"/>
            <p:cNvSpPr>
              <a:spLocks noChangeArrowheads="1"/>
            </p:cNvSpPr>
            <p:nvPr/>
          </p:nvSpPr>
          <p:spPr bwMode="auto">
            <a:xfrm>
              <a:off x="777" y="3070"/>
              <a:ext cx="3048" cy="330"/>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800" b="1" kern="0" dirty="0">
                  <a:solidFill>
                    <a:srgbClr val="0000CC"/>
                  </a:solidFill>
                  <a:latin typeface="+mn-lt"/>
                  <a:ea typeface="+mn-ea"/>
                </a:rPr>
                <a:t>① </a:t>
              </a:r>
              <a:r>
                <a:rPr lang="zh-CN" altLang="en-US" sz="2800" b="1" kern="0" dirty="0">
                  <a:solidFill>
                    <a:srgbClr val="0000CC"/>
                  </a:solidFill>
                  <a:latin typeface="+mn-lt"/>
                  <a:ea typeface="+mn-ea"/>
                </a:rPr>
                <a:t>回路中      </a:t>
              </a:r>
              <a:r>
                <a:rPr lang="zh-CN" altLang="zh-CN" sz="2800" b="1" kern="0" dirty="0">
                  <a:solidFill>
                    <a:srgbClr val="0000CC"/>
                  </a:solidFill>
                  <a:latin typeface="+mn-lt"/>
                  <a:ea typeface="+mn-ea"/>
                </a:rPr>
                <a:t>是增加还是减少；</a:t>
              </a:r>
              <a:endParaRPr lang="zh-CN" altLang="en-US" sz="2800" b="1" kern="0" dirty="0">
                <a:solidFill>
                  <a:srgbClr val="0000CC"/>
                </a:solidFill>
                <a:latin typeface="+mn-lt"/>
                <a:ea typeface="+mn-ea"/>
              </a:endParaRPr>
            </a:p>
          </p:txBody>
        </p:sp>
        <p:graphicFrame>
          <p:nvGraphicFramePr>
            <p:cNvPr id="62" name="Object 35"/>
            <p:cNvGraphicFramePr>
              <a:graphicFrameLocks noChangeAspect="1"/>
            </p:cNvGraphicFramePr>
            <p:nvPr>
              <p:extLst>
                <p:ext uri="{D42A27DB-BD31-4B8C-83A1-F6EECF244321}">
                  <p14:modId xmlns:p14="http://schemas.microsoft.com/office/powerpoint/2010/main" val="1284102536"/>
                </p:ext>
              </p:extLst>
            </p:nvPr>
          </p:nvGraphicFramePr>
          <p:xfrm>
            <a:off x="1826" y="3108"/>
            <a:ext cx="288" cy="276"/>
          </p:xfrm>
          <a:graphic>
            <a:graphicData uri="http://schemas.openxmlformats.org/presentationml/2006/ole">
              <mc:AlternateContent xmlns:mc="http://schemas.openxmlformats.org/markup-compatibility/2006">
                <mc:Choice xmlns:v="urn:schemas-microsoft-com:vml" Requires="v">
                  <p:oleObj spid="_x0000_s211756" name="公式" r:id="rId3" imgW="190578" imgH="180855" progId="Equation.3">
                    <p:embed/>
                  </p:oleObj>
                </mc:Choice>
                <mc:Fallback>
                  <p:oleObj name="公式" r:id="rId3" imgW="190578" imgH="18085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 y="3108"/>
                          <a:ext cx="288" cy="276"/>
                        </a:xfrm>
                        <a:prstGeom prst="rect">
                          <a:avLst/>
                        </a:prstGeom>
                        <a:noFill/>
                        <a:ln>
                          <a:noFill/>
                        </a:ln>
                        <a:effectLst/>
                        <a:extLst/>
                      </p:spPr>
                    </p:pic>
                  </p:oleObj>
                </mc:Fallback>
              </mc:AlternateContent>
            </a:graphicData>
          </a:graphic>
        </p:graphicFrame>
      </p:grpSp>
      <p:sp>
        <p:nvSpPr>
          <p:cNvPr id="63" name="Rectangle 3"/>
          <p:cNvSpPr>
            <a:spLocks noChangeArrowheads="1"/>
          </p:cNvSpPr>
          <p:nvPr/>
        </p:nvSpPr>
        <p:spPr bwMode="auto">
          <a:xfrm>
            <a:off x="3001888" y="1484091"/>
            <a:ext cx="3581400" cy="5275261"/>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64" name="Group 20"/>
          <p:cNvGrpSpPr>
            <a:grpSpLocks/>
          </p:cNvGrpSpPr>
          <p:nvPr/>
        </p:nvGrpSpPr>
        <p:grpSpPr bwMode="auto">
          <a:xfrm>
            <a:off x="6735688" y="1484091"/>
            <a:ext cx="3581400" cy="5122863"/>
            <a:chOff x="3312" y="709"/>
            <a:chExt cx="2256" cy="3227"/>
          </a:xfrm>
        </p:grpSpPr>
        <p:grpSp>
          <p:nvGrpSpPr>
            <p:cNvPr id="65" name="Group 21"/>
            <p:cNvGrpSpPr>
              <a:grpSpLocks/>
            </p:cNvGrpSpPr>
            <p:nvPr/>
          </p:nvGrpSpPr>
          <p:grpSpPr bwMode="auto">
            <a:xfrm>
              <a:off x="4797" y="2057"/>
              <a:ext cx="275" cy="919"/>
              <a:chOff x="4797" y="2057"/>
              <a:chExt cx="275" cy="919"/>
            </a:xfrm>
          </p:grpSpPr>
          <p:graphicFrame>
            <p:nvGraphicFramePr>
              <p:cNvPr id="85" name="Object 22"/>
              <p:cNvGraphicFramePr>
                <a:graphicFrameLocks noChangeAspect="1"/>
              </p:cNvGraphicFramePr>
              <p:nvPr>
                <p:extLst>
                  <p:ext uri="{D42A27DB-BD31-4B8C-83A1-F6EECF244321}">
                    <p14:modId xmlns:p14="http://schemas.microsoft.com/office/powerpoint/2010/main" val="248478737"/>
                  </p:ext>
                </p:extLst>
              </p:nvPr>
            </p:nvGraphicFramePr>
            <p:xfrm>
              <a:off x="4797" y="2638"/>
              <a:ext cx="275" cy="338"/>
            </p:xfrm>
            <a:graphic>
              <a:graphicData uri="http://schemas.openxmlformats.org/presentationml/2006/ole">
                <mc:AlternateContent xmlns:mc="http://schemas.openxmlformats.org/markup-compatibility/2006">
                  <mc:Choice xmlns:v="urn:schemas-microsoft-com:vml" Requires="v">
                    <p:oleObj spid="_x0000_s211757" name="公式" r:id="rId5" imgW="126720" imgH="177480" progId="Equation.3">
                      <p:embed/>
                    </p:oleObj>
                  </mc:Choice>
                  <mc:Fallback>
                    <p:oleObj name="公式" r:id="rId5" imgW="126720" imgH="177480" progId="Equation.3">
                      <p:embed/>
                      <p:pic>
                        <p:nvPicPr>
                          <p:cNvPr id="0" name=""/>
                          <p:cNvPicPr>
                            <a:picLocks noChangeAspect="1" noChangeArrowheads="1"/>
                          </p:cNvPicPr>
                          <p:nvPr/>
                        </p:nvPicPr>
                        <p:blipFill>
                          <a:blip r:embed="rId6"/>
                          <a:srcRect/>
                          <a:stretch>
                            <a:fillRect/>
                          </a:stretch>
                        </p:blipFill>
                        <p:spPr bwMode="auto">
                          <a:xfrm>
                            <a:off x="4797" y="2638"/>
                            <a:ext cx="27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AutoShape 23"/>
              <p:cNvSpPr>
                <a:spLocks noChangeArrowheads="1"/>
              </p:cNvSpPr>
              <p:nvPr/>
            </p:nvSpPr>
            <p:spPr bwMode="auto">
              <a:xfrm flipV="1">
                <a:off x="4800" y="2057"/>
                <a:ext cx="144" cy="542"/>
              </a:xfrm>
              <a:prstGeom prst="downArrow">
                <a:avLst>
                  <a:gd name="adj1" fmla="val 50000"/>
                  <a:gd name="adj2" fmla="val 94097"/>
                </a:avLst>
              </a:prstGeom>
              <a:solidFill>
                <a:srgbClr val="DBF4F9"/>
              </a:solidFill>
              <a:ln w="28575">
                <a:solidFill>
                  <a:srgbClr val="008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66" name="Group 24"/>
            <p:cNvGrpSpPr>
              <a:grpSpLocks/>
            </p:cNvGrpSpPr>
            <p:nvPr/>
          </p:nvGrpSpPr>
          <p:grpSpPr bwMode="auto">
            <a:xfrm>
              <a:off x="3312" y="709"/>
              <a:ext cx="2256" cy="3227"/>
              <a:chOff x="3312" y="709"/>
              <a:chExt cx="2256" cy="3227"/>
            </a:xfrm>
          </p:grpSpPr>
          <p:grpSp>
            <p:nvGrpSpPr>
              <p:cNvPr id="67" name="Group 25"/>
              <p:cNvGrpSpPr>
                <a:grpSpLocks/>
              </p:cNvGrpSpPr>
              <p:nvPr/>
            </p:nvGrpSpPr>
            <p:grpSpPr bwMode="auto">
              <a:xfrm>
                <a:off x="3312" y="720"/>
                <a:ext cx="2256" cy="1284"/>
                <a:chOff x="2976" y="624"/>
                <a:chExt cx="2256" cy="1476"/>
              </a:xfrm>
            </p:grpSpPr>
            <p:sp>
              <p:nvSpPr>
                <p:cNvPr id="80" name="Line 26"/>
                <p:cNvSpPr>
                  <a:spLocks noChangeShapeType="1"/>
                </p:cNvSpPr>
                <p:nvPr/>
              </p:nvSpPr>
              <p:spPr bwMode="auto">
                <a:xfrm flipV="1">
                  <a:off x="4128" y="624"/>
                  <a:ext cx="0" cy="1440"/>
                </a:xfrm>
                <a:prstGeom prst="line">
                  <a:avLst/>
                </a:pr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1" name="Arc 27"/>
                <p:cNvSpPr>
                  <a:spLocks/>
                </p:cNvSpPr>
                <p:nvPr/>
              </p:nvSpPr>
              <p:spPr bwMode="auto">
                <a:xfrm flipH="1">
                  <a:off x="4176" y="816"/>
                  <a:ext cx="912" cy="1284"/>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2" name="Arc 28"/>
                <p:cNvSpPr>
                  <a:spLocks/>
                </p:cNvSpPr>
                <p:nvPr/>
              </p:nvSpPr>
              <p:spPr bwMode="auto">
                <a:xfrm flipH="1">
                  <a:off x="4224" y="1152"/>
                  <a:ext cx="1008" cy="937"/>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3" name="Arc 29"/>
                <p:cNvSpPr>
                  <a:spLocks/>
                </p:cNvSpPr>
                <p:nvPr/>
              </p:nvSpPr>
              <p:spPr bwMode="auto">
                <a:xfrm>
                  <a:off x="2976" y="1152"/>
                  <a:ext cx="1056" cy="937"/>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4" name="Arc 30"/>
                <p:cNvSpPr>
                  <a:spLocks/>
                </p:cNvSpPr>
                <p:nvPr/>
              </p:nvSpPr>
              <p:spPr bwMode="auto">
                <a:xfrm>
                  <a:off x="3264" y="816"/>
                  <a:ext cx="816" cy="1284"/>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68" name="Group 31"/>
              <p:cNvGrpSpPr>
                <a:grpSpLocks/>
              </p:cNvGrpSpPr>
              <p:nvPr/>
            </p:nvGrpSpPr>
            <p:grpSpPr bwMode="auto">
              <a:xfrm>
                <a:off x="3312" y="2975"/>
                <a:ext cx="2256" cy="961"/>
                <a:chOff x="2928" y="3072"/>
                <a:chExt cx="2256" cy="1104"/>
              </a:xfrm>
            </p:grpSpPr>
            <p:sp>
              <p:nvSpPr>
                <p:cNvPr id="75" name="Line 32"/>
                <p:cNvSpPr>
                  <a:spLocks noChangeShapeType="1"/>
                </p:cNvSpPr>
                <p:nvPr/>
              </p:nvSpPr>
              <p:spPr bwMode="auto">
                <a:xfrm>
                  <a:off x="4080" y="3102"/>
                  <a:ext cx="0" cy="1074"/>
                </a:xfrm>
                <a:prstGeom prst="line">
                  <a:avLst/>
                </a:pr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6" name="Arc 33"/>
                <p:cNvSpPr>
                  <a:spLocks/>
                </p:cNvSpPr>
                <p:nvPr/>
              </p:nvSpPr>
              <p:spPr bwMode="auto">
                <a:xfrm flipH="1" flipV="1">
                  <a:off x="4128" y="3072"/>
                  <a:ext cx="912" cy="1086"/>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7" name="Arc 34"/>
                <p:cNvSpPr>
                  <a:spLocks/>
                </p:cNvSpPr>
                <p:nvPr/>
              </p:nvSpPr>
              <p:spPr bwMode="auto">
                <a:xfrm flipH="1" flipV="1">
                  <a:off x="4176" y="3083"/>
                  <a:ext cx="1008" cy="788"/>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8" name="Arc 35"/>
                <p:cNvSpPr>
                  <a:spLocks/>
                </p:cNvSpPr>
                <p:nvPr/>
              </p:nvSpPr>
              <p:spPr bwMode="auto">
                <a:xfrm flipV="1">
                  <a:off x="2928" y="3083"/>
                  <a:ext cx="1056" cy="788"/>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9" name="Arc 36"/>
                <p:cNvSpPr>
                  <a:spLocks/>
                </p:cNvSpPr>
                <p:nvPr/>
              </p:nvSpPr>
              <p:spPr bwMode="auto">
                <a:xfrm flipV="1">
                  <a:off x="3216" y="3072"/>
                  <a:ext cx="816" cy="1086"/>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69" name="Group 37"/>
              <p:cNvGrpSpPr>
                <a:grpSpLocks/>
              </p:cNvGrpSpPr>
              <p:nvPr/>
            </p:nvGrpSpPr>
            <p:grpSpPr bwMode="auto">
              <a:xfrm>
                <a:off x="4320" y="1872"/>
                <a:ext cx="276" cy="1146"/>
                <a:chOff x="4320" y="1872"/>
                <a:chExt cx="276" cy="1146"/>
              </a:xfrm>
            </p:grpSpPr>
            <p:sp>
              <p:nvSpPr>
                <p:cNvPr id="71" name="Rectangle 38"/>
                <p:cNvSpPr>
                  <a:spLocks noChangeArrowheads="1"/>
                </p:cNvSpPr>
                <p:nvPr/>
              </p:nvSpPr>
              <p:spPr bwMode="auto">
                <a:xfrm>
                  <a:off x="4320" y="1890"/>
                  <a:ext cx="240" cy="1086"/>
                </a:xfrm>
                <a:prstGeom prst="rect">
                  <a:avLst/>
                </a:prstGeom>
                <a:solidFill>
                  <a:srgbClr val="CC0000"/>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2" name="Text Box 39"/>
                <p:cNvSpPr txBox="1">
                  <a:spLocks noChangeArrowheads="1"/>
                </p:cNvSpPr>
                <p:nvPr/>
              </p:nvSpPr>
              <p:spPr bwMode="auto">
                <a:xfrm>
                  <a:off x="4330" y="1872"/>
                  <a:ext cx="26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FFFF"/>
                      </a:solidFill>
                      <a:latin typeface="Calibri" panose="020F0502020204030204" pitchFamily="34" charset="0"/>
                    </a:rPr>
                    <a:t>N</a:t>
                  </a:r>
                </a:p>
              </p:txBody>
            </p:sp>
            <p:sp>
              <p:nvSpPr>
                <p:cNvPr id="73" name="Rectangle 40"/>
                <p:cNvSpPr>
                  <a:spLocks noChangeArrowheads="1"/>
                </p:cNvSpPr>
                <p:nvPr/>
              </p:nvSpPr>
              <p:spPr bwMode="auto">
                <a:xfrm>
                  <a:off x="4320" y="2433"/>
                  <a:ext cx="240" cy="543"/>
                </a:xfrm>
                <a:prstGeom prst="rect">
                  <a:avLst/>
                </a:prstGeom>
                <a:solidFill>
                  <a:srgbClr val="0033CC"/>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4" name="Text Box 41"/>
                <p:cNvSpPr txBox="1">
                  <a:spLocks noChangeArrowheads="1"/>
                </p:cNvSpPr>
                <p:nvPr/>
              </p:nvSpPr>
              <p:spPr bwMode="auto">
                <a:xfrm>
                  <a:off x="4320" y="2688"/>
                  <a:ext cx="2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FFFF"/>
                      </a:solidFill>
                      <a:latin typeface="Calibri" panose="020F0502020204030204" pitchFamily="34" charset="0"/>
                    </a:rPr>
                    <a:t>S</a:t>
                  </a:r>
                </a:p>
              </p:txBody>
            </p:sp>
          </p:grpSp>
          <p:graphicFrame>
            <p:nvGraphicFramePr>
              <p:cNvPr id="70" name="Object 42"/>
              <p:cNvGraphicFramePr>
                <a:graphicFrameLocks noChangeAspect="1"/>
              </p:cNvGraphicFramePr>
              <p:nvPr>
                <p:extLst>
                  <p:ext uri="{D42A27DB-BD31-4B8C-83A1-F6EECF244321}">
                    <p14:modId xmlns:p14="http://schemas.microsoft.com/office/powerpoint/2010/main" val="3225267093"/>
                  </p:ext>
                </p:extLst>
              </p:nvPr>
            </p:nvGraphicFramePr>
            <p:xfrm>
              <a:off x="4121" y="709"/>
              <a:ext cx="274" cy="377"/>
            </p:xfrm>
            <a:graphic>
              <a:graphicData uri="http://schemas.openxmlformats.org/presentationml/2006/ole">
                <mc:AlternateContent xmlns:mc="http://schemas.openxmlformats.org/markup-compatibility/2006">
                  <mc:Choice xmlns:v="urn:schemas-microsoft-com:vml" Requires="v">
                    <p:oleObj spid="_x0000_s211758" name="公式" r:id="rId7" imgW="152280" imgH="203040" progId="Equation.3">
                      <p:embed/>
                    </p:oleObj>
                  </mc:Choice>
                  <mc:Fallback>
                    <p:oleObj name="公式" r:id="rId7" imgW="152280" imgH="203040" progId="Equation.3">
                      <p:embed/>
                      <p:pic>
                        <p:nvPicPr>
                          <p:cNvPr id="0" name=""/>
                          <p:cNvPicPr>
                            <a:picLocks noChangeAspect="1" noChangeArrowheads="1"/>
                          </p:cNvPicPr>
                          <p:nvPr/>
                        </p:nvPicPr>
                        <p:blipFill>
                          <a:blip r:embed="rId8"/>
                          <a:srcRect/>
                          <a:stretch>
                            <a:fillRect/>
                          </a:stretch>
                        </p:blipFill>
                        <p:spPr bwMode="auto">
                          <a:xfrm>
                            <a:off x="4121" y="709"/>
                            <a:ext cx="274" cy="377"/>
                          </a:xfrm>
                          <a:prstGeom prst="rect">
                            <a:avLst/>
                          </a:prstGeom>
                          <a:noFill/>
                          <a:ln>
                            <a:noFill/>
                          </a:ln>
                          <a:effectLst/>
                          <a:extLst/>
                        </p:spPr>
                      </p:pic>
                    </p:oleObj>
                  </mc:Fallback>
                </mc:AlternateContent>
              </a:graphicData>
            </a:graphic>
          </p:graphicFrame>
        </p:grpSp>
      </p:grpSp>
      <p:sp>
        <p:nvSpPr>
          <p:cNvPr id="87" name="AutoShape 47"/>
          <p:cNvSpPr>
            <a:spLocks noChangeArrowheads="1"/>
          </p:cNvSpPr>
          <p:nvPr/>
        </p:nvSpPr>
        <p:spPr bwMode="auto">
          <a:xfrm>
            <a:off x="3992488" y="2073052"/>
            <a:ext cx="1752600" cy="609600"/>
          </a:xfrm>
          <a:custGeom>
            <a:avLst/>
            <a:gdLst>
              <a:gd name="G0" fmla="+- 863 0 0"/>
              <a:gd name="G1" fmla="+- 21600 0 863"/>
              <a:gd name="G2" fmla="+- 21600 0 86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63" y="10800"/>
                </a:moveTo>
                <a:cubicBezTo>
                  <a:pt x="863" y="16288"/>
                  <a:pt x="5312" y="20737"/>
                  <a:pt x="10800" y="20737"/>
                </a:cubicBezTo>
                <a:cubicBezTo>
                  <a:pt x="16288" y="20737"/>
                  <a:pt x="20737" y="16288"/>
                  <a:pt x="20737" y="10800"/>
                </a:cubicBezTo>
                <a:cubicBezTo>
                  <a:pt x="20737" y="5312"/>
                  <a:pt x="16288" y="863"/>
                  <a:pt x="10800" y="863"/>
                </a:cubicBezTo>
                <a:cubicBezTo>
                  <a:pt x="5312" y="863"/>
                  <a:pt x="863" y="5312"/>
                  <a:pt x="863" y="10800"/>
                </a:cubicBezTo>
                <a:close/>
              </a:path>
            </a:pathLst>
          </a:custGeom>
          <a:solidFill>
            <a:srgbClr val="66CCFF"/>
          </a:solidFill>
          <a:ln w="28575">
            <a:solidFill>
              <a:srgbClr val="008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8" name="Text Box 48"/>
          <p:cNvSpPr txBox="1">
            <a:spLocks noChangeArrowheads="1"/>
          </p:cNvSpPr>
          <p:nvPr/>
        </p:nvSpPr>
        <p:spPr bwMode="auto">
          <a:xfrm>
            <a:off x="1982714" y="1625768"/>
            <a:ext cx="615553" cy="4856968"/>
          </a:xfrm>
          <a:prstGeom prst="rect">
            <a:avLst/>
          </a:prstGeom>
          <a:noFill/>
          <a:ln w="38100">
            <a:solidFill>
              <a:srgbClr val="CCCCFF"/>
            </a:solidFill>
            <a:miter lim="800000"/>
            <a:headEnd/>
            <a:tailEnd/>
          </a:ln>
        </p:spPr>
        <p:txBody>
          <a:bodyPr vert="eaVert" wrap="square">
            <a:spAutoFit/>
          </a:bodyPr>
          <a:lstStyle/>
          <a:p>
            <a:pPr eaLnBrk="0" fontAlgn="auto" hangingPunct="0">
              <a:spcBef>
                <a:spcPct val="50000"/>
              </a:spcBef>
              <a:spcAft>
                <a:spcPts val="0"/>
              </a:spcAft>
              <a:defRPr/>
            </a:pPr>
            <a:r>
              <a:rPr lang="zh-CN" altLang="en-US" sz="2800" b="1" kern="0" dirty="0">
                <a:solidFill>
                  <a:sysClr val="windowText" lastClr="000000"/>
                </a:solidFill>
                <a:ea typeface="隶书" pitchFamily="49" charset="-122"/>
              </a:rPr>
              <a:t>用楞次定律判断感应电流方向</a:t>
            </a:r>
          </a:p>
        </p:txBody>
      </p:sp>
      <p:grpSp>
        <p:nvGrpSpPr>
          <p:cNvPr id="89" name="Group 49"/>
          <p:cNvGrpSpPr>
            <a:grpSpLocks/>
          </p:cNvGrpSpPr>
          <p:nvPr/>
        </p:nvGrpSpPr>
        <p:grpSpPr bwMode="auto">
          <a:xfrm>
            <a:off x="3230488" y="1806352"/>
            <a:ext cx="814388" cy="1104900"/>
            <a:chOff x="1200" y="960"/>
            <a:chExt cx="513" cy="696"/>
          </a:xfrm>
        </p:grpSpPr>
        <p:sp>
          <p:nvSpPr>
            <p:cNvPr id="90" name="AutoShape 50"/>
            <p:cNvSpPr>
              <a:spLocks noChangeArrowheads="1"/>
            </p:cNvSpPr>
            <p:nvPr/>
          </p:nvSpPr>
          <p:spPr bwMode="auto">
            <a:xfrm>
              <a:off x="1200" y="960"/>
              <a:ext cx="336" cy="528"/>
            </a:xfrm>
            <a:prstGeom prst="curvedRightArrow">
              <a:avLst>
                <a:gd name="adj1" fmla="val 21782"/>
                <a:gd name="adj2" fmla="val 62857"/>
                <a:gd name="adj3" fmla="val 66370"/>
              </a:avLst>
            </a:prstGeom>
            <a:solidFill>
              <a:srgbClr val="FF33CC"/>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91" name="Object 51"/>
            <p:cNvGraphicFramePr>
              <a:graphicFrameLocks noChangeAspect="1"/>
            </p:cNvGraphicFramePr>
            <p:nvPr/>
          </p:nvGraphicFramePr>
          <p:xfrm>
            <a:off x="1488" y="1344"/>
            <a:ext cx="225" cy="312"/>
          </p:xfrm>
          <a:graphic>
            <a:graphicData uri="http://schemas.openxmlformats.org/presentationml/2006/ole">
              <mc:AlternateContent xmlns:mc="http://schemas.openxmlformats.org/markup-compatibility/2006">
                <mc:Choice xmlns:v="urn:schemas-microsoft-com:vml" Requires="v">
                  <p:oleObj spid="_x0000_s211759" name="公式" r:id="rId9" imgW="165028" imgH="228501" progId="Equation.3">
                    <p:embed/>
                  </p:oleObj>
                </mc:Choice>
                <mc:Fallback>
                  <p:oleObj name="公式" r:id="rId9" imgW="16502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8" y="1344"/>
                          <a:ext cx="225"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 name="Group 52"/>
          <p:cNvGrpSpPr>
            <a:grpSpLocks/>
          </p:cNvGrpSpPr>
          <p:nvPr/>
        </p:nvGrpSpPr>
        <p:grpSpPr bwMode="auto">
          <a:xfrm>
            <a:off x="9262988" y="1806352"/>
            <a:ext cx="749300" cy="1028700"/>
            <a:chOff x="4808" y="960"/>
            <a:chExt cx="472" cy="648"/>
          </a:xfrm>
        </p:grpSpPr>
        <p:sp>
          <p:nvSpPr>
            <p:cNvPr id="93" name="AutoShape 53"/>
            <p:cNvSpPr>
              <a:spLocks noChangeArrowheads="1"/>
            </p:cNvSpPr>
            <p:nvPr/>
          </p:nvSpPr>
          <p:spPr bwMode="auto">
            <a:xfrm>
              <a:off x="4992" y="960"/>
              <a:ext cx="288" cy="480"/>
            </a:xfrm>
            <a:prstGeom prst="curvedLeftArrow">
              <a:avLst>
                <a:gd name="adj1" fmla="val 21528"/>
                <a:gd name="adj2" fmla="val 66667"/>
                <a:gd name="adj3" fmla="val 56250"/>
              </a:avLst>
            </a:prstGeom>
            <a:solidFill>
              <a:srgbClr val="FF9933"/>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94" name="Object 54"/>
            <p:cNvGraphicFramePr>
              <a:graphicFrameLocks noChangeAspect="1"/>
            </p:cNvGraphicFramePr>
            <p:nvPr/>
          </p:nvGraphicFramePr>
          <p:xfrm>
            <a:off x="4808" y="1296"/>
            <a:ext cx="225" cy="312"/>
          </p:xfrm>
          <a:graphic>
            <a:graphicData uri="http://schemas.openxmlformats.org/presentationml/2006/ole">
              <mc:AlternateContent xmlns:mc="http://schemas.openxmlformats.org/markup-compatibility/2006">
                <mc:Choice xmlns:v="urn:schemas-microsoft-com:vml" Requires="v">
                  <p:oleObj spid="_x0000_s211760" name="公式" r:id="rId11" imgW="165028" imgH="228501" progId="Equation.3">
                    <p:embed/>
                  </p:oleObj>
                </mc:Choice>
                <mc:Fallback>
                  <p:oleObj name="公式" r:id="rId11" imgW="16502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8" y="1296"/>
                          <a:ext cx="225"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5" name="Rectangle 57"/>
          <p:cNvSpPr>
            <a:spLocks noChangeArrowheads="1"/>
          </p:cNvSpPr>
          <p:nvPr/>
        </p:nvSpPr>
        <p:spPr bwMode="auto">
          <a:xfrm>
            <a:off x="6888088" y="1484090"/>
            <a:ext cx="3352800" cy="5275262"/>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96" name="Group 24"/>
          <p:cNvGrpSpPr>
            <a:grpSpLocks/>
          </p:cNvGrpSpPr>
          <p:nvPr/>
        </p:nvGrpSpPr>
        <p:grpSpPr bwMode="auto">
          <a:xfrm>
            <a:off x="3049513" y="1582515"/>
            <a:ext cx="3581400" cy="5105400"/>
            <a:chOff x="3312" y="720"/>
            <a:chExt cx="2256" cy="3216"/>
          </a:xfrm>
        </p:grpSpPr>
        <p:grpSp>
          <p:nvGrpSpPr>
            <p:cNvPr id="97" name="Group 25"/>
            <p:cNvGrpSpPr>
              <a:grpSpLocks/>
            </p:cNvGrpSpPr>
            <p:nvPr/>
          </p:nvGrpSpPr>
          <p:grpSpPr bwMode="auto">
            <a:xfrm>
              <a:off x="3312" y="720"/>
              <a:ext cx="2256" cy="1284"/>
              <a:chOff x="2976" y="624"/>
              <a:chExt cx="2256" cy="1476"/>
            </a:xfrm>
          </p:grpSpPr>
          <p:sp>
            <p:nvSpPr>
              <p:cNvPr id="109" name="Line 26"/>
              <p:cNvSpPr>
                <a:spLocks noChangeShapeType="1"/>
              </p:cNvSpPr>
              <p:nvPr/>
            </p:nvSpPr>
            <p:spPr bwMode="auto">
              <a:xfrm flipV="1">
                <a:off x="4128" y="624"/>
                <a:ext cx="0" cy="1440"/>
              </a:xfrm>
              <a:prstGeom prst="line">
                <a:avLst/>
              </a:pr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10" name="Arc 27"/>
              <p:cNvSpPr>
                <a:spLocks/>
              </p:cNvSpPr>
              <p:nvPr/>
            </p:nvSpPr>
            <p:spPr bwMode="auto">
              <a:xfrm flipH="1">
                <a:off x="4176" y="816"/>
                <a:ext cx="912" cy="1284"/>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11" name="Arc 28"/>
              <p:cNvSpPr>
                <a:spLocks/>
              </p:cNvSpPr>
              <p:nvPr/>
            </p:nvSpPr>
            <p:spPr bwMode="auto">
              <a:xfrm flipH="1">
                <a:off x="4224" y="1152"/>
                <a:ext cx="1008" cy="937"/>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12" name="Arc 29"/>
              <p:cNvSpPr>
                <a:spLocks/>
              </p:cNvSpPr>
              <p:nvPr/>
            </p:nvSpPr>
            <p:spPr bwMode="auto">
              <a:xfrm>
                <a:off x="2976" y="1152"/>
                <a:ext cx="1056" cy="937"/>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13" name="Arc 30"/>
              <p:cNvSpPr>
                <a:spLocks/>
              </p:cNvSpPr>
              <p:nvPr/>
            </p:nvSpPr>
            <p:spPr bwMode="auto">
              <a:xfrm>
                <a:off x="3264" y="816"/>
                <a:ext cx="816" cy="1284"/>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98" name="Group 31"/>
            <p:cNvGrpSpPr>
              <a:grpSpLocks/>
            </p:cNvGrpSpPr>
            <p:nvPr/>
          </p:nvGrpSpPr>
          <p:grpSpPr bwMode="auto">
            <a:xfrm>
              <a:off x="3312" y="2975"/>
              <a:ext cx="2256" cy="961"/>
              <a:chOff x="2928" y="3072"/>
              <a:chExt cx="2256" cy="1104"/>
            </a:xfrm>
          </p:grpSpPr>
          <p:sp>
            <p:nvSpPr>
              <p:cNvPr id="104" name="Line 32"/>
              <p:cNvSpPr>
                <a:spLocks noChangeShapeType="1"/>
              </p:cNvSpPr>
              <p:nvPr/>
            </p:nvSpPr>
            <p:spPr bwMode="auto">
              <a:xfrm>
                <a:off x="4080" y="3102"/>
                <a:ext cx="0" cy="1074"/>
              </a:xfrm>
              <a:prstGeom prst="line">
                <a:avLst/>
              </a:pr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5" name="Arc 33"/>
              <p:cNvSpPr>
                <a:spLocks/>
              </p:cNvSpPr>
              <p:nvPr/>
            </p:nvSpPr>
            <p:spPr bwMode="auto">
              <a:xfrm flipH="1" flipV="1">
                <a:off x="4128" y="3072"/>
                <a:ext cx="912" cy="1086"/>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6" name="Arc 34"/>
              <p:cNvSpPr>
                <a:spLocks/>
              </p:cNvSpPr>
              <p:nvPr/>
            </p:nvSpPr>
            <p:spPr bwMode="auto">
              <a:xfrm flipH="1" flipV="1">
                <a:off x="4176" y="3083"/>
                <a:ext cx="1008" cy="788"/>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7" name="Arc 35"/>
              <p:cNvSpPr>
                <a:spLocks/>
              </p:cNvSpPr>
              <p:nvPr/>
            </p:nvSpPr>
            <p:spPr bwMode="auto">
              <a:xfrm flipV="1">
                <a:off x="2928" y="3083"/>
                <a:ext cx="1056" cy="788"/>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8" name="Arc 36"/>
              <p:cNvSpPr>
                <a:spLocks/>
              </p:cNvSpPr>
              <p:nvPr/>
            </p:nvSpPr>
            <p:spPr bwMode="auto">
              <a:xfrm flipV="1">
                <a:off x="3216" y="3072"/>
                <a:ext cx="816" cy="1086"/>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99" name="Group 37"/>
            <p:cNvGrpSpPr>
              <a:grpSpLocks/>
            </p:cNvGrpSpPr>
            <p:nvPr/>
          </p:nvGrpSpPr>
          <p:grpSpPr bwMode="auto">
            <a:xfrm>
              <a:off x="4320" y="1872"/>
              <a:ext cx="276" cy="1146"/>
              <a:chOff x="4320" y="1872"/>
              <a:chExt cx="276" cy="1146"/>
            </a:xfrm>
          </p:grpSpPr>
          <p:sp>
            <p:nvSpPr>
              <p:cNvPr id="100" name="Rectangle 38"/>
              <p:cNvSpPr>
                <a:spLocks noChangeArrowheads="1"/>
              </p:cNvSpPr>
              <p:nvPr/>
            </p:nvSpPr>
            <p:spPr bwMode="auto">
              <a:xfrm>
                <a:off x="4320" y="1890"/>
                <a:ext cx="240" cy="1086"/>
              </a:xfrm>
              <a:prstGeom prst="rect">
                <a:avLst/>
              </a:prstGeom>
              <a:solidFill>
                <a:srgbClr val="CC0000"/>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1" name="Text Box 39"/>
              <p:cNvSpPr txBox="1">
                <a:spLocks noChangeArrowheads="1"/>
              </p:cNvSpPr>
              <p:nvPr/>
            </p:nvSpPr>
            <p:spPr bwMode="auto">
              <a:xfrm>
                <a:off x="4330" y="1872"/>
                <a:ext cx="26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FFFF"/>
                    </a:solidFill>
                    <a:latin typeface="Calibri" panose="020F0502020204030204" pitchFamily="34" charset="0"/>
                  </a:rPr>
                  <a:t>N</a:t>
                </a:r>
              </a:p>
            </p:txBody>
          </p:sp>
          <p:sp>
            <p:nvSpPr>
              <p:cNvPr id="102" name="Rectangle 40"/>
              <p:cNvSpPr>
                <a:spLocks noChangeArrowheads="1"/>
              </p:cNvSpPr>
              <p:nvPr/>
            </p:nvSpPr>
            <p:spPr bwMode="auto">
              <a:xfrm>
                <a:off x="4320" y="2433"/>
                <a:ext cx="240" cy="543"/>
              </a:xfrm>
              <a:prstGeom prst="rect">
                <a:avLst/>
              </a:prstGeom>
              <a:solidFill>
                <a:srgbClr val="0033CC"/>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3" name="Text Box 41"/>
              <p:cNvSpPr txBox="1">
                <a:spLocks noChangeArrowheads="1"/>
              </p:cNvSpPr>
              <p:nvPr/>
            </p:nvSpPr>
            <p:spPr bwMode="auto">
              <a:xfrm>
                <a:off x="4320" y="2688"/>
                <a:ext cx="2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FFFF"/>
                    </a:solidFill>
                    <a:latin typeface="Calibri" panose="020F0502020204030204" pitchFamily="34" charset="0"/>
                  </a:rPr>
                  <a:t>S</a:t>
                </a:r>
              </a:p>
            </p:txBody>
          </p:sp>
        </p:grpSp>
      </p:grpSp>
      <p:sp>
        <p:nvSpPr>
          <p:cNvPr id="114" name="AutoShape 46"/>
          <p:cNvSpPr>
            <a:spLocks noChangeArrowheads="1"/>
          </p:cNvSpPr>
          <p:nvPr/>
        </p:nvSpPr>
        <p:spPr bwMode="auto">
          <a:xfrm>
            <a:off x="5464100" y="4054252"/>
            <a:ext cx="228600" cy="914400"/>
          </a:xfrm>
          <a:prstGeom prst="downArrow">
            <a:avLst>
              <a:gd name="adj1" fmla="val 50000"/>
              <a:gd name="adj2" fmla="val 100000"/>
            </a:avLst>
          </a:prstGeom>
          <a:solidFill>
            <a:srgbClr val="FF99CC"/>
          </a:solidFill>
          <a:ln w="2857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115" name="Object 45"/>
          <p:cNvGraphicFramePr>
            <a:graphicFrameLocks noChangeAspect="1"/>
          </p:cNvGraphicFramePr>
          <p:nvPr>
            <p:extLst>
              <p:ext uri="{D42A27DB-BD31-4B8C-83A1-F6EECF244321}">
                <p14:modId xmlns:p14="http://schemas.microsoft.com/office/powerpoint/2010/main" val="1696577323"/>
              </p:ext>
            </p:extLst>
          </p:nvPr>
        </p:nvGraphicFramePr>
        <p:xfrm>
          <a:off x="5908600" y="4706716"/>
          <a:ext cx="407988" cy="576263"/>
        </p:xfrm>
        <a:graphic>
          <a:graphicData uri="http://schemas.openxmlformats.org/presentationml/2006/ole">
            <mc:AlternateContent xmlns:mc="http://schemas.openxmlformats.org/markup-compatibility/2006">
              <mc:Choice xmlns:v="urn:schemas-microsoft-com:vml" Requires="v">
                <p:oleObj spid="_x0000_s211761" name="公式" r:id="rId13" imgW="126720" imgH="177480" progId="Equation.3">
                  <p:embed/>
                </p:oleObj>
              </mc:Choice>
              <mc:Fallback>
                <p:oleObj name="公式" r:id="rId13" imgW="126720" imgH="177480" progId="Equation.3">
                  <p:embed/>
                  <p:pic>
                    <p:nvPicPr>
                      <p:cNvPr id="0" name=""/>
                      <p:cNvPicPr>
                        <a:picLocks noChangeAspect="1" noChangeArrowheads="1"/>
                      </p:cNvPicPr>
                      <p:nvPr/>
                    </p:nvPicPr>
                    <p:blipFill>
                      <a:blip r:embed="rId14"/>
                      <a:srcRect/>
                      <a:stretch>
                        <a:fillRect/>
                      </a:stretch>
                    </p:blipFill>
                    <p:spPr bwMode="auto">
                      <a:xfrm>
                        <a:off x="5908600" y="4706716"/>
                        <a:ext cx="40798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18"/>
          <p:cNvGraphicFramePr>
            <a:graphicFrameLocks noChangeAspect="1"/>
          </p:cNvGraphicFramePr>
          <p:nvPr>
            <p:extLst>
              <p:ext uri="{D42A27DB-BD31-4B8C-83A1-F6EECF244321}">
                <p14:modId xmlns:p14="http://schemas.microsoft.com/office/powerpoint/2010/main" val="167153805"/>
              </p:ext>
            </p:extLst>
          </p:nvPr>
        </p:nvGraphicFramePr>
        <p:xfrm>
          <a:off x="4336975" y="1522527"/>
          <a:ext cx="465138" cy="542925"/>
        </p:xfrm>
        <a:graphic>
          <a:graphicData uri="http://schemas.openxmlformats.org/presentationml/2006/ole">
            <mc:AlternateContent xmlns:mc="http://schemas.openxmlformats.org/markup-compatibility/2006">
              <mc:Choice xmlns:v="urn:schemas-microsoft-com:vml" Requires="v">
                <p:oleObj spid="_x0000_s211762" name="公式" r:id="rId15" imgW="152280" imgH="203040" progId="Equation.3">
                  <p:embed/>
                </p:oleObj>
              </mc:Choice>
              <mc:Fallback>
                <p:oleObj name="公式" r:id="rId15" imgW="152280" imgH="203040" progId="Equation.3">
                  <p:embed/>
                  <p:pic>
                    <p:nvPicPr>
                      <p:cNvPr id="0" name=""/>
                      <p:cNvPicPr>
                        <a:picLocks noChangeAspect="1" noChangeArrowheads="1"/>
                      </p:cNvPicPr>
                      <p:nvPr/>
                    </p:nvPicPr>
                    <p:blipFill>
                      <a:blip r:embed="rId16"/>
                      <a:srcRect/>
                      <a:stretch>
                        <a:fillRect/>
                      </a:stretch>
                    </p:blipFill>
                    <p:spPr bwMode="auto">
                      <a:xfrm>
                        <a:off x="4336975" y="1522527"/>
                        <a:ext cx="465138" cy="542925"/>
                      </a:xfrm>
                      <a:prstGeom prst="rect">
                        <a:avLst/>
                      </a:prstGeom>
                      <a:noFill/>
                      <a:ln>
                        <a:noFill/>
                      </a:ln>
                      <a:effectLst/>
                      <a:extLst/>
                    </p:spPr>
                  </p:pic>
                </p:oleObj>
              </mc:Fallback>
            </mc:AlternateContent>
          </a:graphicData>
        </a:graphic>
      </p:graphicFrame>
      <p:sp>
        <p:nvSpPr>
          <p:cNvPr id="117" name="AutoShape 56"/>
          <p:cNvSpPr>
            <a:spLocks noChangeArrowheads="1"/>
          </p:cNvSpPr>
          <p:nvPr/>
        </p:nvSpPr>
        <p:spPr bwMode="auto">
          <a:xfrm>
            <a:off x="7650088" y="2034952"/>
            <a:ext cx="1752600" cy="609600"/>
          </a:xfrm>
          <a:custGeom>
            <a:avLst/>
            <a:gdLst>
              <a:gd name="G0" fmla="+- 863 0 0"/>
              <a:gd name="G1" fmla="+- 21600 0 863"/>
              <a:gd name="G2" fmla="+- 21600 0 86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63" y="10800"/>
                </a:moveTo>
                <a:cubicBezTo>
                  <a:pt x="863" y="16288"/>
                  <a:pt x="5312" y="20737"/>
                  <a:pt x="10800" y="20737"/>
                </a:cubicBezTo>
                <a:cubicBezTo>
                  <a:pt x="16288" y="20737"/>
                  <a:pt x="20737" y="16288"/>
                  <a:pt x="20737" y="10800"/>
                </a:cubicBezTo>
                <a:cubicBezTo>
                  <a:pt x="20737" y="5312"/>
                  <a:pt x="16288" y="863"/>
                  <a:pt x="10800" y="863"/>
                </a:cubicBezTo>
                <a:cubicBezTo>
                  <a:pt x="5312" y="863"/>
                  <a:pt x="863" y="5312"/>
                  <a:pt x="863" y="10800"/>
                </a:cubicBezTo>
                <a:close/>
              </a:path>
            </a:pathLst>
          </a:custGeom>
          <a:solidFill>
            <a:srgbClr val="66CCFF"/>
          </a:solidFill>
          <a:ln w="28575">
            <a:solidFill>
              <a:srgbClr val="008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Tree>
    <p:extLst>
      <p:ext uri="{BB962C8B-B14F-4D97-AF65-F5344CB8AC3E}">
        <p14:creationId xmlns:p14="http://schemas.microsoft.com/office/powerpoint/2010/main" val="26090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blinds(horizontal)">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linds(horizontal)">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500" fill="hold"/>
                                        <p:tgtEl>
                                          <p:spTgt spid="88"/>
                                        </p:tgtEl>
                                        <p:attrNameLst>
                                          <p:attrName>ppt_x</p:attrName>
                                        </p:attrNameLst>
                                      </p:cBhvr>
                                      <p:tavLst>
                                        <p:tav tm="0">
                                          <p:val>
                                            <p:strVal val="#ppt_x"/>
                                          </p:val>
                                        </p:tav>
                                        <p:tav tm="100000">
                                          <p:val>
                                            <p:strVal val="#ppt_x"/>
                                          </p:val>
                                        </p:tav>
                                      </p:tavLst>
                                    </p:anim>
                                    <p:anim calcmode="lin" valueType="num">
                                      <p:cBhvr additive="base">
                                        <p:cTn id="2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additive="base">
                                        <p:cTn id="33" dur="500" fill="hold"/>
                                        <p:tgtEl>
                                          <p:spTgt spid="63"/>
                                        </p:tgtEl>
                                        <p:attrNameLst>
                                          <p:attrName>ppt_x</p:attrName>
                                        </p:attrNameLst>
                                      </p:cBhvr>
                                      <p:tavLst>
                                        <p:tav tm="0">
                                          <p:val>
                                            <p:strVal val="#ppt_x"/>
                                          </p:val>
                                        </p:tav>
                                        <p:tav tm="100000">
                                          <p:val>
                                            <p:strVal val="#ppt_x"/>
                                          </p:val>
                                        </p:tav>
                                      </p:tavLst>
                                    </p:anim>
                                    <p:anim calcmode="lin" valueType="num">
                                      <p:cBhvr additive="base">
                                        <p:cTn id="3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7"/>
                                        </p:tgtEl>
                                        <p:attrNameLst>
                                          <p:attrName>style.visibility</p:attrName>
                                        </p:attrNameLst>
                                      </p:cBhvr>
                                      <p:to>
                                        <p:strVal val="visible"/>
                                      </p:to>
                                    </p:set>
                                    <p:anim calcmode="lin" valueType="num">
                                      <p:cBhvr additive="base">
                                        <p:cTn id="39" dur="500" fill="hold"/>
                                        <p:tgtEl>
                                          <p:spTgt spid="87"/>
                                        </p:tgtEl>
                                        <p:attrNameLst>
                                          <p:attrName>ppt_x</p:attrName>
                                        </p:attrNameLst>
                                      </p:cBhvr>
                                      <p:tavLst>
                                        <p:tav tm="0">
                                          <p:val>
                                            <p:strVal val="#ppt_x"/>
                                          </p:val>
                                        </p:tav>
                                        <p:tav tm="100000">
                                          <p:val>
                                            <p:strVal val="#ppt_x"/>
                                          </p:val>
                                        </p:tav>
                                      </p:tavLst>
                                    </p:anim>
                                    <p:anim calcmode="lin" valueType="num">
                                      <p:cBhvr additive="base">
                                        <p:cTn id="40"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6"/>
                                        </p:tgtEl>
                                        <p:attrNameLst>
                                          <p:attrName>style.visibility</p:attrName>
                                        </p:attrNameLst>
                                      </p:cBhvr>
                                      <p:to>
                                        <p:strVal val="visible"/>
                                      </p:to>
                                    </p:set>
                                    <p:anim calcmode="lin" valueType="num">
                                      <p:cBhvr additive="base">
                                        <p:cTn id="45" dur="500" fill="hold"/>
                                        <p:tgtEl>
                                          <p:spTgt spid="96"/>
                                        </p:tgtEl>
                                        <p:attrNameLst>
                                          <p:attrName>ppt_x</p:attrName>
                                        </p:attrNameLst>
                                      </p:cBhvr>
                                      <p:tavLst>
                                        <p:tav tm="0">
                                          <p:val>
                                            <p:strVal val="#ppt_x"/>
                                          </p:val>
                                        </p:tav>
                                        <p:tav tm="100000">
                                          <p:val>
                                            <p:strVal val="#ppt_x"/>
                                          </p:val>
                                        </p:tav>
                                      </p:tavLst>
                                    </p:anim>
                                    <p:anim calcmode="lin" valueType="num">
                                      <p:cBhvr additive="base">
                                        <p:cTn id="4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animEffect transition="in" filter="fade">
                                      <p:cBhvr>
                                        <p:cTn id="51" dur="1000"/>
                                        <p:tgtEl>
                                          <p:spTgt spid="116"/>
                                        </p:tgtEl>
                                      </p:cBhvr>
                                    </p:animEffect>
                                    <p:anim calcmode="lin" valueType="num">
                                      <p:cBhvr>
                                        <p:cTn id="52" dur="1000" fill="hold"/>
                                        <p:tgtEl>
                                          <p:spTgt spid="116"/>
                                        </p:tgtEl>
                                        <p:attrNameLst>
                                          <p:attrName>ppt_x</p:attrName>
                                        </p:attrNameLst>
                                      </p:cBhvr>
                                      <p:tavLst>
                                        <p:tav tm="0">
                                          <p:val>
                                            <p:strVal val="#ppt_x"/>
                                          </p:val>
                                        </p:tav>
                                        <p:tav tm="100000">
                                          <p:val>
                                            <p:strVal val="#ppt_x"/>
                                          </p:val>
                                        </p:tav>
                                      </p:tavLst>
                                    </p:anim>
                                    <p:anim calcmode="lin" valueType="num">
                                      <p:cBhvr>
                                        <p:cTn id="53"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14"/>
                                        </p:tgtEl>
                                        <p:attrNameLst>
                                          <p:attrName>style.visibility</p:attrName>
                                        </p:attrNameLst>
                                      </p:cBhvr>
                                      <p:to>
                                        <p:strVal val="visible"/>
                                      </p:to>
                                    </p:set>
                                    <p:anim calcmode="lin" valueType="num">
                                      <p:cBhvr additive="base">
                                        <p:cTn id="58" dur="500" fill="hold"/>
                                        <p:tgtEl>
                                          <p:spTgt spid="114"/>
                                        </p:tgtEl>
                                        <p:attrNameLst>
                                          <p:attrName>ppt_x</p:attrName>
                                        </p:attrNameLst>
                                      </p:cBhvr>
                                      <p:tavLst>
                                        <p:tav tm="0">
                                          <p:val>
                                            <p:strVal val="#ppt_x"/>
                                          </p:val>
                                        </p:tav>
                                        <p:tav tm="100000">
                                          <p:val>
                                            <p:strVal val="#ppt_x"/>
                                          </p:val>
                                        </p:tav>
                                      </p:tavLst>
                                    </p:anim>
                                    <p:anim calcmode="lin" valueType="num">
                                      <p:cBhvr additive="base">
                                        <p:cTn id="59"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1000"/>
                                        <p:tgtEl>
                                          <p:spTgt spid="115"/>
                                        </p:tgtEl>
                                      </p:cBhvr>
                                    </p:animEffect>
                                    <p:anim calcmode="lin" valueType="num">
                                      <p:cBhvr>
                                        <p:cTn id="65" dur="1000" fill="hold"/>
                                        <p:tgtEl>
                                          <p:spTgt spid="115"/>
                                        </p:tgtEl>
                                        <p:attrNameLst>
                                          <p:attrName>ppt_x</p:attrName>
                                        </p:attrNameLst>
                                      </p:cBhvr>
                                      <p:tavLst>
                                        <p:tav tm="0">
                                          <p:val>
                                            <p:strVal val="#ppt_x"/>
                                          </p:val>
                                        </p:tav>
                                        <p:tav tm="100000">
                                          <p:val>
                                            <p:strVal val="#ppt_x"/>
                                          </p:val>
                                        </p:tav>
                                      </p:tavLst>
                                    </p:anim>
                                    <p:anim calcmode="lin" valueType="num">
                                      <p:cBhvr>
                                        <p:cTn id="66"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89"/>
                                        </p:tgtEl>
                                        <p:attrNameLst>
                                          <p:attrName>style.visibility</p:attrName>
                                        </p:attrNameLst>
                                      </p:cBhvr>
                                      <p:to>
                                        <p:strVal val="visible"/>
                                      </p:to>
                                    </p:set>
                                    <p:anim calcmode="lin" valueType="num">
                                      <p:cBhvr additive="base">
                                        <p:cTn id="71" dur="500" fill="hold"/>
                                        <p:tgtEl>
                                          <p:spTgt spid="89"/>
                                        </p:tgtEl>
                                        <p:attrNameLst>
                                          <p:attrName>ppt_x</p:attrName>
                                        </p:attrNameLst>
                                      </p:cBhvr>
                                      <p:tavLst>
                                        <p:tav tm="0">
                                          <p:val>
                                            <p:strVal val="#ppt_x"/>
                                          </p:val>
                                        </p:tav>
                                        <p:tav tm="100000">
                                          <p:val>
                                            <p:strVal val="#ppt_x"/>
                                          </p:val>
                                        </p:tav>
                                      </p:tavLst>
                                    </p:anim>
                                    <p:anim calcmode="lin" valueType="num">
                                      <p:cBhvr additive="base">
                                        <p:cTn id="7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5"/>
                                        </p:tgtEl>
                                        <p:attrNameLst>
                                          <p:attrName>style.visibility</p:attrName>
                                        </p:attrNameLst>
                                      </p:cBhvr>
                                      <p:to>
                                        <p:strVal val="visible"/>
                                      </p:to>
                                    </p:set>
                                    <p:anim calcmode="lin" valueType="num">
                                      <p:cBhvr additive="base">
                                        <p:cTn id="77" dur="500" fill="hold"/>
                                        <p:tgtEl>
                                          <p:spTgt spid="95"/>
                                        </p:tgtEl>
                                        <p:attrNameLst>
                                          <p:attrName>ppt_x</p:attrName>
                                        </p:attrNameLst>
                                      </p:cBhvr>
                                      <p:tavLst>
                                        <p:tav tm="0">
                                          <p:val>
                                            <p:strVal val="#ppt_x"/>
                                          </p:val>
                                        </p:tav>
                                        <p:tav tm="100000">
                                          <p:val>
                                            <p:strVal val="#ppt_x"/>
                                          </p:val>
                                        </p:tav>
                                      </p:tavLst>
                                    </p:anim>
                                    <p:anim calcmode="lin" valueType="num">
                                      <p:cBhvr additive="base">
                                        <p:cTn id="7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17"/>
                                        </p:tgtEl>
                                        <p:attrNameLst>
                                          <p:attrName>style.visibility</p:attrName>
                                        </p:attrNameLst>
                                      </p:cBhvr>
                                      <p:to>
                                        <p:strVal val="visible"/>
                                      </p:to>
                                    </p:set>
                                    <p:anim calcmode="lin" valueType="num">
                                      <p:cBhvr additive="base">
                                        <p:cTn id="83" dur="500" fill="hold"/>
                                        <p:tgtEl>
                                          <p:spTgt spid="117"/>
                                        </p:tgtEl>
                                        <p:attrNameLst>
                                          <p:attrName>ppt_x</p:attrName>
                                        </p:attrNameLst>
                                      </p:cBhvr>
                                      <p:tavLst>
                                        <p:tav tm="0">
                                          <p:val>
                                            <p:strVal val="#ppt_x"/>
                                          </p:val>
                                        </p:tav>
                                        <p:tav tm="100000">
                                          <p:val>
                                            <p:strVal val="#ppt_x"/>
                                          </p:val>
                                        </p:tav>
                                      </p:tavLst>
                                    </p:anim>
                                    <p:anim calcmode="lin" valueType="num">
                                      <p:cBhvr additive="base">
                                        <p:cTn id="84"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64"/>
                                        </p:tgtEl>
                                        <p:attrNameLst>
                                          <p:attrName>style.visibility</p:attrName>
                                        </p:attrNameLst>
                                      </p:cBhvr>
                                      <p:to>
                                        <p:strVal val="visible"/>
                                      </p:to>
                                    </p:set>
                                    <p:anim calcmode="lin" valueType="num">
                                      <p:cBhvr additive="base">
                                        <p:cTn id="89" dur="500" fill="hold"/>
                                        <p:tgtEl>
                                          <p:spTgt spid="64"/>
                                        </p:tgtEl>
                                        <p:attrNameLst>
                                          <p:attrName>ppt_x</p:attrName>
                                        </p:attrNameLst>
                                      </p:cBhvr>
                                      <p:tavLst>
                                        <p:tav tm="0">
                                          <p:val>
                                            <p:strVal val="#ppt_x"/>
                                          </p:val>
                                        </p:tav>
                                        <p:tav tm="100000">
                                          <p:val>
                                            <p:strVal val="#ppt_x"/>
                                          </p:val>
                                        </p:tav>
                                      </p:tavLst>
                                    </p:anim>
                                    <p:anim calcmode="lin" valueType="num">
                                      <p:cBhvr additive="base">
                                        <p:cTn id="9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92"/>
                                        </p:tgtEl>
                                        <p:attrNameLst>
                                          <p:attrName>style.visibility</p:attrName>
                                        </p:attrNameLst>
                                      </p:cBhvr>
                                      <p:to>
                                        <p:strVal val="visible"/>
                                      </p:to>
                                    </p:set>
                                    <p:anim calcmode="lin" valueType="num">
                                      <p:cBhvr additive="base">
                                        <p:cTn id="95" dur="500" fill="hold"/>
                                        <p:tgtEl>
                                          <p:spTgt spid="92"/>
                                        </p:tgtEl>
                                        <p:attrNameLst>
                                          <p:attrName>ppt_x</p:attrName>
                                        </p:attrNameLst>
                                      </p:cBhvr>
                                      <p:tavLst>
                                        <p:tav tm="0">
                                          <p:val>
                                            <p:strVal val="#ppt_x"/>
                                          </p:val>
                                        </p:tav>
                                        <p:tav tm="100000">
                                          <p:val>
                                            <p:strVal val="#ppt_x"/>
                                          </p:val>
                                        </p:tav>
                                      </p:tavLst>
                                    </p:anim>
                                    <p:anim calcmode="lin" valueType="num">
                                      <p:cBhvr additive="base">
                                        <p:cTn id="96"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3" grpId="0" animBg="1"/>
      <p:bldP spid="87" grpId="0" animBg="1"/>
      <p:bldP spid="88" grpId="0" animBg="1"/>
      <p:bldP spid="95" grpId="0" animBg="1"/>
      <p:bldP spid="114" grpId="0" animBg="1"/>
      <p:bldP spid="1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7"/>
          <p:cNvSpPr txBox="1">
            <a:spLocks noChangeArrowheads="1"/>
          </p:cNvSpPr>
          <p:nvPr/>
        </p:nvSpPr>
        <p:spPr bwMode="auto">
          <a:xfrm>
            <a:off x="2448545" y="312092"/>
            <a:ext cx="670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b="1">
                <a:solidFill>
                  <a:srgbClr val="FF0000"/>
                </a:solidFill>
                <a:latin typeface="隶书" panose="02010509060101010101" pitchFamily="49" charset="-122"/>
                <a:ea typeface="隶书" panose="02010509060101010101" pitchFamily="49" charset="-122"/>
              </a:rPr>
              <a:t>第 </a:t>
            </a:r>
            <a:r>
              <a:rPr lang="en-US" altLang="zh-CN" sz="4800" b="1">
                <a:solidFill>
                  <a:srgbClr val="FF0000"/>
                </a:solidFill>
                <a:latin typeface="Calibri" panose="020F0502020204030204" pitchFamily="34" charset="0"/>
                <a:ea typeface="隶书" panose="02010509060101010101" pitchFamily="49" charset="-122"/>
              </a:rPr>
              <a:t>16</a:t>
            </a:r>
            <a:r>
              <a:rPr lang="en-US" altLang="zh-CN" sz="4800" b="1">
                <a:solidFill>
                  <a:srgbClr val="FF0000"/>
                </a:solidFill>
                <a:latin typeface="隶书" panose="02010509060101010101" pitchFamily="49" charset="-122"/>
                <a:ea typeface="隶书" panose="02010509060101010101" pitchFamily="49" charset="-122"/>
              </a:rPr>
              <a:t> </a:t>
            </a:r>
            <a:r>
              <a:rPr lang="zh-CN" altLang="en-US" sz="4800" b="1">
                <a:solidFill>
                  <a:srgbClr val="FF0000"/>
                </a:solidFill>
                <a:latin typeface="隶书" panose="02010509060101010101" pitchFamily="49" charset="-122"/>
                <a:ea typeface="隶书" panose="02010509060101010101" pitchFamily="49" charset="-122"/>
              </a:rPr>
              <a:t>章 电磁感应</a:t>
            </a:r>
          </a:p>
        </p:txBody>
      </p:sp>
      <p:sp>
        <p:nvSpPr>
          <p:cNvPr id="3" name="Text Box 1028">
            <a:hlinkClick r:id="rId2" action="ppaction://hlinksldjump">
              <a:snd r:embed="rId3" name="LOGOFF.WAV"/>
            </a:hlinkClick>
          </p:cNvPr>
          <p:cNvSpPr txBox="1">
            <a:spLocks noChangeArrowheads="1"/>
          </p:cNvSpPr>
          <p:nvPr/>
        </p:nvSpPr>
        <p:spPr bwMode="auto">
          <a:xfrm>
            <a:off x="2567608" y="2112317"/>
            <a:ext cx="4953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solidFill>
                  <a:srgbClr val="C00000"/>
                </a:solidFill>
                <a:latin typeface="Calibri" panose="020F0502020204030204" pitchFamily="34" charset="0"/>
              </a:rPr>
              <a:t>16.2 </a:t>
            </a:r>
            <a:r>
              <a:rPr lang="zh-CN" altLang="en-US" sz="4000" b="1" dirty="0">
                <a:solidFill>
                  <a:srgbClr val="C00000"/>
                </a:solidFill>
                <a:latin typeface="宋体" panose="02010600030101010101" pitchFamily="2" charset="-122"/>
              </a:rPr>
              <a:t>动生电动势</a:t>
            </a:r>
          </a:p>
        </p:txBody>
      </p:sp>
      <p:sp>
        <p:nvSpPr>
          <p:cNvPr id="4" name="Rectangle 1038">
            <a:hlinkClick r:id="rId4" action="ppaction://hlinksldjump">
              <a:snd r:embed="rId3" name="LOGOFF.WAV"/>
            </a:hlinkClick>
          </p:cNvPr>
          <p:cNvSpPr>
            <a:spLocks noChangeArrowheads="1"/>
          </p:cNvSpPr>
          <p:nvPr/>
        </p:nvSpPr>
        <p:spPr bwMode="auto">
          <a:xfrm>
            <a:off x="2712070" y="1197917"/>
            <a:ext cx="5976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solidFill>
                  <a:srgbClr val="0000FF"/>
                </a:solidFill>
                <a:latin typeface="Calibri" panose="020F0502020204030204" pitchFamily="34" charset="0"/>
              </a:rPr>
              <a:t>16.1 </a:t>
            </a:r>
            <a:r>
              <a:rPr lang="zh-CN" altLang="en-US" sz="4000" b="1" dirty="0">
                <a:solidFill>
                  <a:srgbClr val="0000FF"/>
                </a:solidFill>
                <a:latin typeface="宋体" panose="02010600030101010101" pitchFamily="2" charset="-122"/>
              </a:rPr>
              <a:t>电磁感应定律</a:t>
            </a:r>
          </a:p>
        </p:txBody>
      </p:sp>
      <p:sp>
        <p:nvSpPr>
          <p:cNvPr id="5" name="Text Box 1039">
            <a:hlinkClick r:id="rId5" action="ppaction://hlinksldjump">
              <a:snd r:embed="rId3" name="LOGOFF.WAV"/>
            </a:hlinkClick>
          </p:cNvPr>
          <p:cNvSpPr txBox="1">
            <a:spLocks noChangeArrowheads="1"/>
          </p:cNvSpPr>
          <p:nvPr/>
        </p:nvSpPr>
        <p:spPr bwMode="auto">
          <a:xfrm>
            <a:off x="2567608" y="3048942"/>
            <a:ext cx="73898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latin typeface="Calibri" panose="020F0502020204030204" pitchFamily="34" charset="0"/>
              </a:rPr>
              <a:t>16.3 </a:t>
            </a:r>
            <a:r>
              <a:rPr lang="zh-CN" altLang="en-US" sz="4000" b="1" dirty="0">
                <a:latin typeface="宋体" panose="02010600030101010101" pitchFamily="2" charset="-122"/>
              </a:rPr>
              <a:t>感生电动势　感应电场</a:t>
            </a:r>
          </a:p>
        </p:txBody>
      </p:sp>
      <p:sp>
        <p:nvSpPr>
          <p:cNvPr id="6" name="Text Box 1074">
            <a:hlinkClick r:id="rId6" action="ppaction://hlinksldjump">
              <a:snd r:embed="rId3" name="LOGOFF.WAV"/>
            </a:hlinkClick>
          </p:cNvPr>
          <p:cNvSpPr txBox="1">
            <a:spLocks noChangeArrowheads="1"/>
          </p:cNvSpPr>
          <p:nvPr/>
        </p:nvSpPr>
        <p:spPr bwMode="auto">
          <a:xfrm>
            <a:off x="2567608" y="4149080"/>
            <a:ext cx="6842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solidFill>
                  <a:srgbClr val="009900"/>
                </a:solidFill>
                <a:latin typeface="Calibri" panose="020F0502020204030204" pitchFamily="34" charset="0"/>
              </a:rPr>
              <a:t>16.4 </a:t>
            </a:r>
            <a:r>
              <a:rPr lang="zh-CN" altLang="en-US" sz="4000" b="1" dirty="0">
                <a:solidFill>
                  <a:srgbClr val="009900"/>
                </a:solidFill>
                <a:latin typeface="Calibri" panose="020F0502020204030204" pitchFamily="34" charset="0"/>
              </a:rPr>
              <a:t>自感和互感</a:t>
            </a:r>
          </a:p>
        </p:txBody>
      </p:sp>
      <p:sp>
        <p:nvSpPr>
          <p:cNvPr id="7" name="Text Box 1075">
            <a:hlinkClick r:id="" action="ppaction://noaction">
              <a:snd r:embed="rId3" name="LOGOFF.WAV"/>
            </a:hlinkClick>
          </p:cNvPr>
          <p:cNvSpPr txBox="1">
            <a:spLocks noChangeArrowheads="1"/>
          </p:cNvSpPr>
          <p:nvPr/>
        </p:nvSpPr>
        <p:spPr bwMode="auto">
          <a:xfrm>
            <a:off x="2783508" y="5352405"/>
            <a:ext cx="3773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solidFill>
                  <a:srgbClr val="FF00FF"/>
                </a:solidFill>
                <a:latin typeface="Calibri" panose="020F0502020204030204" pitchFamily="34" charset="0"/>
              </a:rPr>
              <a:t>16.5 </a:t>
            </a:r>
            <a:r>
              <a:rPr lang="zh-CN" altLang="en-US" sz="4000" b="1" dirty="0">
                <a:solidFill>
                  <a:srgbClr val="FF00FF"/>
                </a:solidFill>
                <a:latin typeface="Calibri" panose="020F0502020204030204" pitchFamily="34" charset="0"/>
              </a:rPr>
              <a:t>磁场能量</a:t>
            </a:r>
          </a:p>
        </p:txBody>
      </p:sp>
    </p:spTree>
    <p:extLst>
      <p:ext uri="{BB962C8B-B14F-4D97-AF65-F5344CB8AC3E}">
        <p14:creationId xmlns:p14="http://schemas.microsoft.com/office/powerpoint/2010/main" val="29442962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3776" y="511622"/>
            <a:ext cx="8839200" cy="335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9900"/>
                </a:solidFill>
              </a:rPr>
              <a:t>    </a:t>
            </a:r>
            <a:r>
              <a:rPr lang="en-US" altLang="zh-CN" sz="2800" dirty="0">
                <a:solidFill>
                  <a:srgbClr val="009900"/>
                </a:solidFill>
              </a:rPr>
              <a:t>  </a:t>
            </a:r>
            <a:r>
              <a:rPr lang="zh-CN" altLang="en-US" sz="2800" dirty="0">
                <a:solidFill>
                  <a:srgbClr val="FF0000"/>
                </a:solidFill>
              </a:rPr>
              <a:t>练习：</a:t>
            </a:r>
            <a:r>
              <a:rPr lang="zh-CN" altLang="en-US" sz="2800" dirty="0">
                <a:solidFill>
                  <a:srgbClr val="9900CC"/>
                </a:solidFill>
              </a:rPr>
              <a:t>如图，在一长直导线 </a:t>
            </a:r>
            <a:r>
              <a:rPr lang="en-US" altLang="zh-CN" sz="2800" i="1" dirty="0">
                <a:solidFill>
                  <a:srgbClr val="9900CC"/>
                </a:solidFill>
              </a:rPr>
              <a:t>L</a:t>
            </a:r>
            <a:r>
              <a:rPr lang="en-US" altLang="zh-CN" sz="2800" dirty="0">
                <a:solidFill>
                  <a:srgbClr val="9900CC"/>
                </a:solidFill>
              </a:rPr>
              <a:t> </a:t>
            </a:r>
            <a:r>
              <a:rPr lang="zh-CN" altLang="en-US" sz="2800" dirty="0">
                <a:solidFill>
                  <a:srgbClr val="9900CC"/>
                </a:solidFill>
              </a:rPr>
              <a:t>中通有电流</a:t>
            </a:r>
            <a:r>
              <a:rPr lang="zh-CN" altLang="en-US" sz="2800" dirty="0">
                <a:solidFill>
                  <a:srgbClr val="FF0000"/>
                </a:solidFill>
              </a:rPr>
              <a:t> </a:t>
            </a:r>
            <a:r>
              <a:rPr lang="en-US" altLang="zh-CN" sz="2800" i="1" dirty="0">
                <a:solidFill>
                  <a:srgbClr val="FF0000"/>
                </a:solidFill>
              </a:rPr>
              <a:t>I</a:t>
            </a:r>
            <a:r>
              <a:rPr lang="zh-CN" altLang="en-US" sz="2800" dirty="0">
                <a:solidFill>
                  <a:srgbClr val="9900CC"/>
                </a:solidFill>
              </a:rPr>
              <a:t>，</a:t>
            </a:r>
            <a:r>
              <a:rPr lang="en-US" altLang="zh-CN" sz="2800" i="1" dirty="0">
                <a:solidFill>
                  <a:srgbClr val="9900CC"/>
                </a:solidFill>
              </a:rPr>
              <a:t>ABCD</a:t>
            </a:r>
            <a:r>
              <a:rPr lang="zh-CN" altLang="en-US" sz="2800" dirty="0">
                <a:solidFill>
                  <a:srgbClr val="9900CC"/>
                </a:solidFill>
              </a:rPr>
              <a:t>为一矩形线圈，它与 </a:t>
            </a:r>
            <a:r>
              <a:rPr lang="en-US" altLang="zh-CN" sz="2800" i="1" dirty="0">
                <a:solidFill>
                  <a:srgbClr val="9900CC"/>
                </a:solidFill>
              </a:rPr>
              <a:t>L</a:t>
            </a:r>
            <a:r>
              <a:rPr lang="en-US" altLang="zh-CN" sz="2800" dirty="0">
                <a:solidFill>
                  <a:srgbClr val="9900CC"/>
                </a:solidFill>
              </a:rPr>
              <a:t> </a:t>
            </a:r>
            <a:r>
              <a:rPr lang="zh-CN" altLang="en-US" sz="2800" dirty="0">
                <a:solidFill>
                  <a:srgbClr val="9900CC"/>
                </a:solidFill>
              </a:rPr>
              <a:t>皆在纸面内，且 </a:t>
            </a:r>
            <a:r>
              <a:rPr lang="en-US" altLang="zh-CN" sz="2800" i="1" dirty="0">
                <a:solidFill>
                  <a:srgbClr val="9900CC"/>
                </a:solidFill>
              </a:rPr>
              <a:t>AB</a:t>
            </a:r>
            <a:r>
              <a:rPr lang="en-US" altLang="zh-CN" sz="2800" dirty="0">
                <a:solidFill>
                  <a:srgbClr val="9900CC"/>
                </a:solidFill>
              </a:rPr>
              <a:t> </a:t>
            </a:r>
            <a:r>
              <a:rPr lang="zh-CN" altLang="en-US" sz="2800" dirty="0">
                <a:solidFill>
                  <a:srgbClr val="9900CC"/>
                </a:solidFill>
              </a:rPr>
              <a:t>边与 </a:t>
            </a:r>
            <a:r>
              <a:rPr lang="en-US" altLang="zh-CN" sz="2800" i="1" dirty="0">
                <a:solidFill>
                  <a:srgbClr val="9900CC"/>
                </a:solidFill>
              </a:rPr>
              <a:t>L</a:t>
            </a:r>
            <a:r>
              <a:rPr lang="en-US" altLang="zh-CN" sz="2800" dirty="0">
                <a:solidFill>
                  <a:srgbClr val="9900CC"/>
                </a:solidFill>
              </a:rPr>
              <a:t> </a:t>
            </a:r>
            <a:r>
              <a:rPr lang="zh-CN" altLang="en-US" sz="2800" dirty="0">
                <a:solidFill>
                  <a:srgbClr val="9900CC"/>
                </a:solidFill>
              </a:rPr>
              <a:t>平行</a:t>
            </a:r>
          </a:p>
          <a:p>
            <a:pPr eaLnBrk="1" hangingPunct="1"/>
            <a:r>
              <a:rPr lang="zh-CN" altLang="en-US" sz="2800" dirty="0">
                <a:solidFill>
                  <a:srgbClr val="009900"/>
                </a:solidFill>
              </a:rPr>
              <a:t>⑴ 矩形线圈在纸面内向右平移，线圈</a:t>
            </a:r>
          </a:p>
          <a:p>
            <a:pPr eaLnBrk="1" hangingPunct="1">
              <a:lnSpc>
                <a:spcPct val="120000"/>
              </a:lnSpc>
            </a:pPr>
            <a:r>
              <a:rPr lang="zh-CN" altLang="en-US" sz="2800" dirty="0">
                <a:solidFill>
                  <a:srgbClr val="009900"/>
                </a:solidFill>
              </a:rPr>
              <a:t>中感应电动势方向为</a:t>
            </a:r>
            <a:r>
              <a:rPr lang="en-US" altLang="zh-CN" sz="2800" dirty="0">
                <a:solidFill>
                  <a:srgbClr val="009900"/>
                </a:solidFill>
              </a:rPr>
              <a:t>________________;</a:t>
            </a:r>
          </a:p>
          <a:p>
            <a:pPr eaLnBrk="1" hangingPunct="1"/>
            <a:r>
              <a:rPr lang="en-US" altLang="zh-CN" sz="2800" dirty="0">
                <a:solidFill>
                  <a:srgbClr val="0000FF"/>
                </a:solidFill>
              </a:rPr>
              <a:t>⑵ </a:t>
            </a:r>
            <a:r>
              <a:rPr lang="zh-CN" altLang="en-US" sz="2800" dirty="0">
                <a:solidFill>
                  <a:srgbClr val="0000FF"/>
                </a:solidFill>
              </a:rPr>
              <a:t>矩形线圈绕 </a:t>
            </a:r>
            <a:r>
              <a:rPr lang="en-US" altLang="zh-CN" sz="2800" i="1" dirty="0">
                <a:solidFill>
                  <a:srgbClr val="0000FF"/>
                </a:solidFill>
              </a:rPr>
              <a:t>AD</a:t>
            </a:r>
            <a:r>
              <a:rPr lang="en-US" altLang="zh-CN" sz="2800" dirty="0">
                <a:solidFill>
                  <a:srgbClr val="0000FF"/>
                </a:solidFill>
              </a:rPr>
              <a:t> </a:t>
            </a:r>
            <a:r>
              <a:rPr lang="zh-CN" altLang="en-US" sz="2800" dirty="0">
                <a:solidFill>
                  <a:srgbClr val="0000FF"/>
                </a:solidFill>
              </a:rPr>
              <a:t>边旋转，当</a:t>
            </a:r>
            <a:r>
              <a:rPr lang="en-US" altLang="zh-CN" sz="2800" i="1" dirty="0">
                <a:solidFill>
                  <a:srgbClr val="0000FF"/>
                </a:solidFill>
              </a:rPr>
              <a:t>BC</a:t>
            </a:r>
            <a:r>
              <a:rPr lang="en-US" altLang="zh-CN" sz="2800" dirty="0">
                <a:solidFill>
                  <a:srgbClr val="0000FF"/>
                </a:solidFill>
              </a:rPr>
              <a:t> </a:t>
            </a:r>
            <a:r>
              <a:rPr lang="zh-CN" altLang="en-US" sz="2800" dirty="0">
                <a:solidFill>
                  <a:srgbClr val="0000FF"/>
                </a:solidFill>
              </a:rPr>
              <a:t>边已</a:t>
            </a:r>
          </a:p>
          <a:p>
            <a:pPr eaLnBrk="1" hangingPunct="1"/>
            <a:r>
              <a:rPr lang="zh-CN" altLang="en-US" sz="2800" dirty="0">
                <a:solidFill>
                  <a:srgbClr val="0000FF"/>
                </a:solidFill>
              </a:rPr>
              <a:t>离开纸面正向外运动时，线圈中感应动</a:t>
            </a:r>
          </a:p>
          <a:p>
            <a:pPr eaLnBrk="1" hangingPunct="1">
              <a:lnSpc>
                <a:spcPct val="130000"/>
              </a:lnSpc>
            </a:pPr>
            <a:r>
              <a:rPr lang="zh-CN" altLang="en-US" sz="2800" dirty="0">
                <a:solidFill>
                  <a:srgbClr val="0000FF"/>
                </a:solidFill>
              </a:rPr>
              <a:t>势的方向为</a:t>
            </a:r>
            <a:r>
              <a:rPr lang="en-US" altLang="zh-CN" sz="2800" dirty="0">
                <a:solidFill>
                  <a:srgbClr val="0000FF"/>
                </a:solidFill>
              </a:rPr>
              <a:t>___________________.</a:t>
            </a:r>
          </a:p>
        </p:txBody>
      </p:sp>
      <p:sp>
        <p:nvSpPr>
          <p:cNvPr id="5" name="Text Box 7"/>
          <p:cNvSpPr txBox="1">
            <a:spLocks noChangeArrowheads="1"/>
          </p:cNvSpPr>
          <p:nvPr/>
        </p:nvSpPr>
        <p:spPr bwMode="auto">
          <a:xfrm>
            <a:off x="1793776" y="4865688"/>
            <a:ext cx="1003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accent2"/>
                </a:solidFill>
              </a:rPr>
              <a:t>解：</a:t>
            </a:r>
          </a:p>
        </p:txBody>
      </p:sp>
      <p:sp>
        <p:nvSpPr>
          <p:cNvPr id="6" name="Rectangle 8"/>
          <p:cNvSpPr>
            <a:spLocks noChangeArrowheads="1"/>
          </p:cNvSpPr>
          <p:nvPr/>
        </p:nvSpPr>
        <p:spPr bwMode="auto">
          <a:xfrm>
            <a:off x="2573408" y="4953000"/>
            <a:ext cx="80010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dirty="0"/>
              <a:t> </a:t>
            </a:r>
            <a:r>
              <a:rPr lang="en-US" altLang="zh-CN" dirty="0">
                <a:solidFill>
                  <a:srgbClr val="FF00FF"/>
                </a:solidFill>
              </a:rPr>
              <a:t>∵ </a:t>
            </a:r>
            <a:r>
              <a:rPr lang="zh-CN" altLang="en-US" dirty="0">
                <a:solidFill>
                  <a:srgbClr val="FF00FF"/>
                </a:solidFill>
              </a:rPr>
              <a:t>在上述两种运动状态下，</a:t>
            </a:r>
          </a:p>
          <a:p>
            <a:pPr eaLnBrk="1" hangingPunct="1">
              <a:lnSpc>
                <a:spcPct val="110000"/>
              </a:lnSpc>
            </a:pPr>
            <a:r>
              <a:rPr lang="zh-CN" altLang="en-US" dirty="0">
                <a:solidFill>
                  <a:srgbClr val="0070C0"/>
                </a:solidFill>
              </a:rPr>
              <a:t>通过线圈的磁通量均减小了，由楞次定律，</a:t>
            </a:r>
          </a:p>
          <a:p>
            <a:pPr eaLnBrk="1" hangingPunct="1">
              <a:lnSpc>
                <a:spcPct val="110000"/>
              </a:lnSpc>
            </a:pPr>
            <a:r>
              <a:rPr lang="zh-CN" altLang="en-US" dirty="0"/>
              <a:t>感应电动势为</a:t>
            </a:r>
            <a:r>
              <a:rPr lang="zh-CN" altLang="en-US" dirty="0">
                <a:solidFill>
                  <a:schemeClr val="accent2"/>
                </a:solidFill>
              </a:rPr>
              <a:t>顺时针</a:t>
            </a:r>
            <a:r>
              <a:rPr lang="zh-CN" altLang="en-US" dirty="0"/>
              <a:t>。</a:t>
            </a:r>
          </a:p>
        </p:txBody>
      </p:sp>
      <p:grpSp>
        <p:nvGrpSpPr>
          <p:cNvPr id="7" name="Group 9"/>
          <p:cNvGrpSpPr>
            <a:grpSpLocks/>
          </p:cNvGrpSpPr>
          <p:nvPr/>
        </p:nvGrpSpPr>
        <p:grpSpPr bwMode="auto">
          <a:xfrm>
            <a:off x="9566177" y="2530921"/>
            <a:ext cx="455613" cy="838200"/>
            <a:chOff x="4944" y="2016"/>
            <a:chExt cx="287" cy="528"/>
          </a:xfrm>
        </p:grpSpPr>
        <p:sp>
          <p:nvSpPr>
            <p:cNvPr id="8" name="Oval 10"/>
            <p:cNvSpPr>
              <a:spLocks noChangeArrowheads="1"/>
            </p:cNvSpPr>
            <p:nvPr/>
          </p:nvSpPr>
          <p:spPr bwMode="auto">
            <a:xfrm>
              <a:off x="4992" y="2352"/>
              <a:ext cx="192" cy="192"/>
            </a:xfrm>
            <a:prstGeom prst="ellipse">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en-US" altLang="zh-CN" sz="2800">
                  <a:solidFill>
                    <a:schemeClr val="folHlink"/>
                  </a:solidFill>
                  <a:cs typeface="Times New Roman" panose="02020603050405020304" pitchFamily="18" charset="0"/>
                </a:rPr>
                <a:t>×</a:t>
              </a:r>
            </a:p>
          </p:txBody>
        </p:sp>
        <p:grpSp>
          <p:nvGrpSpPr>
            <p:cNvPr id="9" name="Group 11"/>
            <p:cNvGrpSpPr>
              <a:grpSpLocks/>
            </p:cNvGrpSpPr>
            <p:nvPr/>
          </p:nvGrpSpPr>
          <p:grpSpPr bwMode="auto">
            <a:xfrm>
              <a:off x="4944" y="2016"/>
              <a:ext cx="287" cy="365"/>
              <a:chOff x="2593" y="3600"/>
              <a:chExt cx="287" cy="365"/>
            </a:xfrm>
          </p:grpSpPr>
          <p:sp>
            <p:nvSpPr>
              <p:cNvPr id="10" name="Rectangle 12"/>
              <p:cNvSpPr>
                <a:spLocks noChangeArrowheads="1"/>
              </p:cNvSpPr>
              <p:nvPr/>
            </p:nvSpPr>
            <p:spPr bwMode="auto">
              <a:xfrm>
                <a:off x="2714" y="3649"/>
                <a:ext cx="118"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lnSpc>
                    <a:spcPct val="10000"/>
                  </a:lnSpc>
                </a:pPr>
                <a:r>
                  <a:rPr lang="en-US" altLang="zh-CN" sz="3600" b="0">
                    <a:solidFill>
                      <a:schemeClr val="folHlink"/>
                    </a:solidFill>
                    <a:latin typeface="MT Extra" panose="05050102010205020202" pitchFamily="18" charset="2"/>
                  </a:rPr>
                  <a:t>r</a:t>
                </a:r>
                <a:endParaRPr lang="en-US" altLang="zh-CN">
                  <a:solidFill>
                    <a:schemeClr val="folHlink"/>
                  </a:solidFill>
                </a:endParaRPr>
              </a:p>
            </p:txBody>
          </p:sp>
          <p:sp>
            <p:nvSpPr>
              <p:cNvPr id="11" name="Text Box 13"/>
              <p:cNvSpPr txBox="1">
                <a:spLocks noChangeArrowheads="1"/>
              </p:cNvSpPr>
              <p:nvPr/>
            </p:nvSpPr>
            <p:spPr bwMode="auto">
              <a:xfrm>
                <a:off x="2593" y="3600"/>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folHlink"/>
                    </a:solidFill>
                  </a:rPr>
                  <a:t>B</a:t>
                </a:r>
              </a:p>
            </p:txBody>
          </p:sp>
        </p:grpSp>
      </p:grpSp>
      <p:grpSp>
        <p:nvGrpSpPr>
          <p:cNvPr id="12" name="Group 14"/>
          <p:cNvGrpSpPr>
            <a:grpSpLocks/>
          </p:cNvGrpSpPr>
          <p:nvPr/>
        </p:nvGrpSpPr>
        <p:grpSpPr bwMode="auto">
          <a:xfrm>
            <a:off x="8346976" y="1540321"/>
            <a:ext cx="2514600" cy="2971800"/>
            <a:chOff x="4176" y="1584"/>
            <a:chExt cx="1584" cy="1872"/>
          </a:xfrm>
        </p:grpSpPr>
        <p:sp>
          <p:nvSpPr>
            <p:cNvPr id="13" name="Line 15"/>
            <p:cNvSpPr>
              <a:spLocks noChangeShapeType="1"/>
            </p:cNvSpPr>
            <p:nvPr/>
          </p:nvSpPr>
          <p:spPr bwMode="auto">
            <a:xfrm flipV="1">
              <a:off x="4409" y="1584"/>
              <a:ext cx="0" cy="1872"/>
            </a:xfrm>
            <a:prstGeom prst="line">
              <a:avLst/>
            </a:prstGeom>
            <a:noFill/>
            <a:ln w="3810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16"/>
            <p:cNvSpPr txBox="1">
              <a:spLocks noChangeArrowheads="1"/>
            </p:cNvSpPr>
            <p:nvPr/>
          </p:nvSpPr>
          <p:spPr bwMode="auto">
            <a:xfrm>
              <a:off x="4196" y="1935"/>
              <a:ext cx="40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I</a:t>
              </a:r>
            </a:p>
            <a:p>
              <a:endParaRPr lang="en-US" altLang="zh-CN" i="1"/>
            </a:p>
          </p:txBody>
        </p:sp>
        <p:sp>
          <p:nvSpPr>
            <p:cNvPr id="15" name="Line 17"/>
            <p:cNvSpPr>
              <a:spLocks noChangeShapeType="1"/>
            </p:cNvSpPr>
            <p:nvPr/>
          </p:nvSpPr>
          <p:spPr bwMode="auto">
            <a:xfrm flipV="1">
              <a:off x="4416" y="1935"/>
              <a:ext cx="0" cy="117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Rectangle 18"/>
            <p:cNvSpPr>
              <a:spLocks noChangeArrowheads="1"/>
            </p:cNvSpPr>
            <p:nvPr/>
          </p:nvSpPr>
          <p:spPr bwMode="auto">
            <a:xfrm>
              <a:off x="4814" y="2169"/>
              <a:ext cx="541" cy="702"/>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Text Box 19"/>
            <p:cNvSpPr txBox="1">
              <a:spLocks noChangeArrowheads="1"/>
            </p:cNvSpPr>
            <p:nvPr/>
          </p:nvSpPr>
          <p:spPr bwMode="auto">
            <a:xfrm>
              <a:off x="4544" y="2754"/>
              <a:ext cx="40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dirty="0"/>
                <a:t>D</a:t>
              </a:r>
            </a:p>
          </p:txBody>
        </p:sp>
        <p:sp>
          <p:nvSpPr>
            <p:cNvPr id="18" name="Text Box 20"/>
            <p:cNvSpPr txBox="1">
              <a:spLocks noChangeArrowheads="1"/>
            </p:cNvSpPr>
            <p:nvPr/>
          </p:nvSpPr>
          <p:spPr bwMode="auto">
            <a:xfrm>
              <a:off x="5355" y="2754"/>
              <a:ext cx="40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C</a:t>
              </a:r>
            </a:p>
          </p:txBody>
        </p:sp>
        <p:sp>
          <p:nvSpPr>
            <p:cNvPr id="19" name="Text Box 21"/>
            <p:cNvSpPr txBox="1">
              <a:spLocks noChangeArrowheads="1"/>
            </p:cNvSpPr>
            <p:nvPr/>
          </p:nvSpPr>
          <p:spPr bwMode="auto">
            <a:xfrm>
              <a:off x="5355" y="1935"/>
              <a:ext cx="40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B</a:t>
              </a:r>
            </a:p>
          </p:txBody>
        </p:sp>
        <p:sp>
          <p:nvSpPr>
            <p:cNvPr id="20" name="Text Box 22"/>
            <p:cNvSpPr txBox="1">
              <a:spLocks noChangeArrowheads="1"/>
            </p:cNvSpPr>
            <p:nvPr/>
          </p:nvSpPr>
          <p:spPr bwMode="auto">
            <a:xfrm>
              <a:off x="4544" y="1935"/>
              <a:ext cx="40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A</a:t>
              </a:r>
            </a:p>
            <a:p>
              <a:endParaRPr lang="en-US" altLang="zh-CN"/>
            </a:p>
          </p:txBody>
        </p:sp>
        <p:sp>
          <p:nvSpPr>
            <p:cNvPr id="21" name="Text Box 23"/>
            <p:cNvSpPr txBox="1">
              <a:spLocks noChangeArrowheads="1"/>
            </p:cNvSpPr>
            <p:nvPr/>
          </p:nvSpPr>
          <p:spPr bwMode="auto">
            <a:xfrm>
              <a:off x="4176" y="2988"/>
              <a:ext cx="40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L</a:t>
              </a:r>
            </a:p>
          </p:txBody>
        </p:sp>
        <p:sp>
          <p:nvSpPr>
            <p:cNvPr id="22" name="Line 24"/>
            <p:cNvSpPr>
              <a:spLocks noChangeShapeType="1"/>
            </p:cNvSpPr>
            <p:nvPr/>
          </p:nvSpPr>
          <p:spPr bwMode="auto">
            <a:xfrm flipV="1">
              <a:off x="4416" y="2256"/>
              <a:ext cx="0" cy="240"/>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24" name="矩形 23"/>
          <p:cNvSpPr/>
          <p:nvPr/>
        </p:nvSpPr>
        <p:spPr>
          <a:xfrm>
            <a:off x="5620495" y="1852920"/>
            <a:ext cx="1266693" cy="523220"/>
          </a:xfrm>
          <a:prstGeom prst="rect">
            <a:avLst/>
          </a:prstGeom>
          <a:solidFill>
            <a:srgbClr val="FFFF00"/>
          </a:solidFill>
        </p:spPr>
        <p:txBody>
          <a:bodyPr wrap="none">
            <a:spAutoFit/>
          </a:bodyPr>
          <a:lstStyle/>
          <a:p>
            <a:r>
              <a:rPr lang="zh-CN" altLang="en-US" sz="2800" b="1" dirty="0">
                <a:solidFill>
                  <a:schemeClr val="accent2"/>
                </a:solidFill>
              </a:rPr>
              <a:t>顺时针</a:t>
            </a:r>
            <a:endParaRPr lang="zh-CN" altLang="en-US" sz="2800" b="1" dirty="0"/>
          </a:p>
        </p:txBody>
      </p:sp>
      <p:sp>
        <p:nvSpPr>
          <p:cNvPr id="25" name="矩形 24"/>
          <p:cNvSpPr/>
          <p:nvPr/>
        </p:nvSpPr>
        <p:spPr>
          <a:xfrm>
            <a:off x="4621975" y="3221091"/>
            <a:ext cx="1266693" cy="523220"/>
          </a:xfrm>
          <a:prstGeom prst="rect">
            <a:avLst/>
          </a:prstGeom>
          <a:solidFill>
            <a:srgbClr val="FFC000"/>
          </a:solidFill>
        </p:spPr>
        <p:txBody>
          <a:bodyPr wrap="none">
            <a:spAutoFit/>
          </a:bodyPr>
          <a:lstStyle/>
          <a:p>
            <a:r>
              <a:rPr lang="zh-CN" altLang="en-US" sz="2800" b="1" dirty="0">
                <a:solidFill>
                  <a:schemeClr val="accent2"/>
                </a:solidFill>
              </a:rPr>
              <a:t>顺时针</a:t>
            </a:r>
            <a:endParaRPr lang="zh-CN" altLang="en-US" sz="2800" b="1" dirty="0"/>
          </a:p>
        </p:txBody>
      </p:sp>
    </p:spTree>
    <p:extLst>
      <p:ext uri="{BB962C8B-B14F-4D97-AF65-F5344CB8AC3E}">
        <p14:creationId xmlns:p14="http://schemas.microsoft.com/office/powerpoint/2010/main" val="287812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75"/>
                                        <p:tgtEl>
                                          <p:spTgt spid="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6"/>
                                        </p:tgtEl>
                                        <p:attrNameLst>
                                          <p:attrName>style.visibility</p:attrName>
                                        </p:attrNameLst>
                                      </p:cBhvr>
                                      <p:to>
                                        <p:strVal val="visible"/>
                                      </p:to>
                                    </p:set>
                                    <p:animEffect transition="in" filter="wipe(up)">
                                      <p:cBhvr>
                                        <p:cTn id="17" dur="75"/>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autoUpdateAnimBg="0"/>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nvGraphicFramePr>
        <p:xfrm>
          <a:off x="2135189" y="2420938"/>
          <a:ext cx="2149475" cy="1136650"/>
        </p:xfrm>
        <a:graphic>
          <a:graphicData uri="http://schemas.openxmlformats.org/presentationml/2006/ole">
            <mc:AlternateContent xmlns:mc="http://schemas.openxmlformats.org/markup-compatibility/2006">
              <mc:Choice xmlns:v="urn:schemas-microsoft-com:vml" Requires="v">
                <p:oleObj spid="_x0000_s117368" name="公式" r:id="rId3" imgW="698400" imgH="393480" progId="Equation.3">
                  <p:embed/>
                </p:oleObj>
              </mc:Choice>
              <mc:Fallback>
                <p:oleObj name="公式" r:id="rId3" imgW="6984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9" y="2420938"/>
                        <a:ext cx="2149475" cy="1136650"/>
                      </a:xfrm>
                      <a:prstGeom prst="rect">
                        <a:avLst/>
                      </a:prstGeom>
                      <a:solidFill>
                        <a:srgbClr val="FFEBFF"/>
                      </a:solidFill>
                      <a:ln w="28575">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16"/>
          <p:cNvSpPr>
            <a:spLocks noChangeArrowheads="1"/>
          </p:cNvSpPr>
          <p:nvPr/>
        </p:nvSpPr>
        <p:spPr bwMode="auto">
          <a:xfrm>
            <a:off x="2289176" y="4690303"/>
            <a:ext cx="79216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dirty="0">
                <a:solidFill>
                  <a:srgbClr val="CC3300"/>
                </a:solidFill>
              </a:rPr>
              <a:t>1</a:t>
            </a:r>
            <a:r>
              <a:rPr kumimoji="1" lang="zh-CN" altLang="en-US" dirty="0"/>
              <a:t>）</a:t>
            </a:r>
            <a:r>
              <a:rPr kumimoji="1" lang="zh-CN" altLang="en-US" dirty="0">
                <a:solidFill>
                  <a:srgbClr val="FF0000"/>
                </a:solidFill>
              </a:rPr>
              <a:t>负号</a:t>
            </a:r>
            <a:r>
              <a:rPr kumimoji="1" lang="zh-CN" altLang="en-US" dirty="0">
                <a:solidFill>
                  <a:srgbClr val="0000CC"/>
                </a:solidFill>
              </a:rPr>
              <a:t>表示感应电动势的方向，即感应电动势总是与回路内磁通量随时间变化率的正负相反。</a:t>
            </a:r>
          </a:p>
        </p:txBody>
      </p:sp>
      <p:sp>
        <p:nvSpPr>
          <p:cNvPr id="5" name="Rectangle 17"/>
          <p:cNvSpPr>
            <a:spLocks noChangeArrowheads="1"/>
          </p:cNvSpPr>
          <p:nvPr/>
        </p:nvSpPr>
        <p:spPr bwMode="auto">
          <a:xfrm>
            <a:off x="1666876" y="795338"/>
            <a:ext cx="84613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dirty="0"/>
              <a:t>        </a:t>
            </a:r>
            <a:r>
              <a:rPr kumimoji="1" lang="zh-CN" altLang="en-US" dirty="0">
                <a:solidFill>
                  <a:srgbClr val="6600CC"/>
                </a:solidFill>
              </a:rPr>
              <a:t>当穿过闭合回路的磁通量发生变化时，回路中产生的感应电动势正比于磁通量对时间的变化率，即：</a:t>
            </a:r>
          </a:p>
        </p:txBody>
      </p:sp>
      <p:sp>
        <p:nvSpPr>
          <p:cNvPr id="6" name="Rectangle 18"/>
          <p:cNvSpPr>
            <a:spLocks noChangeArrowheads="1"/>
          </p:cNvSpPr>
          <p:nvPr/>
        </p:nvSpPr>
        <p:spPr bwMode="auto">
          <a:xfrm>
            <a:off x="1847850" y="188914"/>
            <a:ext cx="6048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zh-CN" altLang="en-US" dirty="0">
                <a:solidFill>
                  <a:srgbClr val="CC0000"/>
                </a:solidFill>
              </a:rPr>
              <a:t>三</a:t>
            </a:r>
            <a:r>
              <a:rPr lang="zh-CN" altLang="en-US" kern="0" dirty="0">
                <a:solidFill>
                  <a:srgbClr val="FF0000"/>
                </a:solidFill>
              </a:rPr>
              <a:t>、</a:t>
            </a:r>
            <a:r>
              <a:rPr kumimoji="1" lang="zh-CN" altLang="en-US" dirty="0">
                <a:solidFill>
                  <a:srgbClr val="CC0000"/>
                </a:solidFill>
              </a:rPr>
              <a:t>    法拉第电磁感应定律</a:t>
            </a:r>
          </a:p>
        </p:txBody>
      </p:sp>
      <p:grpSp>
        <p:nvGrpSpPr>
          <p:cNvPr id="7" name="Group 24"/>
          <p:cNvGrpSpPr>
            <a:grpSpLocks/>
          </p:cNvGrpSpPr>
          <p:nvPr/>
        </p:nvGrpSpPr>
        <p:grpSpPr bwMode="auto">
          <a:xfrm>
            <a:off x="4727576" y="2492375"/>
            <a:ext cx="3959225" cy="1138238"/>
            <a:chOff x="2018" y="1570"/>
            <a:chExt cx="2494" cy="717"/>
          </a:xfrm>
        </p:grpSpPr>
        <p:sp>
          <p:nvSpPr>
            <p:cNvPr id="8" name="Rectangle 19"/>
            <p:cNvSpPr>
              <a:spLocks noChangeArrowheads="1"/>
            </p:cNvSpPr>
            <p:nvPr/>
          </p:nvSpPr>
          <p:spPr bwMode="auto">
            <a:xfrm>
              <a:off x="2018" y="1570"/>
              <a:ext cx="249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dirty="0">
                  <a:solidFill>
                    <a:srgbClr val="00863D"/>
                  </a:solidFill>
                </a:rPr>
                <a:t>国际单位制中</a:t>
              </a:r>
            </a:p>
          </p:txBody>
        </p:sp>
        <p:graphicFrame>
          <p:nvGraphicFramePr>
            <p:cNvPr id="9" name="Object 20"/>
            <p:cNvGraphicFramePr>
              <a:graphicFrameLocks noChangeAspect="1"/>
            </p:cNvGraphicFramePr>
            <p:nvPr/>
          </p:nvGraphicFramePr>
          <p:xfrm>
            <a:off x="2426" y="1933"/>
            <a:ext cx="707" cy="354"/>
          </p:xfrm>
          <a:graphic>
            <a:graphicData uri="http://schemas.openxmlformats.org/presentationml/2006/ole">
              <mc:AlternateContent xmlns:mc="http://schemas.openxmlformats.org/markup-compatibility/2006">
                <mc:Choice xmlns:v="urn:schemas-microsoft-com:vml" Requires="v">
                  <p:oleObj spid="_x0000_s117369" name="公式" r:id="rId5" imgW="355320" imgH="177480" progId="Equation.3">
                    <p:embed/>
                  </p:oleObj>
                </mc:Choice>
                <mc:Fallback>
                  <p:oleObj name="公式" r:id="rId5" imgW="35532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 y="1933"/>
                          <a:ext cx="707"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 name="Object 22"/>
          <p:cNvGraphicFramePr>
            <a:graphicFrameLocks noChangeAspect="1"/>
          </p:cNvGraphicFramePr>
          <p:nvPr/>
        </p:nvGraphicFramePr>
        <p:xfrm>
          <a:off x="7896225" y="2492375"/>
          <a:ext cx="2266950" cy="1174750"/>
        </p:xfrm>
        <a:graphic>
          <a:graphicData uri="http://schemas.openxmlformats.org/presentationml/2006/ole">
            <mc:AlternateContent xmlns:mc="http://schemas.openxmlformats.org/markup-compatibility/2006">
              <mc:Choice xmlns:v="urn:schemas-microsoft-com:vml" Requires="v">
                <p:oleObj spid="_x0000_s117370" name="公式" r:id="rId7" imgW="736560" imgH="406080" progId="Equation.3">
                  <p:embed/>
                </p:oleObj>
              </mc:Choice>
              <mc:Fallback>
                <p:oleObj name="公式" r:id="rId7" imgW="736560" imgH="406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6225" y="2492375"/>
                        <a:ext cx="2266950" cy="1174750"/>
                      </a:xfrm>
                      <a:prstGeom prst="rect">
                        <a:avLst/>
                      </a:prstGeom>
                      <a:solidFill>
                        <a:srgbClr val="FFEBFF"/>
                      </a:solidFill>
                      <a:ln w="28575">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23"/>
          <p:cNvSpPr txBox="1">
            <a:spLocks noChangeArrowheads="1"/>
          </p:cNvSpPr>
          <p:nvPr/>
        </p:nvSpPr>
        <p:spPr bwMode="auto">
          <a:xfrm>
            <a:off x="1808163" y="3789364"/>
            <a:ext cx="14081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CC0000"/>
                </a:solidFill>
              </a:rPr>
              <a:t>说明：</a:t>
            </a:r>
          </a:p>
        </p:txBody>
      </p:sp>
    </p:spTree>
    <p:extLst>
      <p:ext uri="{BB962C8B-B14F-4D97-AF65-F5344CB8AC3E}">
        <p14:creationId xmlns:p14="http://schemas.microsoft.com/office/powerpoint/2010/main" val="147177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1644383" y="592120"/>
            <a:ext cx="669629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a:spcBef>
                <a:spcPct val="50000"/>
              </a:spcBef>
            </a:pPr>
            <a:r>
              <a:rPr kumimoji="1" lang="zh-CN" altLang="en-US" sz="2800" dirty="0">
                <a:solidFill>
                  <a:srgbClr val="0000CC"/>
                </a:solidFill>
                <a:latin typeface="+mn-ea"/>
                <a:ea typeface="+mn-ea"/>
              </a:rPr>
              <a:t>电动势和磁通量都是标量，它们的 “正负” 相对于某一指定的方向才有意义。</a:t>
            </a:r>
          </a:p>
        </p:txBody>
      </p:sp>
      <p:sp>
        <p:nvSpPr>
          <p:cNvPr id="4" name="Rectangle 6"/>
          <p:cNvSpPr>
            <a:spLocks noChangeArrowheads="1"/>
          </p:cNvSpPr>
          <p:nvPr/>
        </p:nvSpPr>
        <p:spPr bwMode="auto">
          <a:xfrm>
            <a:off x="1703389" y="1466831"/>
            <a:ext cx="61198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a:spcBef>
                <a:spcPct val="50000"/>
              </a:spcBef>
            </a:pPr>
            <a:r>
              <a:rPr kumimoji="1" lang="en-US" altLang="zh-CN" sz="2800" dirty="0">
                <a:latin typeface="+mn-ea"/>
                <a:ea typeface="+mn-ea"/>
              </a:rPr>
              <a:t>        </a:t>
            </a:r>
            <a:r>
              <a:rPr kumimoji="1" lang="zh-CN" altLang="en-US" sz="2800" dirty="0">
                <a:solidFill>
                  <a:srgbClr val="FF00FF"/>
                </a:solidFill>
                <a:latin typeface="+mn-ea"/>
                <a:ea typeface="+mn-ea"/>
              </a:rPr>
              <a:t>用法拉第电磁感应定律确定电动势的方向，通常遵循以下步骤 </a:t>
            </a:r>
            <a:r>
              <a:rPr kumimoji="1" lang="en-US" altLang="zh-CN" sz="2800" dirty="0">
                <a:solidFill>
                  <a:srgbClr val="FF00FF"/>
                </a:solidFill>
                <a:latin typeface="+mn-ea"/>
                <a:ea typeface="+mn-ea"/>
              </a:rPr>
              <a:t>:</a:t>
            </a:r>
          </a:p>
        </p:txBody>
      </p:sp>
      <p:sp>
        <p:nvSpPr>
          <p:cNvPr id="5" name="Rectangle 7"/>
          <p:cNvSpPr>
            <a:spLocks noChangeArrowheads="1"/>
          </p:cNvSpPr>
          <p:nvPr/>
        </p:nvSpPr>
        <p:spPr bwMode="auto">
          <a:xfrm>
            <a:off x="1524001" y="2476923"/>
            <a:ext cx="56525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800" dirty="0">
                <a:solidFill>
                  <a:srgbClr val="CC0000"/>
                </a:solidFill>
                <a:latin typeface="+mn-ea"/>
                <a:ea typeface="+mn-ea"/>
              </a:rPr>
              <a:t>（</a:t>
            </a:r>
            <a:r>
              <a:rPr lang="en-US" altLang="zh-CN" sz="2800" dirty="0">
                <a:solidFill>
                  <a:srgbClr val="CC0000"/>
                </a:solidFill>
                <a:latin typeface="+mn-ea"/>
                <a:ea typeface="+mn-ea"/>
              </a:rPr>
              <a:t>1</a:t>
            </a:r>
            <a:r>
              <a:rPr lang="zh-CN" altLang="en-US" sz="2800" dirty="0">
                <a:solidFill>
                  <a:srgbClr val="CC0000"/>
                </a:solidFill>
                <a:latin typeface="+mn-ea"/>
                <a:ea typeface="+mn-ea"/>
              </a:rPr>
              <a:t>）</a:t>
            </a:r>
            <a:r>
              <a:rPr lang="zh-CN" altLang="en-US" sz="2800" dirty="0">
                <a:latin typeface="+mn-ea"/>
                <a:ea typeface="+mn-ea"/>
              </a:rPr>
              <a:t>首先选定</a:t>
            </a:r>
            <a:r>
              <a:rPr lang="zh-CN" altLang="en-US" sz="2800" dirty="0">
                <a:solidFill>
                  <a:srgbClr val="CC3300"/>
                </a:solidFill>
                <a:latin typeface="+mn-ea"/>
                <a:ea typeface="+mn-ea"/>
              </a:rPr>
              <a:t>回路</a:t>
            </a:r>
            <a:r>
              <a:rPr lang="en-US" altLang="zh-CN" sz="2800" dirty="0">
                <a:solidFill>
                  <a:srgbClr val="CC3300"/>
                </a:solidFill>
                <a:latin typeface="+mn-ea"/>
                <a:ea typeface="+mn-ea"/>
              </a:rPr>
              <a:t>L</a:t>
            </a:r>
            <a:r>
              <a:rPr lang="zh-CN" altLang="en-US" sz="2800" dirty="0">
                <a:solidFill>
                  <a:srgbClr val="CC3300"/>
                </a:solidFill>
                <a:latin typeface="+mn-ea"/>
                <a:ea typeface="+mn-ea"/>
              </a:rPr>
              <a:t>的绕行方向。</a:t>
            </a:r>
            <a:endParaRPr lang="en-US" altLang="zh-CN" sz="2800" dirty="0">
              <a:solidFill>
                <a:srgbClr val="CC3300"/>
              </a:solidFill>
              <a:latin typeface="+mn-ea"/>
              <a:ea typeface="+mn-ea"/>
            </a:endParaRPr>
          </a:p>
        </p:txBody>
      </p:sp>
      <p:sp>
        <p:nvSpPr>
          <p:cNvPr id="23" name="Text Box 32"/>
          <p:cNvSpPr txBox="1">
            <a:spLocks noChangeArrowheads="1"/>
          </p:cNvSpPr>
          <p:nvPr/>
        </p:nvSpPr>
        <p:spPr bwMode="auto">
          <a:xfrm>
            <a:off x="2168603" y="68899"/>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zh-CN" altLang="en-US" sz="2800" dirty="0">
                <a:solidFill>
                  <a:srgbClr val="CC0000"/>
                </a:solidFill>
                <a:latin typeface="+mn-ea"/>
                <a:ea typeface="+mn-ea"/>
              </a:rPr>
              <a:t>感应电动势的方向</a:t>
            </a:r>
          </a:p>
        </p:txBody>
      </p:sp>
      <p:graphicFrame>
        <p:nvGraphicFramePr>
          <p:cNvPr id="24" name="Object 33"/>
          <p:cNvGraphicFramePr>
            <a:graphicFrameLocks noChangeAspect="1"/>
          </p:cNvGraphicFramePr>
          <p:nvPr>
            <p:extLst>
              <p:ext uri="{D42A27DB-BD31-4B8C-83A1-F6EECF244321}">
                <p14:modId xmlns:p14="http://schemas.microsoft.com/office/powerpoint/2010/main" val="3793189157"/>
              </p:ext>
            </p:extLst>
          </p:nvPr>
        </p:nvGraphicFramePr>
        <p:xfrm>
          <a:off x="8456174" y="242828"/>
          <a:ext cx="1944687" cy="981075"/>
        </p:xfrm>
        <a:graphic>
          <a:graphicData uri="http://schemas.openxmlformats.org/presentationml/2006/ole">
            <mc:AlternateContent xmlns:mc="http://schemas.openxmlformats.org/markup-compatibility/2006">
              <mc:Choice xmlns:v="urn:schemas-microsoft-com:vml" Requires="v">
                <p:oleObj spid="_x0000_s336929" name="公式" r:id="rId3" imgW="609480" imgH="393480" progId="Equation.3">
                  <p:embed/>
                </p:oleObj>
              </mc:Choice>
              <mc:Fallback>
                <p:oleObj name="公式" r:id="rId3" imgW="6094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174" y="242828"/>
                        <a:ext cx="1944687" cy="98107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8"/>
          <p:cNvGraphicFramePr>
            <a:graphicFrameLocks noChangeAspect="1"/>
          </p:cNvGraphicFramePr>
          <p:nvPr>
            <p:extLst>
              <p:ext uri="{D42A27DB-BD31-4B8C-83A1-F6EECF244321}">
                <p14:modId xmlns:p14="http://schemas.microsoft.com/office/powerpoint/2010/main" val="2602508192"/>
              </p:ext>
            </p:extLst>
          </p:nvPr>
        </p:nvGraphicFramePr>
        <p:xfrm>
          <a:off x="9549116" y="1694176"/>
          <a:ext cx="566738" cy="622300"/>
        </p:xfrm>
        <a:graphic>
          <a:graphicData uri="http://schemas.openxmlformats.org/presentationml/2006/ole">
            <mc:AlternateContent xmlns:mc="http://schemas.openxmlformats.org/markup-compatibility/2006">
              <mc:Choice xmlns:v="urn:schemas-microsoft-com:vml" Requires="v">
                <p:oleObj spid="_x0000_s336930" name="公式" r:id="rId5" imgW="164880" imgH="228600" progId="Equation.3">
                  <p:embed/>
                </p:oleObj>
              </mc:Choice>
              <mc:Fallback>
                <p:oleObj name="公式" r:id="rId5" imgW="164880" imgH="228600" progId="Equation.3">
                  <p:embed/>
                  <p:pic>
                    <p:nvPicPr>
                      <p:cNvPr id="0" name=""/>
                      <p:cNvPicPr>
                        <a:picLocks noChangeAspect="1" noChangeArrowheads="1"/>
                      </p:cNvPicPr>
                      <p:nvPr/>
                    </p:nvPicPr>
                    <p:blipFill>
                      <a:blip r:embed="rId6"/>
                      <a:srcRect/>
                      <a:stretch>
                        <a:fillRect/>
                      </a:stretch>
                    </p:blipFill>
                    <p:spPr bwMode="auto">
                      <a:xfrm>
                        <a:off x="9549116" y="1694176"/>
                        <a:ext cx="566738"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Text Box 15"/>
          <p:cNvSpPr txBox="1">
            <a:spLocks noChangeArrowheads="1"/>
          </p:cNvSpPr>
          <p:nvPr/>
        </p:nvSpPr>
        <p:spPr bwMode="auto">
          <a:xfrm>
            <a:off x="9938886" y="3210674"/>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800" dirty="0">
                <a:solidFill>
                  <a:srgbClr val="CC0000"/>
                </a:solidFill>
                <a:latin typeface="+mn-ea"/>
                <a:ea typeface="+mn-ea"/>
              </a:rPr>
              <a:t>L</a:t>
            </a:r>
          </a:p>
        </p:txBody>
      </p:sp>
      <p:grpSp>
        <p:nvGrpSpPr>
          <p:cNvPr id="122" name="Group 24"/>
          <p:cNvGrpSpPr>
            <a:grpSpLocks/>
          </p:cNvGrpSpPr>
          <p:nvPr/>
        </p:nvGrpSpPr>
        <p:grpSpPr bwMode="auto">
          <a:xfrm rot="17022990">
            <a:off x="7924743" y="2582034"/>
            <a:ext cx="1847850" cy="1744663"/>
            <a:chOff x="4091" y="1656"/>
            <a:chExt cx="1164" cy="1099"/>
          </a:xfrm>
        </p:grpSpPr>
        <p:sp>
          <p:nvSpPr>
            <p:cNvPr id="123"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5"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6"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7"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8"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9"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0"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1"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2"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3"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4"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5"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6"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137" name="Group 39"/>
            <p:cNvGrpSpPr>
              <a:grpSpLocks/>
            </p:cNvGrpSpPr>
            <p:nvPr/>
          </p:nvGrpSpPr>
          <p:grpSpPr bwMode="auto">
            <a:xfrm>
              <a:off x="4091" y="1656"/>
              <a:ext cx="732" cy="579"/>
              <a:chOff x="4091" y="1656"/>
              <a:chExt cx="732" cy="579"/>
            </a:xfrm>
          </p:grpSpPr>
          <p:sp>
            <p:nvSpPr>
              <p:cNvPr id="138"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9"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0"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1"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2"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3"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144" name="Arc 46"/>
          <p:cNvSpPr>
            <a:spLocks/>
          </p:cNvSpPr>
          <p:nvPr/>
        </p:nvSpPr>
        <p:spPr bwMode="auto">
          <a:xfrm rot="16446681">
            <a:off x="8956616" y="2010534"/>
            <a:ext cx="609600" cy="1982788"/>
          </a:xfrm>
          <a:custGeom>
            <a:avLst/>
            <a:gdLst>
              <a:gd name="T0" fmla="*/ 0 w 43087"/>
              <a:gd name="T1" fmla="*/ 0 h 43200"/>
              <a:gd name="T2" fmla="*/ 0 w 43087"/>
              <a:gd name="T3" fmla="*/ 0 h 43200"/>
              <a:gd name="T4" fmla="*/ 0 w 43087"/>
              <a:gd name="T5" fmla="*/ 0 h 43200"/>
              <a:gd name="T6" fmla="*/ 0 60000 65536"/>
              <a:gd name="T7" fmla="*/ 0 60000 65536"/>
              <a:gd name="T8" fmla="*/ 0 60000 65536"/>
              <a:gd name="T9" fmla="*/ 0 w 43087"/>
              <a:gd name="T10" fmla="*/ 0 h 43200"/>
              <a:gd name="T11" fmla="*/ 43087 w 43087"/>
              <a:gd name="T12" fmla="*/ 43200 h 43200"/>
            </a:gdLst>
            <a:ahLst/>
            <a:cxnLst>
              <a:cxn ang="T6">
                <a:pos x="T0" y="T1"/>
              </a:cxn>
              <a:cxn ang="T7">
                <a:pos x="T2" y="T3"/>
              </a:cxn>
              <a:cxn ang="T8">
                <a:pos x="T4" y="T5"/>
              </a:cxn>
            </a:cxnLst>
            <a:rect l="T9" t="T10" r="T11" b="T12"/>
            <a:pathLst>
              <a:path w="43087" h="43200" fill="none"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path>
              <a:path w="43087" h="43200" stroke="0"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lnTo>
                  <a:pt x="21600" y="21600"/>
                </a:lnTo>
                <a:lnTo>
                  <a:pt x="43086" y="23806"/>
                </a:lnTo>
                <a:close/>
              </a:path>
            </a:pathLst>
          </a:custGeom>
          <a:noFill/>
          <a:ln w="57150" cap="rnd">
            <a:solidFill>
              <a:srgbClr val="FF33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 name="Line 47"/>
          <p:cNvSpPr>
            <a:spLocks noChangeShapeType="1"/>
          </p:cNvSpPr>
          <p:nvPr/>
        </p:nvSpPr>
        <p:spPr bwMode="auto">
          <a:xfrm flipH="1">
            <a:off x="9263007" y="1720022"/>
            <a:ext cx="22225" cy="1317625"/>
          </a:xfrm>
          <a:prstGeom prst="line">
            <a:avLst/>
          </a:prstGeom>
          <a:noFill/>
          <a:ln w="57150">
            <a:solidFill>
              <a:srgbClr val="0099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Text Box 8"/>
          <p:cNvSpPr txBox="1">
            <a:spLocks noChangeArrowheads="1"/>
          </p:cNvSpPr>
          <p:nvPr/>
        </p:nvSpPr>
        <p:spPr bwMode="auto">
          <a:xfrm>
            <a:off x="1583743" y="3023383"/>
            <a:ext cx="63357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800" dirty="0">
                <a:solidFill>
                  <a:srgbClr val="CC0000"/>
                </a:solidFill>
                <a:latin typeface="+mn-ea"/>
                <a:ea typeface="+mn-ea"/>
              </a:rPr>
              <a:t>（</a:t>
            </a:r>
            <a:r>
              <a:rPr lang="en-US" altLang="zh-CN" sz="2800" dirty="0">
                <a:solidFill>
                  <a:srgbClr val="CC0000"/>
                </a:solidFill>
                <a:latin typeface="+mn-ea"/>
                <a:ea typeface="+mn-ea"/>
              </a:rPr>
              <a:t>2</a:t>
            </a:r>
            <a:r>
              <a:rPr lang="zh-CN" altLang="en-US" sz="2800" dirty="0">
                <a:solidFill>
                  <a:srgbClr val="CC0000"/>
                </a:solidFill>
                <a:latin typeface="+mn-ea"/>
                <a:ea typeface="+mn-ea"/>
              </a:rPr>
              <a:t>）</a:t>
            </a:r>
            <a:r>
              <a:rPr lang="zh-CN" altLang="en-US" sz="2800" dirty="0">
                <a:latin typeface="+mn-ea"/>
                <a:ea typeface="+mn-ea"/>
              </a:rPr>
              <a:t>按照右手螺旋关系确定出</a:t>
            </a:r>
            <a:r>
              <a:rPr lang="zh-CN" altLang="en-US" sz="2800" dirty="0">
                <a:solidFill>
                  <a:srgbClr val="009900"/>
                </a:solidFill>
                <a:latin typeface="+mn-ea"/>
                <a:ea typeface="+mn-ea"/>
              </a:rPr>
              <a:t>回路的正法线方向。</a:t>
            </a:r>
            <a:endParaRPr lang="en-US" altLang="zh-CN" sz="2800" dirty="0">
              <a:solidFill>
                <a:srgbClr val="009900"/>
              </a:solidFill>
              <a:latin typeface="+mn-ea"/>
              <a:ea typeface="+mn-ea"/>
            </a:endParaRPr>
          </a:p>
        </p:txBody>
      </p:sp>
      <p:sp>
        <p:nvSpPr>
          <p:cNvPr id="149" name="Rectangle 9"/>
          <p:cNvSpPr>
            <a:spLocks noChangeArrowheads="1"/>
          </p:cNvSpPr>
          <p:nvPr/>
        </p:nvSpPr>
        <p:spPr bwMode="auto">
          <a:xfrm>
            <a:off x="1505026" y="3925407"/>
            <a:ext cx="6135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800" dirty="0">
                <a:solidFill>
                  <a:srgbClr val="CC0000"/>
                </a:solidFill>
                <a:latin typeface="+mn-ea"/>
                <a:ea typeface="+mn-ea"/>
              </a:rPr>
              <a:t>（</a:t>
            </a:r>
            <a:r>
              <a:rPr lang="en-US" altLang="zh-CN" sz="2800" dirty="0">
                <a:solidFill>
                  <a:srgbClr val="CC0000"/>
                </a:solidFill>
                <a:latin typeface="+mn-ea"/>
                <a:ea typeface="+mn-ea"/>
              </a:rPr>
              <a:t>3</a:t>
            </a:r>
            <a:r>
              <a:rPr lang="zh-CN" altLang="en-US" sz="2800" dirty="0">
                <a:solidFill>
                  <a:srgbClr val="CC0000"/>
                </a:solidFill>
                <a:latin typeface="+mn-ea"/>
                <a:ea typeface="+mn-ea"/>
              </a:rPr>
              <a:t>）</a:t>
            </a:r>
            <a:r>
              <a:rPr lang="zh-CN" altLang="en-US" sz="2800" dirty="0">
                <a:latin typeface="+mn-ea"/>
                <a:ea typeface="+mn-ea"/>
              </a:rPr>
              <a:t>确定通过回路的</a:t>
            </a:r>
            <a:r>
              <a:rPr lang="zh-CN" altLang="en-US" sz="2800" dirty="0">
                <a:solidFill>
                  <a:srgbClr val="FF3399"/>
                </a:solidFill>
                <a:latin typeface="+mn-ea"/>
                <a:ea typeface="+mn-ea"/>
              </a:rPr>
              <a:t>磁通量的正负</a:t>
            </a:r>
            <a:r>
              <a:rPr lang="zh-CN" altLang="en-US" sz="2800" dirty="0">
                <a:solidFill>
                  <a:srgbClr val="9900CC"/>
                </a:solidFill>
                <a:latin typeface="+mn-ea"/>
                <a:ea typeface="+mn-ea"/>
              </a:rPr>
              <a:t>。</a:t>
            </a:r>
            <a:endParaRPr lang="en-US" altLang="zh-CN" sz="2800" dirty="0">
              <a:solidFill>
                <a:srgbClr val="9900CC"/>
              </a:solidFill>
              <a:latin typeface="+mn-ea"/>
              <a:ea typeface="+mn-ea"/>
            </a:endParaRPr>
          </a:p>
        </p:txBody>
      </p:sp>
      <p:sp>
        <p:nvSpPr>
          <p:cNvPr id="150" name="Rectangle 10"/>
          <p:cNvSpPr>
            <a:spLocks noChangeArrowheads="1"/>
          </p:cNvSpPr>
          <p:nvPr/>
        </p:nvSpPr>
        <p:spPr bwMode="auto">
          <a:xfrm>
            <a:off x="1487488" y="4438650"/>
            <a:ext cx="6495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800" dirty="0">
                <a:solidFill>
                  <a:srgbClr val="CC0000"/>
                </a:solidFill>
                <a:latin typeface="+mn-ea"/>
                <a:ea typeface="+mn-ea"/>
              </a:rPr>
              <a:t>（</a:t>
            </a:r>
            <a:r>
              <a:rPr lang="en-US" altLang="zh-CN" sz="2800" dirty="0">
                <a:solidFill>
                  <a:srgbClr val="CC0000"/>
                </a:solidFill>
                <a:latin typeface="+mn-ea"/>
                <a:ea typeface="+mn-ea"/>
              </a:rPr>
              <a:t>4</a:t>
            </a:r>
            <a:r>
              <a:rPr lang="zh-CN" altLang="en-US" sz="2800" dirty="0">
                <a:solidFill>
                  <a:srgbClr val="CC0000"/>
                </a:solidFill>
                <a:latin typeface="+mn-ea"/>
                <a:ea typeface="+mn-ea"/>
              </a:rPr>
              <a:t>）</a:t>
            </a:r>
            <a:r>
              <a:rPr lang="zh-CN" altLang="en-US" sz="2800" dirty="0">
                <a:latin typeface="+mn-ea"/>
                <a:ea typeface="+mn-ea"/>
              </a:rPr>
              <a:t>确定</a:t>
            </a:r>
            <a:r>
              <a:rPr lang="zh-CN" altLang="en-US" sz="2800" dirty="0">
                <a:solidFill>
                  <a:srgbClr val="9900CC"/>
                </a:solidFill>
                <a:latin typeface="+mn-ea"/>
                <a:ea typeface="+mn-ea"/>
              </a:rPr>
              <a:t>磁通量的时间变化率的正负。</a:t>
            </a:r>
            <a:endParaRPr lang="en-US" altLang="zh-CN" sz="2800" dirty="0">
              <a:solidFill>
                <a:srgbClr val="9900CC"/>
              </a:solidFill>
              <a:latin typeface="+mn-ea"/>
              <a:ea typeface="+mn-ea"/>
            </a:endParaRPr>
          </a:p>
        </p:txBody>
      </p:sp>
      <p:sp>
        <p:nvSpPr>
          <p:cNvPr id="151" name="Rectangle 11"/>
          <p:cNvSpPr>
            <a:spLocks noChangeArrowheads="1"/>
          </p:cNvSpPr>
          <p:nvPr/>
        </p:nvSpPr>
        <p:spPr bwMode="auto">
          <a:xfrm>
            <a:off x="1524001" y="5013326"/>
            <a:ext cx="680424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lnSpc>
                <a:spcPct val="90000"/>
              </a:lnSpc>
              <a:spcBef>
                <a:spcPct val="20000"/>
              </a:spcBef>
            </a:pPr>
            <a:r>
              <a:rPr lang="zh-CN" altLang="en-US" sz="2800" dirty="0">
                <a:solidFill>
                  <a:srgbClr val="CC0000"/>
                </a:solidFill>
                <a:latin typeface="+mn-ea"/>
                <a:ea typeface="+mn-ea"/>
              </a:rPr>
              <a:t>（</a:t>
            </a:r>
            <a:r>
              <a:rPr lang="en-US" altLang="zh-CN" sz="2800" dirty="0">
                <a:solidFill>
                  <a:srgbClr val="CC0000"/>
                </a:solidFill>
                <a:latin typeface="+mn-ea"/>
                <a:ea typeface="+mn-ea"/>
              </a:rPr>
              <a:t>5</a:t>
            </a:r>
            <a:r>
              <a:rPr lang="zh-CN" altLang="en-US" sz="2800" dirty="0">
                <a:solidFill>
                  <a:srgbClr val="CC0000"/>
                </a:solidFill>
                <a:latin typeface="+mn-ea"/>
                <a:ea typeface="+mn-ea"/>
              </a:rPr>
              <a:t>）</a:t>
            </a:r>
            <a:r>
              <a:rPr lang="zh-CN" altLang="en-US" sz="2800" dirty="0">
                <a:latin typeface="+mn-ea"/>
                <a:ea typeface="+mn-ea"/>
              </a:rPr>
              <a:t>最后确定</a:t>
            </a:r>
            <a:r>
              <a:rPr lang="zh-CN" altLang="en-US" sz="2800" dirty="0">
                <a:solidFill>
                  <a:srgbClr val="FF0000"/>
                </a:solidFill>
                <a:latin typeface="+mn-ea"/>
                <a:ea typeface="+mn-ea"/>
              </a:rPr>
              <a:t>感应电动势的正负。</a:t>
            </a:r>
            <a:endParaRPr lang="en-US" altLang="zh-CN" sz="2800" dirty="0">
              <a:solidFill>
                <a:srgbClr val="FF0000"/>
              </a:solidFill>
              <a:latin typeface="+mn-ea"/>
              <a:ea typeface="+mn-ea"/>
            </a:endParaRPr>
          </a:p>
        </p:txBody>
      </p:sp>
      <p:grpSp>
        <p:nvGrpSpPr>
          <p:cNvPr id="152" name="Group 31"/>
          <p:cNvGrpSpPr>
            <a:grpSpLocks/>
          </p:cNvGrpSpPr>
          <p:nvPr/>
        </p:nvGrpSpPr>
        <p:grpSpPr bwMode="auto">
          <a:xfrm>
            <a:off x="2559553" y="5558815"/>
            <a:ext cx="5537200" cy="1223962"/>
            <a:chOff x="680" y="3203"/>
            <a:chExt cx="3488" cy="771"/>
          </a:xfrm>
        </p:grpSpPr>
        <p:graphicFrame>
          <p:nvGraphicFramePr>
            <p:cNvPr id="153" name="Object 26"/>
            <p:cNvGraphicFramePr>
              <a:graphicFrameLocks noChangeAspect="1"/>
            </p:cNvGraphicFramePr>
            <p:nvPr/>
          </p:nvGraphicFramePr>
          <p:xfrm>
            <a:off x="825" y="3250"/>
            <a:ext cx="548" cy="311"/>
          </p:xfrm>
          <a:graphic>
            <a:graphicData uri="http://schemas.openxmlformats.org/presentationml/2006/ole">
              <mc:AlternateContent xmlns:mc="http://schemas.openxmlformats.org/markup-compatibility/2006">
                <mc:Choice xmlns:v="urn:schemas-microsoft-com:vml" Requires="v">
                  <p:oleObj spid="_x0000_s336931" name="公式" r:id="rId7" imgW="342720" imgH="177480" progId="Equation.3">
                    <p:embed/>
                  </p:oleObj>
                </mc:Choice>
                <mc:Fallback>
                  <p:oleObj name="公式" r:id="rId7" imgW="3427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 y="3250"/>
                          <a:ext cx="548"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 name="Text Box 27"/>
            <p:cNvSpPr txBox="1">
              <a:spLocks noChangeArrowheads="1"/>
            </p:cNvSpPr>
            <p:nvPr/>
          </p:nvSpPr>
          <p:spPr bwMode="auto">
            <a:xfrm>
              <a:off x="1508" y="3203"/>
              <a:ext cx="237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sz="2800" dirty="0">
                  <a:solidFill>
                    <a:srgbClr val="6600CC"/>
                  </a:solidFill>
                  <a:latin typeface="+mn-ea"/>
                  <a:ea typeface="+mn-ea"/>
                  <a:sym typeface="Symbol" panose="05050102010706020507" pitchFamily="18" charset="2"/>
                </a:rPr>
                <a:t> </a:t>
              </a:r>
              <a:r>
                <a:rPr kumimoji="1" lang="zh-CN" altLang="en-US" sz="2800" dirty="0">
                  <a:solidFill>
                    <a:srgbClr val="6600CC"/>
                  </a:solidFill>
                  <a:latin typeface="+mn-ea"/>
                  <a:ea typeface="+mn-ea"/>
                </a:rPr>
                <a:t>与回路 </a:t>
              </a:r>
              <a:r>
                <a:rPr kumimoji="1" lang="en-US" altLang="zh-CN" sz="2800" i="1" dirty="0">
                  <a:solidFill>
                    <a:srgbClr val="6600CC"/>
                  </a:solidFill>
                  <a:latin typeface="+mn-ea"/>
                  <a:ea typeface="+mn-ea"/>
                </a:rPr>
                <a:t>L</a:t>
              </a:r>
              <a:r>
                <a:rPr kumimoji="1" lang="zh-CN" altLang="en-US" sz="2800" dirty="0">
                  <a:solidFill>
                    <a:srgbClr val="6600CC"/>
                  </a:solidFill>
                  <a:latin typeface="+mn-ea"/>
                  <a:ea typeface="+mn-ea"/>
                </a:rPr>
                <a:t>绕向相反；</a:t>
              </a:r>
            </a:p>
          </p:txBody>
        </p:sp>
        <p:graphicFrame>
          <p:nvGraphicFramePr>
            <p:cNvPr id="155" name="Object 28"/>
            <p:cNvGraphicFramePr>
              <a:graphicFrameLocks noChangeAspect="1"/>
            </p:cNvGraphicFramePr>
            <p:nvPr/>
          </p:nvGraphicFramePr>
          <p:xfrm>
            <a:off x="850" y="3611"/>
            <a:ext cx="586" cy="304"/>
          </p:xfrm>
          <a:graphic>
            <a:graphicData uri="http://schemas.openxmlformats.org/presentationml/2006/ole">
              <mc:AlternateContent xmlns:mc="http://schemas.openxmlformats.org/markup-compatibility/2006">
                <mc:Choice xmlns:v="urn:schemas-microsoft-com:vml" Requires="v">
                  <p:oleObj spid="_x0000_s336932" name="公式" r:id="rId9" imgW="342720" imgH="177480" progId="Equation.3">
                    <p:embed/>
                  </p:oleObj>
                </mc:Choice>
                <mc:Fallback>
                  <p:oleObj name="公式" r:id="rId9" imgW="342720" imgH="1774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0" y="3611"/>
                          <a:ext cx="58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6" name="Text Box 29"/>
            <p:cNvSpPr txBox="1">
              <a:spLocks noChangeArrowheads="1"/>
            </p:cNvSpPr>
            <p:nvPr/>
          </p:nvSpPr>
          <p:spPr bwMode="auto">
            <a:xfrm>
              <a:off x="1519" y="3566"/>
              <a:ext cx="26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sz="2800" dirty="0">
                  <a:solidFill>
                    <a:srgbClr val="009900"/>
                  </a:solidFill>
                  <a:latin typeface="+mn-ea"/>
                  <a:ea typeface="+mn-ea"/>
                  <a:sym typeface="Symbol" panose="05050102010706020507" pitchFamily="18" charset="2"/>
                </a:rPr>
                <a:t> </a:t>
              </a:r>
              <a:r>
                <a:rPr kumimoji="1" lang="zh-CN" altLang="en-US" sz="2800" dirty="0">
                  <a:solidFill>
                    <a:srgbClr val="009900"/>
                  </a:solidFill>
                  <a:latin typeface="+mn-ea"/>
                  <a:ea typeface="+mn-ea"/>
                </a:rPr>
                <a:t>与回路 </a:t>
              </a:r>
              <a:r>
                <a:rPr kumimoji="1" lang="en-US" altLang="zh-CN" sz="2800" i="1" dirty="0">
                  <a:solidFill>
                    <a:srgbClr val="009900"/>
                  </a:solidFill>
                  <a:latin typeface="+mn-ea"/>
                  <a:ea typeface="+mn-ea"/>
                </a:rPr>
                <a:t>L</a:t>
              </a:r>
              <a:r>
                <a:rPr kumimoji="1" lang="zh-CN" altLang="en-US" sz="2800" dirty="0">
                  <a:solidFill>
                    <a:srgbClr val="009900"/>
                  </a:solidFill>
                  <a:latin typeface="+mn-ea"/>
                  <a:ea typeface="+mn-ea"/>
                </a:rPr>
                <a:t>绕向相同。</a:t>
              </a:r>
            </a:p>
          </p:txBody>
        </p:sp>
        <p:graphicFrame>
          <p:nvGraphicFramePr>
            <p:cNvPr id="157" name="Object 30"/>
            <p:cNvGraphicFramePr>
              <a:graphicFrameLocks noChangeAspect="1"/>
            </p:cNvGraphicFramePr>
            <p:nvPr/>
          </p:nvGraphicFramePr>
          <p:xfrm>
            <a:off x="680" y="3310"/>
            <a:ext cx="204" cy="664"/>
          </p:xfrm>
          <a:graphic>
            <a:graphicData uri="http://schemas.openxmlformats.org/presentationml/2006/ole">
              <mc:AlternateContent xmlns:mc="http://schemas.openxmlformats.org/markup-compatibility/2006">
                <mc:Choice xmlns:v="urn:schemas-microsoft-com:vml" Requires="v">
                  <p:oleObj spid="_x0000_s336933"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 y="3310"/>
                          <a:ext cx="204"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470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4"/>
                                        </p:tgtEl>
                                        <p:attrNameLst>
                                          <p:attrName>style.visibility</p:attrName>
                                        </p:attrNameLst>
                                      </p:cBhvr>
                                      <p:to>
                                        <p:strVal val="visible"/>
                                      </p:to>
                                    </p:set>
                                    <p:anim calcmode="lin" valueType="num">
                                      <p:cBhvr additive="base">
                                        <p:cTn id="36" dur="500" fill="hold"/>
                                        <p:tgtEl>
                                          <p:spTgt spid="144"/>
                                        </p:tgtEl>
                                        <p:attrNameLst>
                                          <p:attrName>ppt_x</p:attrName>
                                        </p:attrNameLst>
                                      </p:cBhvr>
                                      <p:tavLst>
                                        <p:tav tm="0">
                                          <p:val>
                                            <p:strVal val="#ppt_x"/>
                                          </p:val>
                                        </p:tav>
                                        <p:tav tm="100000">
                                          <p:val>
                                            <p:strVal val="#ppt_x"/>
                                          </p:val>
                                        </p:tav>
                                      </p:tavLst>
                                    </p:anim>
                                    <p:anim calcmode="lin" valueType="num">
                                      <p:cBhvr additive="base">
                                        <p:cTn id="37"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1000"/>
                                        <p:tgtEl>
                                          <p:spTgt spid="97"/>
                                        </p:tgtEl>
                                      </p:cBhvr>
                                    </p:animEffect>
                                    <p:anim calcmode="lin" valueType="num">
                                      <p:cBhvr>
                                        <p:cTn id="43" dur="1000" fill="hold"/>
                                        <p:tgtEl>
                                          <p:spTgt spid="97"/>
                                        </p:tgtEl>
                                        <p:attrNameLst>
                                          <p:attrName>ppt_x</p:attrName>
                                        </p:attrNameLst>
                                      </p:cBhvr>
                                      <p:tavLst>
                                        <p:tav tm="0">
                                          <p:val>
                                            <p:strVal val="#ppt_x"/>
                                          </p:val>
                                        </p:tav>
                                        <p:tav tm="100000">
                                          <p:val>
                                            <p:strVal val="#ppt_x"/>
                                          </p:val>
                                        </p:tav>
                                      </p:tavLst>
                                    </p:anim>
                                    <p:anim calcmode="lin" valueType="num">
                                      <p:cBhvr>
                                        <p:cTn id="44"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8"/>
                                        </p:tgtEl>
                                        <p:attrNameLst>
                                          <p:attrName>style.visibility</p:attrName>
                                        </p:attrNameLst>
                                      </p:cBhvr>
                                      <p:to>
                                        <p:strVal val="visible"/>
                                      </p:to>
                                    </p:set>
                                    <p:anim calcmode="lin" valueType="num">
                                      <p:cBhvr>
                                        <p:cTn id="49" dur="500" fill="hold"/>
                                        <p:tgtEl>
                                          <p:spTgt spid="148"/>
                                        </p:tgtEl>
                                        <p:attrNameLst>
                                          <p:attrName>ppt_w</p:attrName>
                                        </p:attrNameLst>
                                      </p:cBhvr>
                                      <p:tavLst>
                                        <p:tav tm="0">
                                          <p:val>
                                            <p:fltVal val="0"/>
                                          </p:val>
                                        </p:tav>
                                        <p:tav tm="100000">
                                          <p:val>
                                            <p:strVal val="#ppt_w"/>
                                          </p:val>
                                        </p:tav>
                                      </p:tavLst>
                                    </p:anim>
                                    <p:anim calcmode="lin" valueType="num">
                                      <p:cBhvr>
                                        <p:cTn id="50" dur="500" fill="hold"/>
                                        <p:tgtEl>
                                          <p:spTgt spid="148"/>
                                        </p:tgtEl>
                                        <p:attrNameLst>
                                          <p:attrName>ppt_h</p:attrName>
                                        </p:attrNameLst>
                                      </p:cBhvr>
                                      <p:tavLst>
                                        <p:tav tm="0">
                                          <p:val>
                                            <p:fltVal val="0"/>
                                          </p:val>
                                        </p:tav>
                                        <p:tav tm="100000">
                                          <p:val>
                                            <p:strVal val="#ppt_h"/>
                                          </p:val>
                                        </p:tav>
                                      </p:tavLst>
                                    </p:anim>
                                    <p:animEffect transition="in" filter="fade">
                                      <p:cBhvr>
                                        <p:cTn id="51" dur="500"/>
                                        <p:tgtEl>
                                          <p:spTgt spid="14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22"/>
                                        </p:tgtEl>
                                        <p:attrNameLst>
                                          <p:attrName>style.visibility</p:attrName>
                                        </p:attrNameLst>
                                      </p:cBhvr>
                                      <p:to>
                                        <p:strVal val="visible"/>
                                      </p:to>
                                    </p:set>
                                    <p:anim calcmode="lin" valueType="num">
                                      <p:cBhvr additive="base">
                                        <p:cTn id="56" dur="500" fill="hold"/>
                                        <p:tgtEl>
                                          <p:spTgt spid="122"/>
                                        </p:tgtEl>
                                        <p:attrNameLst>
                                          <p:attrName>ppt_x</p:attrName>
                                        </p:attrNameLst>
                                      </p:cBhvr>
                                      <p:tavLst>
                                        <p:tav tm="0">
                                          <p:val>
                                            <p:strVal val="#ppt_x"/>
                                          </p:val>
                                        </p:tav>
                                        <p:tav tm="100000">
                                          <p:val>
                                            <p:strVal val="#ppt_x"/>
                                          </p:val>
                                        </p:tav>
                                      </p:tavLst>
                                    </p:anim>
                                    <p:anim calcmode="lin" valueType="num">
                                      <p:cBhvr additive="base">
                                        <p:cTn id="57"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47"/>
                                        </p:tgtEl>
                                        <p:attrNameLst>
                                          <p:attrName>style.visibility</p:attrName>
                                        </p:attrNameLst>
                                      </p:cBhvr>
                                      <p:to>
                                        <p:strVal val="visible"/>
                                      </p:to>
                                    </p:set>
                                    <p:anim calcmode="lin" valueType="num">
                                      <p:cBhvr additive="base">
                                        <p:cTn id="62" dur="500" fill="hold"/>
                                        <p:tgtEl>
                                          <p:spTgt spid="147"/>
                                        </p:tgtEl>
                                        <p:attrNameLst>
                                          <p:attrName>ppt_x</p:attrName>
                                        </p:attrNameLst>
                                      </p:cBhvr>
                                      <p:tavLst>
                                        <p:tav tm="0">
                                          <p:val>
                                            <p:strVal val="#ppt_x"/>
                                          </p:val>
                                        </p:tav>
                                        <p:tav tm="100000">
                                          <p:val>
                                            <p:strVal val="#ppt_x"/>
                                          </p:val>
                                        </p:tav>
                                      </p:tavLst>
                                    </p:anim>
                                    <p:anim calcmode="lin" valueType="num">
                                      <p:cBhvr additive="base">
                                        <p:cTn id="63"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1000"/>
                                        <p:tgtEl>
                                          <p:spTgt spid="52"/>
                                        </p:tgtEl>
                                      </p:cBhvr>
                                    </p:animEffect>
                                    <p:anim calcmode="lin" valueType="num">
                                      <p:cBhvr>
                                        <p:cTn id="69" dur="1000" fill="hold"/>
                                        <p:tgtEl>
                                          <p:spTgt spid="52"/>
                                        </p:tgtEl>
                                        <p:attrNameLst>
                                          <p:attrName>ppt_x</p:attrName>
                                        </p:attrNameLst>
                                      </p:cBhvr>
                                      <p:tavLst>
                                        <p:tav tm="0">
                                          <p:val>
                                            <p:strVal val="#ppt_x"/>
                                          </p:val>
                                        </p:tav>
                                        <p:tav tm="100000">
                                          <p:val>
                                            <p:strVal val="#ppt_x"/>
                                          </p:val>
                                        </p:tav>
                                      </p:tavLst>
                                    </p:anim>
                                    <p:anim calcmode="lin" valueType="num">
                                      <p:cBhvr>
                                        <p:cTn id="7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grpId="0" nodeType="clickEffect">
                                  <p:stCondLst>
                                    <p:cond delay="0"/>
                                  </p:stCondLst>
                                  <p:childTnLst>
                                    <p:set>
                                      <p:cBhvr>
                                        <p:cTn id="74" dur="1" fill="hold">
                                          <p:stCondLst>
                                            <p:cond delay="0"/>
                                          </p:stCondLst>
                                        </p:cTn>
                                        <p:tgtEl>
                                          <p:spTgt spid="149"/>
                                        </p:tgtEl>
                                        <p:attrNameLst>
                                          <p:attrName>style.visibility</p:attrName>
                                        </p:attrNameLst>
                                      </p:cBhvr>
                                      <p:to>
                                        <p:strVal val="visible"/>
                                      </p:to>
                                    </p:set>
                                    <p:anim calcmode="lin" valueType="num">
                                      <p:cBhvr>
                                        <p:cTn id="75" dur="1000" fill="hold"/>
                                        <p:tgtEl>
                                          <p:spTgt spid="149"/>
                                        </p:tgtEl>
                                        <p:attrNameLst>
                                          <p:attrName>ppt_w</p:attrName>
                                        </p:attrNameLst>
                                      </p:cBhvr>
                                      <p:tavLst>
                                        <p:tav tm="0">
                                          <p:val>
                                            <p:fltVal val="0"/>
                                          </p:val>
                                        </p:tav>
                                        <p:tav tm="100000">
                                          <p:val>
                                            <p:strVal val="#ppt_w"/>
                                          </p:val>
                                        </p:tav>
                                      </p:tavLst>
                                    </p:anim>
                                    <p:anim calcmode="lin" valueType="num">
                                      <p:cBhvr>
                                        <p:cTn id="76" dur="1000" fill="hold"/>
                                        <p:tgtEl>
                                          <p:spTgt spid="149"/>
                                        </p:tgtEl>
                                        <p:attrNameLst>
                                          <p:attrName>ppt_h</p:attrName>
                                        </p:attrNameLst>
                                      </p:cBhvr>
                                      <p:tavLst>
                                        <p:tav tm="0">
                                          <p:val>
                                            <p:fltVal val="0"/>
                                          </p:val>
                                        </p:tav>
                                        <p:tav tm="100000">
                                          <p:val>
                                            <p:strVal val="#ppt_h"/>
                                          </p:val>
                                        </p:tav>
                                      </p:tavLst>
                                    </p:anim>
                                    <p:anim calcmode="lin" valueType="num">
                                      <p:cBhvr>
                                        <p:cTn id="77" dur="1000" fill="hold"/>
                                        <p:tgtEl>
                                          <p:spTgt spid="149"/>
                                        </p:tgtEl>
                                        <p:attrNameLst>
                                          <p:attrName>style.rotation</p:attrName>
                                        </p:attrNameLst>
                                      </p:cBhvr>
                                      <p:tavLst>
                                        <p:tav tm="0">
                                          <p:val>
                                            <p:fltVal val="90"/>
                                          </p:val>
                                        </p:tav>
                                        <p:tav tm="100000">
                                          <p:val>
                                            <p:fltVal val="0"/>
                                          </p:val>
                                        </p:tav>
                                      </p:tavLst>
                                    </p:anim>
                                    <p:animEffect transition="in" filter="fade">
                                      <p:cBhvr>
                                        <p:cTn id="78" dur="1000"/>
                                        <p:tgtEl>
                                          <p:spTgt spid="149"/>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150"/>
                                        </p:tgtEl>
                                        <p:attrNameLst>
                                          <p:attrName>style.visibility</p:attrName>
                                        </p:attrNameLst>
                                      </p:cBhvr>
                                      <p:to>
                                        <p:strVal val="visible"/>
                                      </p:to>
                                    </p:set>
                                    <p:animEffect transition="in" filter="circle(in)">
                                      <p:cBhvr>
                                        <p:cTn id="83" dur="2000"/>
                                        <p:tgtEl>
                                          <p:spTgt spid="150"/>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151"/>
                                        </p:tgtEl>
                                        <p:attrNameLst>
                                          <p:attrName>style.visibility</p:attrName>
                                        </p:attrNameLst>
                                      </p:cBhvr>
                                      <p:to>
                                        <p:strVal val="visible"/>
                                      </p:to>
                                    </p:set>
                                    <p:animEffect transition="in" filter="wheel(1)">
                                      <p:cBhvr>
                                        <p:cTn id="88" dur="2000"/>
                                        <p:tgtEl>
                                          <p:spTgt spid="151"/>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Effect transition="in" filter="fade">
                                      <p:cBhvr>
                                        <p:cTn id="95"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23" grpId="0"/>
      <p:bldP spid="97" grpId="0"/>
      <p:bldP spid="144" grpId="0" animBg="1"/>
      <p:bldP spid="147" grpId="0" animBg="1"/>
      <p:bldP spid="148" grpId="0"/>
      <p:bldP spid="149" grpId="0"/>
      <p:bldP spid="150" grpId="0"/>
      <p:bldP spid="1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824037" y="288651"/>
            <a:ext cx="4114800" cy="2732088"/>
            <a:chOff x="294" y="33"/>
            <a:chExt cx="2150" cy="1721"/>
          </a:xfrm>
        </p:grpSpPr>
        <p:grpSp>
          <p:nvGrpSpPr>
            <p:cNvPr id="3" name="Group 4"/>
            <p:cNvGrpSpPr>
              <a:grpSpLocks/>
            </p:cNvGrpSpPr>
            <p:nvPr/>
          </p:nvGrpSpPr>
          <p:grpSpPr bwMode="auto">
            <a:xfrm>
              <a:off x="1077" y="102"/>
              <a:ext cx="937" cy="1122"/>
              <a:chOff x="1077" y="102"/>
              <a:chExt cx="937" cy="1122"/>
            </a:xfrm>
          </p:grpSpPr>
          <p:sp>
            <p:nvSpPr>
              <p:cNvPr id="5" name="Arc 6"/>
              <p:cNvSpPr>
                <a:spLocks/>
              </p:cNvSpPr>
              <p:nvPr/>
            </p:nvSpPr>
            <p:spPr bwMode="auto">
              <a:xfrm rot="10800000">
                <a:off x="1631" y="776"/>
                <a:ext cx="162" cy="437"/>
              </a:xfrm>
              <a:custGeom>
                <a:avLst/>
                <a:gdLst>
                  <a:gd name="T0" fmla="*/ 49 w 21600"/>
                  <a:gd name="T1" fmla="*/ 0 h 21906"/>
                  <a:gd name="T2" fmla="*/ 162 w 21600"/>
                  <a:gd name="T3" fmla="*/ 437 h 21906"/>
                  <a:gd name="T4" fmla="*/ 0 w 21600"/>
                  <a:gd name="T5" fmla="*/ 411 h 21906"/>
                  <a:gd name="T6" fmla="*/ 0 60000 65536"/>
                  <a:gd name="T7" fmla="*/ 0 60000 65536"/>
                  <a:gd name="T8" fmla="*/ 0 60000 65536"/>
                  <a:gd name="T9" fmla="*/ 0 w 21600"/>
                  <a:gd name="T10" fmla="*/ 0 h 21906"/>
                  <a:gd name="T11" fmla="*/ 21600 w 21600"/>
                  <a:gd name="T12" fmla="*/ 21906 h 21906"/>
                </a:gdLst>
                <a:ahLst/>
                <a:cxnLst>
                  <a:cxn ang="T6">
                    <a:pos x="T0" y="T1"/>
                  </a:cxn>
                  <a:cxn ang="T7">
                    <a:pos x="T2" y="T3"/>
                  </a:cxn>
                  <a:cxn ang="T8">
                    <a:pos x="T4" y="T5"/>
                  </a:cxn>
                </a:cxnLst>
                <a:rect l="T9" t="T10" r="T11" b="T12"/>
                <a:pathLst>
                  <a:path w="21600" h="21906" fill="none" extrusionOk="0">
                    <a:moveTo>
                      <a:pt x="6546" y="-1"/>
                    </a:moveTo>
                    <a:cubicBezTo>
                      <a:pt x="15511" y="2850"/>
                      <a:pt x="21600" y="11176"/>
                      <a:pt x="21600" y="20584"/>
                    </a:cubicBezTo>
                    <a:cubicBezTo>
                      <a:pt x="21600" y="21024"/>
                      <a:pt x="21586" y="21465"/>
                      <a:pt x="21559" y="21905"/>
                    </a:cubicBezTo>
                  </a:path>
                  <a:path w="21600" h="21906" stroke="0" extrusionOk="0">
                    <a:moveTo>
                      <a:pt x="6546" y="-1"/>
                    </a:moveTo>
                    <a:cubicBezTo>
                      <a:pt x="15511" y="2850"/>
                      <a:pt x="21600" y="11176"/>
                      <a:pt x="21600" y="20584"/>
                    </a:cubicBezTo>
                    <a:cubicBezTo>
                      <a:pt x="21600" y="21024"/>
                      <a:pt x="21586" y="21465"/>
                      <a:pt x="21559" y="21905"/>
                    </a:cubicBezTo>
                    <a:lnTo>
                      <a:pt x="0" y="20584"/>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Arc 7"/>
              <p:cNvSpPr>
                <a:spLocks/>
              </p:cNvSpPr>
              <p:nvPr/>
            </p:nvSpPr>
            <p:spPr bwMode="auto">
              <a:xfrm flipV="1">
                <a:off x="1095" y="785"/>
                <a:ext cx="162" cy="439"/>
              </a:xfrm>
              <a:custGeom>
                <a:avLst/>
                <a:gdLst>
                  <a:gd name="T0" fmla="*/ 46 w 21600"/>
                  <a:gd name="T1" fmla="*/ 0 h 22044"/>
                  <a:gd name="T2" fmla="*/ 162 w 21600"/>
                  <a:gd name="T3" fmla="*/ 439 h 22044"/>
                  <a:gd name="T4" fmla="*/ 0 w 21600"/>
                  <a:gd name="T5" fmla="*/ 413 h 22044"/>
                  <a:gd name="T6" fmla="*/ 0 60000 65536"/>
                  <a:gd name="T7" fmla="*/ 0 60000 65536"/>
                  <a:gd name="T8" fmla="*/ 0 60000 65536"/>
                  <a:gd name="T9" fmla="*/ 0 w 21600"/>
                  <a:gd name="T10" fmla="*/ 0 h 22044"/>
                  <a:gd name="T11" fmla="*/ 21600 w 21600"/>
                  <a:gd name="T12" fmla="*/ 22044 h 22044"/>
                </a:gdLst>
                <a:ahLst/>
                <a:cxnLst>
                  <a:cxn ang="T6">
                    <a:pos x="T0" y="T1"/>
                  </a:cxn>
                  <a:cxn ang="T7">
                    <a:pos x="T2" y="T3"/>
                  </a:cxn>
                  <a:cxn ang="T8">
                    <a:pos x="T4" y="T5"/>
                  </a:cxn>
                </a:cxnLst>
                <a:rect l="T9" t="T10" r="T11" b="T12"/>
                <a:pathLst>
                  <a:path w="21600" h="22044" fill="none" extrusionOk="0">
                    <a:moveTo>
                      <a:pt x="6094" y="-1"/>
                    </a:moveTo>
                    <a:cubicBezTo>
                      <a:pt x="15287" y="2702"/>
                      <a:pt x="21600" y="11139"/>
                      <a:pt x="21600" y="20722"/>
                    </a:cubicBezTo>
                    <a:cubicBezTo>
                      <a:pt x="21600" y="21162"/>
                      <a:pt x="21586" y="21603"/>
                      <a:pt x="21559" y="22043"/>
                    </a:cubicBezTo>
                  </a:path>
                  <a:path w="21600" h="22044" stroke="0" extrusionOk="0">
                    <a:moveTo>
                      <a:pt x="6094" y="-1"/>
                    </a:moveTo>
                    <a:cubicBezTo>
                      <a:pt x="15287" y="2702"/>
                      <a:pt x="21600" y="11139"/>
                      <a:pt x="21600" y="20722"/>
                    </a:cubicBezTo>
                    <a:cubicBezTo>
                      <a:pt x="21600" y="21162"/>
                      <a:pt x="21586" y="21603"/>
                      <a:pt x="21559" y="22043"/>
                    </a:cubicBezTo>
                    <a:lnTo>
                      <a:pt x="0" y="20722"/>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 name="Oval 8"/>
              <p:cNvSpPr>
                <a:spLocks noChangeArrowheads="1"/>
              </p:cNvSpPr>
              <p:nvPr/>
            </p:nvSpPr>
            <p:spPr bwMode="auto">
              <a:xfrm>
                <a:off x="1077" y="576"/>
                <a:ext cx="760" cy="380"/>
              </a:xfrm>
              <a:prstGeom prst="ellipse">
                <a:avLst/>
              </a:prstGeom>
              <a:solidFill>
                <a:srgbClr val="FFFF00"/>
              </a:solidFill>
              <a:ln w="28575">
                <a:solidFill>
                  <a:srgbClr val="0000CC"/>
                </a:solidFill>
                <a:round/>
                <a:headEnd/>
                <a:tailEnd/>
              </a:ln>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Arc 9"/>
              <p:cNvSpPr>
                <a:spLocks/>
              </p:cNvSpPr>
              <p:nvPr/>
            </p:nvSpPr>
            <p:spPr bwMode="auto">
              <a:xfrm>
                <a:off x="1098" y="308"/>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9" name="Arc 10"/>
              <p:cNvSpPr>
                <a:spLocks/>
              </p:cNvSpPr>
              <p:nvPr/>
            </p:nvSpPr>
            <p:spPr bwMode="auto">
              <a:xfrm flipH="1">
                <a:off x="1626" y="308"/>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10" name="Object 14"/>
              <p:cNvGraphicFramePr>
                <a:graphicFrameLocks noChangeAspect="1"/>
              </p:cNvGraphicFramePr>
              <p:nvPr>
                <p:extLst>
                  <p:ext uri="{D42A27DB-BD31-4B8C-83A1-F6EECF244321}">
                    <p14:modId xmlns:p14="http://schemas.microsoft.com/office/powerpoint/2010/main" val="2828911032"/>
                  </p:ext>
                </p:extLst>
              </p:nvPr>
            </p:nvGraphicFramePr>
            <p:xfrm>
              <a:off x="1773" y="102"/>
              <a:ext cx="241" cy="279"/>
            </p:xfrm>
            <a:graphic>
              <a:graphicData uri="http://schemas.openxmlformats.org/presentationml/2006/ole">
                <mc:AlternateContent xmlns:mc="http://schemas.openxmlformats.org/markup-compatibility/2006">
                  <mc:Choice xmlns:v="urn:schemas-microsoft-com:vml" Requires="v">
                    <p:oleObj spid="_x0000_s319766" name="公式" r:id="rId3" imgW="152280" imgH="203040" progId="Equation.3">
                      <p:embed/>
                    </p:oleObj>
                  </mc:Choice>
                  <mc:Fallback>
                    <p:oleObj name="公式" r:id="rId3" imgW="152280" imgH="203040" progId="Equation.3">
                      <p:embed/>
                      <p:pic>
                        <p:nvPicPr>
                          <p:cNvPr id="14" name="Object 14"/>
                          <p:cNvPicPr>
                            <a:picLocks noChangeAspect="1" noChangeArrowheads="1"/>
                          </p:cNvPicPr>
                          <p:nvPr/>
                        </p:nvPicPr>
                        <p:blipFill>
                          <a:blip r:embed="rId4"/>
                          <a:srcRect/>
                          <a:stretch>
                            <a:fillRect/>
                          </a:stretch>
                        </p:blipFill>
                        <p:spPr bwMode="blackWhite">
                          <a:xfrm>
                            <a:off x="1773" y="102"/>
                            <a:ext cx="24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 name="Rectangle 19"/>
            <p:cNvSpPr>
              <a:spLocks noChangeArrowheads="1"/>
            </p:cNvSpPr>
            <p:nvPr/>
          </p:nvSpPr>
          <p:spPr bwMode="auto">
            <a:xfrm>
              <a:off x="294" y="33"/>
              <a:ext cx="2150" cy="1721"/>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11" name="Group 20"/>
          <p:cNvGrpSpPr>
            <a:grpSpLocks/>
          </p:cNvGrpSpPr>
          <p:nvPr/>
        </p:nvGrpSpPr>
        <p:grpSpPr bwMode="auto">
          <a:xfrm>
            <a:off x="6096000" y="306114"/>
            <a:ext cx="3970337" cy="2732087"/>
            <a:chOff x="2782" y="33"/>
            <a:chExt cx="2150" cy="1721"/>
          </a:xfrm>
        </p:grpSpPr>
        <p:grpSp>
          <p:nvGrpSpPr>
            <p:cNvPr id="12" name="Group 21"/>
            <p:cNvGrpSpPr>
              <a:grpSpLocks/>
            </p:cNvGrpSpPr>
            <p:nvPr/>
          </p:nvGrpSpPr>
          <p:grpSpPr bwMode="auto">
            <a:xfrm>
              <a:off x="3505" y="101"/>
              <a:ext cx="925" cy="1122"/>
              <a:chOff x="3505" y="101"/>
              <a:chExt cx="925" cy="1122"/>
            </a:xfrm>
          </p:grpSpPr>
          <p:sp>
            <p:nvSpPr>
              <p:cNvPr id="14" name="Arc 23"/>
              <p:cNvSpPr>
                <a:spLocks/>
              </p:cNvSpPr>
              <p:nvPr/>
            </p:nvSpPr>
            <p:spPr bwMode="auto">
              <a:xfrm rot="10800000">
                <a:off x="4059" y="775"/>
                <a:ext cx="162" cy="437"/>
              </a:xfrm>
              <a:custGeom>
                <a:avLst/>
                <a:gdLst>
                  <a:gd name="T0" fmla="*/ 49 w 21600"/>
                  <a:gd name="T1" fmla="*/ 0 h 21906"/>
                  <a:gd name="T2" fmla="*/ 162 w 21600"/>
                  <a:gd name="T3" fmla="*/ 437 h 21906"/>
                  <a:gd name="T4" fmla="*/ 0 w 21600"/>
                  <a:gd name="T5" fmla="*/ 411 h 21906"/>
                  <a:gd name="T6" fmla="*/ 0 60000 65536"/>
                  <a:gd name="T7" fmla="*/ 0 60000 65536"/>
                  <a:gd name="T8" fmla="*/ 0 60000 65536"/>
                  <a:gd name="T9" fmla="*/ 0 w 21600"/>
                  <a:gd name="T10" fmla="*/ 0 h 21906"/>
                  <a:gd name="T11" fmla="*/ 21600 w 21600"/>
                  <a:gd name="T12" fmla="*/ 21906 h 21906"/>
                </a:gdLst>
                <a:ahLst/>
                <a:cxnLst>
                  <a:cxn ang="T6">
                    <a:pos x="T0" y="T1"/>
                  </a:cxn>
                  <a:cxn ang="T7">
                    <a:pos x="T2" y="T3"/>
                  </a:cxn>
                  <a:cxn ang="T8">
                    <a:pos x="T4" y="T5"/>
                  </a:cxn>
                </a:cxnLst>
                <a:rect l="T9" t="T10" r="T11" b="T12"/>
                <a:pathLst>
                  <a:path w="21600" h="21906" fill="none" extrusionOk="0">
                    <a:moveTo>
                      <a:pt x="6546" y="-1"/>
                    </a:moveTo>
                    <a:cubicBezTo>
                      <a:pt x="15511" y="2850"/>
                      <a:pt x="21600" y="11176"/>
                      <a:pt x="21600" y="20584"/>
                    </a:cubicBezTo>
                    <a:cubicBezTo>
                      <a:pt x="21600" y="21024"/>
                      <a:pt x="21586" y="21465"/>
                      <a:pt x="21559" y="21905"/>
                    </a:cubicBezTo>
                  </a:path>
                  <a:path w="21600" h="21906" stroke="0" extrusionOk="0">
                    <a:moveTo>
                      <a:pt x="6546" y="-1"/>
                    </a:moveTo>
                    <a:cubicBezTo>
                      <a:pt x="15511" y="2850"/>
                      <a:pt x="21600" y="11176"/>
                      <a:pt x="21600" y="20584"/>
                    </a:cubicBezTo>
                    <a:cubicBezTo>
                      <a:pt x="21600" y="21024"/>
                      <a:pt x="21586" y="21465"/>
                      <a:pt x="21559" y="21905"/>
                    </a:cubicBezTo>
                    <a:lnTo>
                      <a:pt x="0" y="20584"/>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 name="Arc 24"/>
              <p:cNvSpPr>
                <a:spLocks/>
              </p:cNvSpPr>
              <p:nvPr/>
            </p:nvSpPr>
            <p:spPr bwMode="auto">
              <a:xfrm flipV="1">
                <a:off x="3523" y="784"/>
                <a:ext cx="162" cy="439"/>
              </a:xfrm>
              <a:custGeom>
                <a:avLst/>
                <a:gdLst>
                  <a:gd name="T0" fmla="*/ 46 w 21600"/>
                  <a:gd name="T1" fmla="*/ 0 h 22044"/>
                  <a:gd name="T2" fmla="*/ 162 w 21600"/>
                  <a:gd name="T3" fmla="*/ 439 h 22044"/>
                  <a:gd name="T4" fmla="*/ 0 w 21600"/>
                  <a:gd name="T5" fmla="*/ 413 h 22044"/>
                  <a:gd name="T6" fmla="*/ 0 60000 65536"/>
                  <a:gd name="T7" fmla="*/ 0 60000 65536"/>
                  <a:gd name="T8" fmla="*/ 0 60000 65536"/>
                  <a:gd name="T9" fmla="*/ 0 w 21600"/>
                  <a:gd name="T10" fmla="*/ 0 h 22044"/>
                  <a:gd name="T11" fmla="*/ 21600 w 21600"/>
                  <a:gd name="T12" fmla="*/ 22044 h 22044"/>
                </a:gdLst>
                <a:ahLst/>
                <a:cxnLst>
                  <a:cxn ang="T6">
                    <a:pos x="T0" y="T1"/>
                  </a:cxn>
                  <a:cxn ang="T7">
                    <a:pos x="T2" y="T3"/>
                  </a:cxn>
                  <a:cxn ang="T8">
                    <a:pos x="T4" y="T5"/>
                  </a:cxn>
                </a:cxnLst>
                <a:rect l="T9" t="T10" r="T11" b="T12"/>
                <a:pathLst>
                  <a:path w="21600" h="22044" fill="none" extrusionOk="0">
                    <a:moveTo>
                      <a:pt x="6094" y="-1"/>
                    </a:moveTo>
                    <a:cubicBezTo>
                      <a:pt x="15287" y="2702"/>
                      <a:pt x="21600" y="11139"/>
                      <a:pt x="21600" y="20722"/>
                    </a:cubicBezTo>
                    <a:cubicBezTo>
                      <a:pt x="21600" y="21162"/>
                      <a:pt x="21586" y="21603"/>
                      <a:pt x="21559" y="22043"/>
                    </a:cubicBezTo>
                  </a:path>
                  <a:path w="21600" h="22044" stroke="0" extrusionOk="0">
                    <a:moveTo>
                      <a:pt x="6094" y="-1"/>
                    </a:moveTo>
                    <a:cubicBezTo>
                      <a:pt x="15287" y="2702"/>
                      <a:pt x="21600" y="11139"/>
                      <a:pt x="21600" y="20722"/>
                    </a:cubicBezTo>
                    <a:cubicBezTo>
                      <a:pt x="21600" y="21162"/>
                      <a:pt x="21586" y="21603"/>
                      <a:pt x="21559" y="22043"/>
                    </a:cubicBezTo>
                    <a:lnTo>
                      <a:pt x="0" y="20722"/>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Oval 25"/>
              <p:cNvSpPr>
                <a:spLocks noChangeArrowheads="1"/>
              </p:cNvSpPr>
              <p:nvPr/>
            </p:nvSpPr>
            <p:spPr bwMode="auto">
              <a:xfrm>
                <a:off x="3505" y="575"/>
                <a:ext cx="760" cy="380"/>
              </a:xfrm>
              <a:prstGeom prst="ellipse">
                <a:avLst/>
              </a:prstGeom>
              <a:solidFill>
                <a:srgbClr val="FFFF00"/>
              </a:solidFill>
              <a:ln w="28575">
                <a:solidFill>
                  <a:srgbClr val="0000CC"/>
                </a:solidFill>
                <a:round/>
                <a:headEnd/>
                <a:tailEnd/>
              </a:ln>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7" name="Arc 26"/>
              <p:cNvSpPr>
                <a:spLocks/>
              </p:cNvSpPr>
              <p:nvPr/>
            </p:nvSpPr>
            <p:spPr bwMode="auto">
              <a:xfrm>
                <a:off x="3526" y="307"/>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8" name="Arc 27"/>
              <p:cNvSpPr>
                <a:spLocks/>
              </p:cNvSpPr>
              <p:nvPr/>
            </p:nvSpPr>
            <p:spPr bwMode="auto">
              <a:xfrm flipH="1">
                <a:off x="4054" y="307"/>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19" name="Object 31"/>
              <p:cNvGraphicFramePr>
                <a:graphicFrameLocks noChangeAspect="1"/>
              </p:cNvGraphicFramePr>
              <p:nvPr>
                <p:extLst>
                  <p:ext uri="{D42A27DB-BD31-4B8C-83A1-F6EECF244321}">
                    <p14:modId xmlns:p14="http://schemas.microsoft.com/office/powerpoint/2010/main" val="3899214945"/>
                  </p:ext>
                </p:extLst>
              </p:nvPr>
            </p:nvGraphicFramePr>
            <p:xfrm>
              <a:off x="4189" y="101"/>
              <a:ext cx="241" cy="279"/>
            </p:xfrm>
            <a:graphic>
              <a:graphicData uri="http://schemas.openxmlformats.org/presentationml/2006/ole">
                <mc:AlternateContent xmlns:mc="http://schemas.openxmlformats.org/markup-compatibility/2006">
                  <mc:Choice xmlns:v="urn:schemas-microsoft-com:vml" Requires="v">
                    <p:oleObj spid="_x0000_s319767" name="公式" r:id="rId5" imgW="152280" imgH="203040" progId="Equation.3">
                      <p:embed/>
                    </p:oleObj>
                  </mc:Choice>
                  <mc:Fallback>
                    <p:oleObj name="公式" r:id="rId5" imgW="152280" imgH="203040" progId="Equation.3">
                      <p:embed/>
                      <p:pic>
                        <p:nvPicPr>
                          <p:cNvPr id="31" name="Object 31"/>
                          <p:cNvPicPr>
                            <a:picLocks noChangeAspect="1" noChangeArrowheads="1"/>
                          </p:cNvPicPr>
                          <p:nvPr/>
                        </p:nvPicPr>
                        <p:blipFill>
                          <a:blip r:embed="rId6"/>
                          <a:srcRect/>
                          <a:stretch>
                            <a:fillRect/>
                          </a:stretch>
                        </p:blipFill>
                        <p:spPr bwMode="blackWhite">
                          <a:xfrm>
                            <a:off x="4189" y="101"/>
                            <a:ext cx="24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Rectangle 36"/>
            <p:cNvSpPr>
              <a:spLocks noChangeArrowheads="1"/>
            </p:cNvSpPr>
            <p:nvPr/>
          </p:nvSpPr>
          <p:spPr bwMode="auto">
            <a:xfrm>
              <a:off x="2782" y="33"/>
              <a:ext cx="2150" cy="1721"/>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20" name="Group 37"/>
          <p:cNvGrpSpPr>
            <a:grpSpLocks/>
          </p:cNvGrpSpPr>
          <p:nvPr/>
        </p:nvGrpSpPr>
        <p:grpSpPr bwMode="auto">
          <a:xfrm>
            <a:off x="1824037" y="3429000"/>
            <a:ext cx="4114800" cy="2732087"/>
            <a:chOff x="304" y="1935"/>
            <a:chExt cx="2150" cy="1721"/>
          </a:xfrm>
        </p:grpSpPr>
        <p:grpSp>
          <p:nvGrpSpPr>
            <p:cNvPr id="21" name="Group 38"/>
            <p:cNvGrpSpPr>
              <a:grpSpLocks/>
            </p:cNvGrpSpPr>
            <p:nvPr/>
          </p:nvGrpSpPr>
          <p:grpSpPr bwMode="auto">
            <a:xfrm>
              <a:off x="1086" y="2189"/>
              <a:ext cx="937" cy="943"/>
              <a:chOff x="1086" y="2189"/>
              <a:chExt cx="937" cy="943"/>
            </a:xfrm>
          </p:grpSpPr>
          <p:sp>
            <p:nvSpPr>
              <p:cNvPr id="23" name="Arc 40"/>
              <p:cNvSpPr>
                <a:spLocks/>
              </p:cNvSpPr>
              <p:nvPr/>
            </p:nvSpPr>
            <p:spPr bwMode="auto">
              <a:xfrm rot="10800000">
                <a:off x="1640" y="2657"/>
                <a:ext cx="162" cy="437"/>
              </a:xfrm>
              <a:custGeom>
                <a:avLst/>
                <a:gdLst>
                  <a:gd name="T0" fmla="*/ 49 w 21600"/>
                  <a:gd name="T1" fmla="*/ 0 h 21906"/>
                  <a:gd name="T2" fmla="*/ 162 w 21600"/>
                  <a:gd name="T3" fmla="*/ 437 h 21906"/>
                  <a:gd name="T4" fmla="*/ 0 w 21600"/>
                  <a:gd name="T5" fmla="*/ 411 h 21906"/>
                  <a:gd name="T6" fmla="*/ 0 60000 65536"/>
                  <a:gd name="T7" fmla="*/ 0 60000 65536"/>
                  <a:gd name="T8" fmla="*/ 0 60000 65536"/>
                  <a:gd name="T9" fmla="*/ 0 w 21600"/>
                  <a:gd name="T10" fmla="*/ 0 h 21906"/>
                  <a:gd name="T11" fmla="*/ 21600 w 21600"/>
                  <a:gd name="T12" fmla="*/ 21906 h 21906"/>
                </a:gdLst>
                <a:ahLst/>
                <a:cxnLst>
                  <a:cxn ang="T6">
                    <a:pos x="T0" y="T1"/>
                  </a:cxn>
                  <a:cxn ang="T7">
                    <a:pos x="T2" y="T3"/>
                  </a:cxn>
                  <a:cxn ang="T8">
                    <a:pos x="T4" y="T5"/>
                  </a:cxn>
                </a:cxnLst>
                <a:rect l="T9" t="T10" r="T11" b="T12"/>
                <a:pathLst>
                  <a:path w="21600" h="21906" fill="none" extrusionOk="0">
                    <a:moveTo>
                      <a:pt x="6546" y="-1"/>
                    </a:moveTo>
                    <a:cubicBezTo>
                      <a:pt x="15511" y="2850"/>
                      <a:pt x="21600" y="11176"/>
                      <a:pt x="21600" y="20584"/>
                    </a:cubicBezTo>
                    <a:cubicBezTo>
                      <a:pt x="21600" y="21024"/>
                      <a:pt x="21586" y="21465"/>
                      <a:pt x="21559" y="21905"/>
                    </a:cubicBezTo>
                  </a:path>
                  <a:path w="21600" h="21906" stroke="0" extrusionOk="0">
                    <a:moveTo>
                      <a:pt x="6546" y="-1"/>
                    </a:moveTo>
                    <a:cubicBezTo>
                      <a:pt x="15511" y="2850"/>
                      <a:pt x="21600" y="11176"/>
                      <a:pt x="21600" y="20584"/>
                    </a:cubicBezTo>
                    <a:cubicBezTo>
                      <a:pt x="21600" y="21024"/>
                      <a:pt x="21586" y="21465"/>
                      <a:pt x="21559" y="21905"/>
                    </a:cubicBezTo>
                    <a:lnTo>
                      <a:pt x="0" y="20584"/>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4" name="Arc 41"/>
              <p:cNvSpPr>
                <a:spLocks/>
              </p:cNvSpPr>
              <p:nvPr/>
            </p:nvSpPr>
            <p:spPr bwMode="auto">
              <a:xfrm flipV="1">
                <a:off x="1104" y="2666"/>
                <a:ext cx="162" cy="439"/>
              </a:xfrm>
              <a:custGeom>
                <a:avLst/>
                <a:gdLst>
                  <a:gd name="T0" fmla="*/ 46 w 21600"/>
                  <a:gd name="T1" fmla="*/ 0 h 22044"/>
                  <a:gd name="T2" fmla="*/ 162 w 21600"/>
                  <a:gd name="T3" fmla="*/ 439 h 22044"/>
                  <a:gd name="T4" fmla="*/ 0 w 21600"/>
                  <a:gd name="T5" fmla="*/ 413 h 22044"/>
                  <a:gd name="T6" fmla="*/ 0 60000 65536"/>
                  <a:gd name="T7" fmla="*/ 0 60000 65536"/>
                  <a:gd name="T8" fmla="*/ 0 60000 65536"/>
                  <a:gd name="T9" fmla="*/ 0 w 21600"/>
                  <a:gd name="T10" fmla="*/ 0 h 22044"/>
                  <a:gd name="T11" fmla="*/ 21600 w 21600"/>
                  <a:gd name="T12" fmla="*/ 22044 h 22044"/>
                </a:gdLst>
                <a:ahLst/>
                <a:cxnLst>
                  <a:cxn ang="T6">
                    <a:pos x="T0" y="T1"/>
                  </a:cxn>
                  <a:cxn ang="T7">
                    <a:pos x="T2" y="T3"/>
                  </a:cxn>
                  <a:cxn ang="T8">
                    <a:pos x="T4" y="T5"/>
                  </a:cxn>
                </a:cxnLst>
                <a:rect l="T9" t="T10" r="T11" b="T12"/>
                <a:pathLst>
                  <a:path w="21600" h="22044" fill="none" extrusionOk="0">
                    <a:moveTo>
                      <a:pt x="6094" y="-1"/>
                    </a:moveTo>
                    <a:cubicBezTo>
                      <a:pt x="15287" y="2702"/>
                      <a:pt x="21600" y="11139"/>
                      <a:pt x="21600" y="20722"/>
                    </a:cubicBezTo>
                    <a:cubicBezTo>
                      <a:pt x="21600" y="21162"/>
                      <a:pt x="21586" y="21603"/>
                      <a:pt x="21559" y="22043"/>
                    </a:cubicBezTo>
                  </a:path>
                  <a:path w="21600" h="22044" stroke="0" extrusionOk="0">
                    <a:moveTo>
                      <a:pt x="6094" y="-1"/>
                    </a:moveTo>
                    <a:cubicBezTo>
                      <a:pt x="15287" y="2702"/>
                      <a:pt x="21600" y="11139"/>
                      <a:pt x="21600" y="20722"/>
                    </a:cubicBezTo>
                    <a:cubicBezTo>
                      <a:pt x="21600" y="21162"/>
                      <a:pt x="21586" y="21603"/>
                      <a:pt x="21559" y="22043"/>
                    </a:cubicBezTo>
                    <a:lnTo>
                      <a:pt x="0" y="20722"/>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5" name="Oval 42"/>
              <p:cNvSpPr>
                <a:spLocks noChangeArrowheads="1"/>
              </p:cNvSpPr>
              <p:nvPr/>
            </p:nvSpPr>
            <p:spPr bwMode="auto">
              <a:xfrm>
                <a:off x="1086" y="2457"/>
                <a:ext cx="760" cy="380"/>
              </a:xfrm>
              <a:prstGeom prst="ellipse">
                <a:avLst/>
              </a:prstGeom>
              <a:solidFill>
                <a:srgbClr val="FFFF00"/>
              </a:solidFill>
              <a:ln w="28575">
                <a:solidFill>
                  <a:srgbClr val="0000CC"/>
                </a:solidFill>
                <a:round/>
                <a:headEnd/>
                <a:tailEnd/>
              </a:ln>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6" name="Arc 43"/>
              <p:cNvSpPr>
                <a:spLocks/>
              </p:cNvSpPr>
              <p:nvPr/>
            </p:nvSpPr>
            <p:spPr bwMode="auto">
              <a:xfrm>
                <a:off x="1107" y="2189"/>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non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7" name="Arc 44"/>
              <p:cNvSpPr>
                <a:spLocks/>
              </p:cNvSpPr>
              <p:nvPr/>
            </p:nvSpPr>
            <p:spPr bwMode="auto">
              <a:xfrm flipH="1">
                <a:off x="1635" y="2189"/>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non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28" name="Object 48"/>
              <p:cNvGraphicFramePr>
                <a:graphicFrameLocks noChangeAspect="1"/>
              </p:cNvGraphicFramePr>
              <p:nvPr>
                <p:extLst>
                  <p:ext uri="{D42A27DB-BD31-4B8C-83A1-F6EECF244321}">
                    <p14:modId xmlns:p14="http://schemas.microsoft.com/office/powerpoint/2010/main" val="2356174668"/>
                  </p:ext>
                </p:extLst>
              </p:nvPr>
            </p:nvGraphicFramePr>
            <p:xfrm>
              <a:off x="1782" y="2853"/>
              <a:ext cx="241" cy="279"/>
            </p:xfrm>
            <a:graphic>
              <a:graphicData uri="http://schemas.openxmlformats.org/presentationml/2006/ole">
                <mc:AlternateContent xmlns:mc="http://schemas.openxmlformats.org/markup-compatibility/2006">
                  <mc:Choice xmlns:v="urn:schemas-microsoft-com:vml" Requires="v">
                    <p:oleObj spid="_x0000_s319768" name="公式" r:id="rId7" imgW="152280" imgH="203040" progId="Equation.3">
                      <p:embed/>
                    </p:oleObj>
                  </mc:Choice>
                  <mc:Fallback>
                    <p:oleObj name="公式" r:id="rId7" imgW="152280" imgH="203040" progId="Equation.3">
                      <p:embed/>
                      <p:pic>
                        <p:nvPicPr>
                          <p:cNvPr id="48" name="Object 48"/>
                          <p:cNvPicPr>
                            <a:picLocks noChangeAspect="1" noChangeArrowheads="1"/>
                          </p:cNvPicPr>
                          <p:nvPr/>
                        </p:nvPicPr>
                        <p:blipFill>
                          <a:blip r:embed="rId8"/>
                          <a:srcRect/>
                          <a:stretch>
                            <a:fillRect/>
                          </a:stretch>
                        </p:blipFill>
                        <p:spPr bwMode="blackWhite">
                          <a:xfrm>
                            <a:off x="1782" y="2853"/>
                            <a:ext cx="24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 name="Rectangle 53"/>
            <p:cNvSpPr>
              <a:spLocks noChangeArrowheads="1"/>
            </p:cNvSpPr>
            <p:nvPr/>
          </p:nvSpPr>
          <p:spPr bwMode="auto">
            <a:xfrm>
              <a:off x="304" y="1935"/>
              <a:ext cx="2150" cy="1721"/>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29" name="Arc 5"/>
          <p:cNvSpPr>
            <a:spLocks/>
          </p:cNvSpPr>
          <p:nvPr/>
        </p:nvSpPr>
        <p:spPr bwMode="auto">
          <a:xfrm flipH="1" flipV="1">
            <a:off x="3069960" y="1074464"/>
            <a:ext cx="805735" cy="747713"/>
          </a:xfrm>
          <a:custGeom>
            <a:avLst/>
            <a:gdLst>
              <a:gd name="T0" fmla="*/ 182 w 21600"/>
              <a:gd name="T1" fmla="*/ 0 h 38891"/>
              <a:gd name="T2" fmla="*/ 185 w 21600"/>
              <a:gd name="T3" fmla="*/ 471 h 38891"/>
              <a:gd name="T4" fmla="*/ 0 w 21600"/>
              <a:gd name="T5" fmla="*/ 236 h 38891"/>
              <a:gd name="T6" fmla="*/ 0 60000 65536"/>
              <a:gd name="T7" fmla="*/ 0 60000 65536"/>
              <a:gd name="T8" fmla="*/ 0 60000 65536"/>
              <a:gd name="T9" fmla="*/ 0 w 21600"/>
              <a:gd name="T10" fmla="*/ 0 h 38891"/>
              <a:gd name="T11" fmla="*/ 21600 w 21600"/>
              <a:gd name="T12" fmla="*/ 38891 h 38891"/>
            </a:gdLst>
            <a:ahLst/>
            <a:cxnLst>
              <a:cxn ang="T6">
                <a:pos x="T0" y="T1"/>
              </a:cxn>
              <a:cxn ang="T7">
                <a:pos x="T2" y="T3"/>
              </a:cxn>
              <a:cxn ang="T8">
                <a:pos x="T4" y="T5"/>
              </a:cxn>
            </a:cxnLst>
            <a:rect l="T9" t="T10" r="T11" b="T12"/>
            <a:pathLst>
              <a:path w="21600" h="38891" fill="none" extrusionOk="0">
                <a:moveTo>
                  <a:pt x="9313" y="0"/>
                </a:moveTo>
                <a:cubicBezTo>
                  <a:pt x="16820" y="3587"/>
                  <a:pt x="21600" y="11168"/>
                  <a:pt x="21600" y="19489"/>
                </a:cubicBezTo>
                <a:cubicBezTo>
                  <a:pt x="21600" y="27737"/>
                  <a:pt x="16902" y="35265"/>
                  <a:pt x="9493" y="38890"/>
                </a:cubicBezTo>
              </a:path>
              <a:path w="21600" h="38891" stroke="0" extrusionOk="0">
                <a:moveTo>
                  <a:pt x="9313" y="0"/>
                </a:moveTo>
                <a:cubicBezTo>
                  <a:pt x="16820" y="3587"/>
                  <a:pt x="21600" y="11168"/>
                  <a:pt x="21600" y="19489"/>
                </a:cubicBezTo>
                <a:cubicBezTo>
                  <a:pt x="21600" y="27737"/>
                  <a:pt x="16902" y="35265"/>
                  <a:pt x="9493" y="38890"/>
                </a:cubicBezTo>
                <a:lnTo>
                  <a:pt x="0" y="19489"/>
                </a:lnTo>
                <a:close/>
              </a:path>
            </a:pathLst>
          </a:custGeom>
          <a:noFill/>
          <a:ln w="28575">
            <a:solidFill>
              <a:srgbClr val="FF00FF"/>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30" name="Object 15"/>
          <p:cNvGraphicFramePr>
            <a:graphicFrameLocks noChangeAspect="1"/>
          </p:cNvGraphicFramePr>
          <p:nvPr>
            <p:extLst>
              <p:ext uri="{D42A27DB-BD31-4B8C-83A1-F6EECF244321}">
                <p14:modId xmlns:p14="http://schemas.microsoft.com/office/powerpoint/2010/main" val="1548996014"/>
              </p:ext>
            </p:extLst>
          </p:nvPr>
        </p:nvGraphicFramePr>
        <p:xfrm>
          <a:off x="3843159" y="196576"/>
          <a:ext cx="654540" cy="541338"/>
        </p:xfrm>
        <a:graphic>
          <a:graphicData uri="http://schemas.openxmlformats.org/presentationml/2006/ole">
            <mc:AlternateContent xmlns:mc="http://schemas.openxmlformats.org/markup-compatibility/2006">
              <mc:Choice xmlns:v="urn:schemas-microsoft-com:vml" Requires="v">
                <p:oleObj spid="_x0000_s319769" name="公式" r:id="rId9" imgW="164880" imgH="228600" progId="Equation.3">
                  <p:embed/>
                </p:oleObj>
              </mc:Choice>
              <mc:Fallback>
                <p:oleObj name="公式" r:id="rId9" imgW="164880" imgH="228600" progId="Equation.3">
                  <p:embed/>
                  <p:pic>
                    <p:nvPicPr>
                      <p:cNvPr id="76" name="Object 15"/>
                      <p:cNvPicPr>
                        <a:picLocks noChangeAspect="1" noChangeArrowheads="1"/>
                      </p:cNvPicPr>
                      <p:nvPr/>
                    </p:nvPicPr>
                    <p:blipFill>
                      <a:blip r:embed="rId10"/>
                      <a:srcRect/>
                      <a:stretch>
                        <a:fillRect/>
                      </a:stretch>
                    </p:blipFill>
                    <p:spPr bwMode="blackWhite">
                      <a:xfrm>
                        <a:off x="3843159" y="196576"/>
                        <a:ext cx="65454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11"/>
          <p:cNvSpPr>
            <a:spLocks noChangeShapeType="1"/>
          </p:cNvSpPr>
          <p:nvPr/>
        </p:nvSpPr>
        <p:spPr bwMode="auto">
          <a:xfrm flipV="1">
            <a:off x="4047942" y="702989"/>
            <a:ext cx="0" cy="835025"/>
          </a:xfrm>
          <a:prstGeom prst="line">
            <a:avLst/>
          </a:prstGeom>
          <a:noFill/>
          <a:ln w="28575">
            <a:solidFill>
              <a:srgbClr val="00B050"/>
            </a:solidFill>
            <a:round/>
            <a:headEnd type="none" w="sm" len="lg"/>
            <a:tailEnd type="triangle" w="sm"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32" name="Text Box 17"/>
          <p:cNvSpPr txBox="1">
            <a:spLocks noChangeArrowheads="1"/>
          </p:cNvSpPr>
          <p:nvPr/>
        </p:nvSpPr>
        <p:spPr bwMode="auto">
          <a:xfrm>
            <a:off x="2174272" y="2244452"/>
            <a:ext cx="3465599"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dirty="0">
                <a:solidFill>
                  <a:srgbClr val="00863D"/>
                </a:solidFill>
                <a:latin typeface="Times New Roman" panose="02020603050405020304" pitchFamily="18" charset="0"/>
                <a:ea typeface="宋体" panose="02010600030101010101" pitchFamily="2" charset="-122"/>
              </a:rPr>
              <a:t>(</a:t>
            </a:r>
            <a:r>
              <a:rPr kumimoji="1" lang="en-US" altLang="zh-CN" sz="2800" i="1" dirty="0">
                <a:solidFill>
                  <a:srgbClr val="00863D"/>
                </a:solidFill>
                <a:latin typeface="Times New Roman" panose="02020603050405020304" pitchFamily="18" charset="0"/>
                <a:ea typeface="宋体" panose="02010600030101010101" pitchFamily="2" charset="-122"/>
              </a:rPr>
              <a:t>a</a:t>
            </a:r>
            <a:r>
              <a:rPr kumimoji="1" lang="en-US" altLang="zh-CN" sz="2800" dirty="0">
                <a:solidFill>
                  <a:srgbClr val="00863D"/>
                </a:solidFill>
                <a:latin typeface="Times New Roman" panose="02020603050405020304" pitchFamily="18" charset="0"/>
                <a:ea typeface="宋体" panose="02010600030101010101" pitchFamily="2" charset="-122"/>
              </a:rPr>
              <a: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800"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 &gt;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0 </a:t>
            </a:r>
            <a:r>
              <a:rPr kumimoji="1" lang="zh-CN" altLang="en-US" sz="2800" dirty="0">
                <a:solidFill>
                  <a:srgbClr val="00863D"/>
                </a:solidFill>
                <a:latin typeface="Times New Roman" panose="02020603050405020304" pitchFamily="18" charset="0"/>
                <a:ea typeface="宋体" panose="02010600030101010101" pitchFamily="2" charset="-122"/>
              </a:rPr>
              <a:t>，</a:t>
            </a:r>
            <a:r>
              <a:rPr kumimoji="1" lang="en-US" altLang="zh-CN" sz="2800" dirty="0" err="1">
                <a:solidFill>
                  <a:srgbClr val="00863D"/>
                </a:solidFill>
                <a:latin typeface="Times New Roman" panose="02020603050405020304" pitchFamily="18" charset="0"/>
                <a:ea typeface="宋体" panose="02010600030101010101" pitchFamily="2" charset="-122"/>
              </a:rPr>
              <a:t>d</a:t>
            </a:r>
            <a:r>
              <a:rPr kumimoji="1" lang="en-US" altLang="zh-CN" sz="2800" i="1" dirty="0" err="1">
                <a:solidFill>
                  <a:srgbClr val="00863D"/>
                </a:solidFill>
                <a:latin typeface="Times New Roman" panose="02020603050405020304" pitchFamily="18" charset="0"/>
                <a:ea typeface="宋体" panose="02010600030101010101" pitchFamily="2" charset="-122"/>
              </a:rPr>
              <a:t>Φ</a:t>
            </a:r>
            <a:r>
              <a:rPr kumimoji="1" lang="en-US" altLang="zh-CN" sz="2800" i="1" dirty="0">
                <a:solidFill>
                  <a:srgbClr val="00863D"/>
                </a:solidFill>
                <a:latin typeface="Times New Roman" panose="02020603050405020304" pitchFamily="18" charset="0"/>
                <a:ea typeface="宋体" panose="02010600030101010101" pitchFamily="2" charset="-122"/>
              </a:rPr>
              <a:t> </a:t>
            </a:r>
            <a:r>
              <a:rPr kumimoji="1" lang="en-US" altLang="zh-CN" sz="2800" dirty="0">
                <a:solidFill>
                  <a:srgbClr val="00863D"/>
                </a:solidFill>
                <a:latin typeface="Times New Roman" panose="02020603050405020304" pitchFamily="18" charset="0"/>
                <a:ea typeface="宋体" panose="02010600030101010101" pitchFamily="2" charset="-122"/>
              </a:rPr>
              <a:t>&gt; </a:t>
            </a:r>
            <a:r>
              <a:rPr kumimoji="1" lang="en-US" altLang="zh-CN" sz="2800" i="1" dirty="0">
                <a:solidFill>
                  <a:srgbClr val="00863D"/>
                </a:solidFill>
                <a:latin typeface="Times New Roman" panose="02020603050405020304" pitchFamily="18" charset="0"/>
                <a:ea typeface="宋体" panose="02010600030101010101" pitchFamily="2" charset="-122"/>
              </a:rPr>
              <a:t>0</a:t>
            </a:r>
          </a:p>
        </p:txBody>
      </p:sp>
      <p:sp>
        <p:nvSpPr>
          <p:cNvPr id="33" name="Text Box 18"/>
          <p:cNvSpPr txBox="1">
            <a:spLocks noChangeArrowheads="1"/>
          </p:cNvSpPr>
          <p:nvPr/>
        </p:nvSpPr>
        <p:spPr bwMode="auto">
          <a:xfrm>
            <a:off x="2480175" y="2817278"/>
            <a:ext cx="3093430"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 &lt; 0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反向</a:t>
            </a:r>
          </a:p>
        </p:txBody>
      </p:sp>
      <p:sp>
        <p:nvSpPr>
          <p:cNvPr id="34" name="Text Box 13"/>
          <p:cNvSpPr txBox="1">
            <a:spLocks noChangeArrowheads="1"/>
          </p:cNvSpPr>
          <p:nvPr/>
        </p:nvSpPr>
        <p:spPr bwMode="auto">
          <a:xfrm>
            <a:off x="2780967" y="1257027"/>
            <a:ext cx="220094"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i="1" dirty="0">
                <a:latin typeface="Times New Roman" panose="02020603050405020304" pitchFamily="18" charset="0"/>
                <a:ea typeface="宋体" panose="02010600030101010101" pitchFamily="2" charset="-122"/>
              </a:rPr>
              <a:t>L</a:t>
            </a:r>
          </a:p>
        </p:txBody>
      </p:sp>
      <p:graphicFrame>
        <p:nvGraphicFramePr>
          <p:cNvPr id="35" name="Object 16"/>
          <p:cNvGraphicFramePr>
            <a:graphicFrameLocks noChangeAspect="1"/>
          </p:cNvGraphicFramePr>
          <p:nvPr>
            <p:extLst>
              <p:ext uri="{D42A27DB-BD31-4B8C-83A1-F6EECF244321}">
                <p14:modId xmlns:p14="http://schemas.microsoft.com/office/powerpoint/2010/main" val="3146797795"/>
              </p:ext>
            </p:extLst>
          </p:nvPr>
        </p:nvGraphicFramePr>
        <p:xfrm>
          <a:off x="3984785" y="1875359"/>
          <a:ext cx="447843" cy="388938"/>
        </p:xfrm>
        <a:graphic>
          <a:graphicData uri="http://schemas.openxmlformats.org/presentationml/2006/ole">
            <mc:AlternateContent xmlns:mc="http://schemas.openxmlformats.org/markup-compatibility/2006">
              <mc:Choice xmlns:v="urn:schemas-microsoft-com:vml" Requires="v">
                <p:oleObj spid="_x0000_s319770" name="公式" r:id="rId11" imgW="139680" imgH="177480" progId="Equation.3">
                  <p:embed/>
                </p:oleObj>
              </mc:Choice>
              <mc:Fallback>
                <p:oleObj name="公式" r:id="rId11" imgW="139680" imgH="177480" progId="Equation.3">
                  <p:embed/>
                  <p:pic>
                    <p:nvPicPr>
                      <p:cNvPr id="81"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blackWhite">
                      <a:xfrm>
                        <a:off x="3984785" y="1875359"/>
                        <a:ext cx="447843"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12"/>
          <p:cNvSpPr>
            <a:spLocks noChangeShapeType="1"/>
          </p:cNvSpPr>
          <p:nvPr/>
        </p:nvSpPr>
        <p:spPr bwMode="auto">
          <a:xfrm flipH="1" flipV="1">
            <a:off x="3839332" y="1752327"/>
            <a:ext cx="375117" cy="15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37" name="Arc 22"/>
          <p:cNvSpPr>
            <a:spLocks/>
          </p:cNvSpPr>
          <p:nvPr/>
        </p:nvSpPr>
        <p:spPr bwMode="auto">
          <a:xfrm flipH="1" flipV="1">
            <a:off x="7187381" y="1090339"/>
            <a:ext cx="777447" cy="747713"/>
          </a:xfrm>
          <a:custGeom>
            <a:avLst/>
            <a:gdLst>
              <a:gd name="T0" fmla="*/ 182 w 21600"/>
              <a:gd name="T1" fmla="*/ 0 h 38891"/>
              <a:gd name="T2" fmla="*/ 185 w 21600"/>
              <a:gd name="T3" fmla="*/ 471 h 38891"/>
              <a:gd name="T4" fmla="*/ 0 w 21600"/>
              <a:gd name="T5" fmla="*/ 236 h 38891"/>
              <a:gd name="T6" fmla="*/ 0 60000 65536"/>
              <a:gd name="T7" fmla="*/ 0 60000 65536"/>
              <a:gd name="T8" fmla="*/ 0 60000 65536"/>
              <a:gd name="T9" fmla="*/ 0 w 21600"/>
              <a:gd name="T10" fmla="*/ 0 h 38891"/>
              <a:gd name="T11" fmla="*/ 21600 w 21600"/>
              <a:gd name="T12" fmla="*/ 38891 h 38891"/>
            </a:gdLst>
            <a:ahLst/>
            <a:cxnLst>
              <a:cxn ang="T6">
                <a:pos x="T0" y="T1"/>
              </a:cxn>
              <a:cxn ang="T7">
                <a:pos x="T2" y="T3"/>
              </a:cxn>
              <a:cxn ang="T8">
                <a:pos x="T4" y="T5"/>
              </a:cxn>
            </a:cxnLst>
            <a:rect l="T9" t="T10" r="T11" b="T12"/>
            <a:pathLst>
              <a:path w="21600" h="38891" fill="none" extrusionOk="0">
                <a:moveTo>
                  <a:pt x="9313" y="0"/>
                </a:moveTo>
                <a:cubicBezTo>
                  <a:pt x="16820" y="3587"/>
                  <a:pt x="21600" y="11168"/>
                  <a:pt x="21600" y="19489"/>
                </a:cubicBezTo>
                <a:cubicBezTo>
                  <a:pt x="21600" y="27737"/>
                  <a:pt x="16902" y="35265"/>
                  <a:pt x="9493" y="38890"/>
                </a:cubicBezTo>
              </a:path>
              <a:path w="21600" h="38891" stroke="0" extrusionOk="0">
                <a:moveTo>
                  <a:pt x="9313" y="0"/>
                </a:moveTo>
                <a:cubicBezTo>
                  <a:pt x="16820" y="3587"/>
                  <a:pt x="21600" y="11168"/>
                  <a:pt x="21600" y="19489"/>
                </a:cubicBezTo>
                <a:cubicBezTo>
                  <a:pt x="21600" y="27737"/>
                  <a:pt x="16902" y="35265"/>
                  <a:pt x="9493" y="38890"/>
                </a:cubicBezTo>
                <a:lnTo>
                  <a:pt x="0" y="19489"/>
                </a:lnTo>
                <a:close/>
              </a:path>
            </a:pathLst>
          </a:custGeom>
          <a:noFill/>
          <a:ln w="28575">
            <a:solidFill>
              <a:srgbClr val="FF00FF"/>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8" name="Text Box 30"/>
          <p:cNvSpPr txBox="1">
            <a:spLocks noChangeArrowheads="1"/>
          </p:cNvSpPr>
          <p:nvPr/>
        </p:nvSpPr>
        <p:spPr bwMode="auto">
          <a:xfrm>
            <a:off x="6908534" y="1272901"/>
            <a:ext cx="2216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i="1" dirty="0">
                <a:latin typeface="Times New Roman" panose="02020603050405020304" pitchFamily="18" charset="0"/>
                <a:ea typeface="宋体" panose="02010600030101010101" pitchFamily="2" charset="-122"/>
              </a:rPr>
              <a:t>L</a:t>
            </a:r>
          </a:p>
        </p:txBody>
      </p:sp>
      <p:sp>
        <p:nvSpPr>
          <p:cNvPr id="39" name="Line 28"/>
          <p:cNvSpPr>
            <a:spLocks noChangeShapeType="1"/>
          </p:cNvSpPr>
          <p:nvPr/>
        </p:nvSpPr>
        <p:spPr bwMode="auto">
          <a:xfrm flipV="1">
            <a:off x="8131029" y="718864"/>
            <a:ext cx="0" cy="835025"/>
          </a:xfrm>
          <a:prstGeom prst="line">
            <a:avLst/>
          </a:prstGeom>
          <a:noFill/>
          <a:ln w="28575">
            <a:solidFill>
              <a:srgbClr val="00B050"/>
            </a:solidFill>
            <a:round/>
            <a:headEnd type="none" w="sm" len="lg"/>
            <a:tailEnd type="triangle" w="sm"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40" name="Object 32"/>
          <p:cNvGraphicFramePr>
            <a:graphicFrameLocks noChangeAspect="1"/>
          </p:cNvGraphicFramePr>
          <p:nvPr>
            <p:extLst>
              <p:ext uri="{D42A27DB-BD31-4B8C-83A1-F6EECF244321}">
                <p14:modId xmlns:p14="http://schemas.microsoft.com/office/powerpoint/2010/main" val="3260973845"/>
              </p:ext>
            </p:extLst>
          </p:nvPr>
        </p:nvGraphicFramePr>
        <p:xfrm>
          <a:off x="7872495" y="329926"/>
          <a:ext cx="631561" cy="541338"/>
        </p:xfrm>
        <a:graphic>
          <a:graphicData uri="http://schemas.openxmlformats.org/presentationml/2006/ole">
            <mc:AlternateContent xmlns:mc="http://schemas.openxmlformats.org/markup-compatibility/2006">
              <mc:Choice xmlns:v="urn:schemas-microsoft-com:vml" Requires="v">
                <p:oleObj spid="_x0000_s319771" name="公式" r:id="rId13" imgW="164880" imgH="228600" progId="Equation.3">
                  <p:embed/>
                </p:oleObj>
              </mc:Choice>
              <mc:Fallback>
                <p:oleObj name="公式" r:id="rId13" imgW="164880" imgH="228600" progId="Equation.3">
                  <p:embed/>
                  <p:pic>
                    <p:nvPicPr>
                      <p:cNvPr id="86" name="Object 32"/>
                      <p:cNvPicPr>
                        <a:picLocks noChangeAspect="1" noChangeArrowheads="1"/>
                      </p:cNvPicPr>
                      <p:nvPr/>
                    </p:nvPicPr>
                    <p:blipFill>
                      <a:blip r:embed="rId14"/>
                      <a:srcRect/>
                      <a:stretch>
                        <a:fillRect/>
                      </a:stretch>
                    </p:blipFill>
                    <p:spPr bwMode="blackWhite">
                      <a:xfrm>
                        <a:off x="7872495" y="329926"/>
                        <a:ext cx="631561"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33"/>
          <p:cNvGraphicFramePr>
            <a:graphicFrameLocks noChangeAspect="1"/>
          </p:cNvGraphicFramePr>
          <p:nvPr>
            <p:extLst>
              <p:ext uri="{D42A27DB-BD31-4B8C-83A1-F6EECF244321}">
                <p14:modId xmlns:p14="http://schemas.microsoft.com/office/powerpoint/2010/main" val="3317729881"/>
              </p:ext>
            </p:extLst>
          </p:nvPr>
        </p:nvGraphicFramePr>
        <p:xfrm>
          <a:off x="8014689" y="1877739"/>
          <a:ext cx="469054" cy="388937"/>
        </p:xfrm>
        <a:graphic>
          <a:graphicData uri="http://schemas.openxmlformats.org/presentationml/2006/ole">
            <mc:AlternateContent xmlns:mc="http://schemas.openxmlformats.org/markup-compatibility/2006">
              <mc:Choice xmlns:v="urn:schemas-microsoft-com:vml" Requires="v">
                <p:oleObj spid="_x0000_s319772" name="Equation" r:id="rId15" imgW="152280" imgH="177480" progId="Equation.3">
                  <p:embed/>
                </p:oleObj>
              </mc:Choice>
              <mc:Fallback>
                <p:oleObj name="Equation" r:id="rId15" imgW="152280" imgH="177480" progId="Equation.3">
                  <p:embed/>
                  <p:pic>
                    <p:nvPicPr>
                      <p:cNvPr id="87" name="Object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blackWhite">
                      <a:xfrm>
                        <a:off x="8014689" y="1877739"/>
                        <a:ext cx="469054"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Line 29"/>
          <p:cNvSpPr>
            <a:spLocks noChangeShapeType="1"/>
          </p:cNvSpPr>
          <p:nvPr/>
        </p:nvSpPr>
        <p:spPr bwMode="auto">
          <a:xfrm flipH="1" flipV="1">
            <a:off x="7929742" y="1768201"/>
            <a:ext cx="361947" cy="1587"/>
          </a:xfrm>
          <a:prstGeom prst="line">
            <a:avLst/>
          </a:prstGeom>
          <a:noFill/>
          <a:ln w="28575">
            <a:solidFill>
              <a:srgbClr val="FF0000"/>
            </a:solidFill>
            <a:round/>
            <a:headEnd type="triangle" w="med" len="med"/>
            <a:tailEnd type="none" w="med"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3" name="Text Box 34"/>
          <p:cNvSpPr txBox="1">
            <a:spLocks noChangeArrowheads="1"/>
          </p:cNvSpPr>
          <p:nvPr/>
        </p:nvSpPr>
        <p:spPr bwMode="auto">
          <a:xfrm>
            <a:off x="6435787" y="2261914"/>
            <a:ext cx="3630550"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dirty="0">
                <a:solidFill>
                  <a:srgbClr val="00863D"/>
                </a:solidFill>
                <a:latin typeface="Times New Roman" panose="02020603050405020304" pitchFamily="18" charset="0"/>
                <a:ea typeface="宋体" panose="02010600030101010101" pitchFamily="2" charset="-122"/>
              </a:rPr>
              <a:t>(</a:t>
            </a:r>
            <a:r>
              <a:rPr kumimoji="1" lang="en-US" altLang="zh-CN" sz="2800" i="1" dirty="0">
                <a:solidFill>
                  <a:srgbClr val="00863D"/>
                </a:solidFill>
                <a:latin typeface="Times New Roman" panose="02020603050405020304" pitchFamily="18" charset="0"/>
                <a:ea typeface="宋体" panose="02010600030101010101" pitchFamily="2" charset="-122"/>
              </a:rPr>
              <a:t>b</a:t>
            </a:r>
            <a:r>
              <a:rPr kumimoji="1" lang="en-US" altLang="zh-CN" sz="2800" dirty="0">
                <a:solidFill>
                  <a:srgbClr val="00863D"/>
                </a:solidFill>
                <a:latin typeface="Times New Roman" panose="02020603050405020304" pitchFamily="18" charset="0"/>
                <a:ea typeface="宋体" panose="02010600030101010101" pitchFamily="2" charset="-122"/>
              </a:rPr>
              <a: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800"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 &gt;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0 </a:t>
            </a:r>
            <a:r>
              <a:rPr kumimoji="1" lang="zh-CN" altLang="en-US" sz="2800" dirty="0">
                <a:solidFill>
                  <a:srgbClr val="00863D"/>
                </a:solidFill>
                <a:latin typeface="Times New Roman" panose="02020603050405020304" pitchFamily="18" charset="0"/>
                <a:ea typeface="宋体" panose="02010600030101010101" pitchFamily="2" charset="-122"/>
              </a:rPr>
              <a:t>，</a:t>
            </a:r>
            <a:r>
              <a:rPr kumimoji="1" lang="en-US" altLang="zh-CN" sz="2800" dirty="0" err="1">
                <a:solidFill>
                  <a:srgbClr val="00863D"/>
                </a:solidFill>
                <a:latin typeface="Times New Roman" panose="02020603050405020304" pitchFamily="18" charset="0"/>
                <a:ea typeface="宋体" panose="02010600030101010101" pitchFamily="2" charset="-122"/>
              </a:rPr>
              <a:t>d</a:t>
            </a:r>
            <a:r>
              <a:rPr kumimoji="1" lang="en-US" altLang="zh-CN" sz="2800" i="1" dirty="0" err="1">
                <a:solidFill>
                  <a:srgbClr val="00863D"/>
                </a:solidFill>
                <a:latin typeface="Times New Roman" panose="02020603050405020304" pitchFamily="18" charset="0"/>
                <a:ea typeface="宋体" panose="02010600030101010101" pitchFamily="2" charset="-122"/>
              </a:rPr>
              <a:t>Φ</a:t>
            </a:r>
            <a:r>
              <a:rPr kumimoji="1" lang="en-US" altLang="zh-CN" sz="2800" i="1" dirty="0">
                <a:solidFill>
                  <a:srgbClr val="00863D"/>
                </a:solidFill>
                <a:latin typeface="Times New Roman" panose="02020603050405020304" pitchFamily="18" charset="0"/>
                <a:ea typeface="宋体" panose="02010600030101010101" pitchFamily="2" charset="-122"/>
              </a:rPr>
              <a:t> </a:t>
            </a:r>
            <a:r>
              <a:rPr kumimoji="1" lang="en-US" altLang="zh-CN" sz="2800" dirty="0">
                <a:solidFill>
                  <a:srgbClr val="00863D"/>
                </a:solidFill>
                <a:latin typeface="Times New Roman" panose="02020603050405020304" pitchFamily="18" charset="0"/>
                <a:ea typeface="宋体" panose="02010600030101010101" pitchFamily="2" charset="-122"/>
              </a:rPr>
              <a:t>&lt; </a:t>
            </a:r>
            <a:r>
              <a:rPr kumimoji="1" lang="en-US" altLang="zh-CN" sz="2800" i="1" dirty="0">
                <a:solidFill>
                  <a:srgbClr val="00863D"/>
                </a:solidFill>
                <a:latin typeface="Times New Roman" panose="02020603050405020304" pitchFamily="18" charset="0"/>
                <a:ea typeface="宋体" panose="02010600030101010101" pitchFamily="2" charset="-122"/>
              </a:rPr>
              <a:t>0</a:t>
            </a:r>
          </a:p>
        </p:txBody>
      </p:sp>
      <p:sp>
        <p:nvSpPr>
          <p:cNvPr id="44" name="Text Box 35"/>
          <p:cNvSpPr txBox="1">
            <a:spLocks noChangeArrowheads="1"/>
          </p:cNvSpPr>
          <p:nvPr/>
        </p:nvSpPr>
        <p:spPr bwMode="auto">
          <a:xfrm>
            <a:off x="6666620" y="2694378"/>
            <a:ext cx="2943589"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 &gt; 0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同向</a:t>
            </a:r>
          </a:p>
        </p:txBody>
      </p:sp>
      <p:sp>
        <p:nvSpPr>
          <p:cNvPr id="45" name="Arc 39"/>
          <p:cNvSpPr>
            <a:spLocks/>
          </p:cNvSpPr>
          <p:nvPr/>
        </p:nvSpPr>
        <p:spPr bwMode="auto">
          <a:xfrm flipH="1" flipV="1">
            <a:off x="3068046" y="4181474"/>
            <a:ext cx="805735" cy="747712"/>
          </a:xfrm>
          <a:custGeom>
            <a:avLst/>
            <a:gdLst>
              <a:gd name="T0" fmla="*/ 182 w 21600"/>
              <a:gd name="T1" fmla="*/ 0 h 38891"/>
              <a:gd name="T2" fmla="*/ 185 w 21600"/>
              <a:gd name="T3" fmla="*/ 471 h 38891"/>
              <a:gd name="T4" fmla="*/ 0 w 21600"/>
              <a:gd name="T5" fmla="*/ 236 h 38891"/>
              <a:gd name="T6" fmla="*/ 0 60000 65536"/>
              <a:gd name="T7" fmla="*/ 0 60000 65536"/>
              <a:gd name="T8" fmla="*/ 0 60000 65536"/>
              <a:gd name="T9" fmla="*/ 0 w 21600"/>
              <a:gd name="T10" fmla="*/ 0 h 38891"/>
              <a:gd name="T11" fmla="*/ 21600 w 21600"/>
              <a:gd name="T12" fmla="*/ 38891 h 38891"/>
            </a:gdLst>
            <a:ahLst/>
            <a:cxnLst>
              <a:cxn ang="T6">
                <a:pos x="T0" y="T1"/>
              </a:cxn>
              <a:cxn ang="T7">
                <a:pos x="T2" y="T3"/>
              </a:cxn>
              <a:cxn ang="T8">
                <a:pos x="T4" y="T5"/>
              </a:cxn>
            </a:cxnLst>
            <a:rect l="T9" t="T10" r="T11" b="T12"/>
            <a:pathLst>
              <a:path w="21600" h="38891" fill="none" extrusionOk="0">
                <a:moveTo>
                  <a:pt x="9313" y="0"/>
                </a:moveTo>
                <a:cubicBezTo>
                  <a:pt x="16820" y="3587"/>
                  <a:pt x="21600" y="11168"/>
                  <a:pt x="21600" y="19489"/>
                </a:cubicBezTo>
                <a:cubicBezTo>
                  <a:pt x="21600" y="27737"/>
                  <a:pt x="16902" y="35265"/>
                  <a:pt x="9493" y="38890"/>
                </a:cubicBezTo>
              </a:path>
              <a:path w="21600" h="38891" stroke="0" extrusionOk="0">
                <a:moveTo>
                  <a:pt x="9313" y="0"/>
                </a:moveTo>
                <a:cubicBezTo>
                  <a:pt x="16820" y="3587"/>
                  <a:pt x="21600" y="11168"/>
                  <a:pt x="21600" y="19489"/>
                </a:cubicBezTo>
                <a:cubicBezTo>
                  <a:pt x="21600" y="27737"/>
                  <a:pt x="16902" y="35265"/>
                  <a:pt x="9493" y="38890"/>
                </a:cubicBezTo>
                <a:lnTo>
                  <a:pt x="0" y="19489"/>
                </a:lnTo>
                <a:close/>
              </a:path>
            </a:pathLst>
          </a:custGeom>
          <a:noFill/>
          <a:ln w="28575">
            <a:solidFill>
              <a:srgbClr val="FF00FF"/>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6" name="Text Box 47"/>
          <p:cNvSpPr txBox="1">
            <a:spLocks noChangeArrowheads="1"/>
          </p:cNvSpPr>
          <p:nvPr/>
        </p:nvSpPr>
        <p:spPr bwMode="auto">
          <a:xfrm>
            <a:off x="2779053" y="4364037"/>
            <a:ext cx="22200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i="1" dirty="0">
                <a:latin typeface="Times New Roman" panose="02020603050405020304" pitchFamily="18" charset="0"/>
                <a:ea typeface="宋体" panose="02010600030101010101" pitchFamily="2" charset="-122"/>
              </a:rPr>
              <a:t>L</a:t>
            </a:r>
          </a:p>
        </p:txBody>
      </p:sp>
      <p:sp>
        <p:nvSpPr>
          <p:cNvPr id="47" name="Line 45"/>
          <p:cNvSpPr>
            <a:spLocks noChangeShapeType="1"/>
          </p:cNvSpPr>
          <p:nvPr/>
        </p:nvSpPr>
        <p:spPr bwMode="auto">
          <a:xfrm flipV="1">
            <a:off x="4046029" y="3809999"/>
            <a:ext cx="0" cy="835025"/>
          </a:xfrm>
          <a:prstGeom prst="line">
            <a:avLst/>
          </a:prstGeom>
          <a:noFill/>
          <a:ln w="28575">
            <a:solidFill>
              <a:srgbClr val="00B050"/>
            </a:solidFill>
            <a:round/>
            <a:headEnd type="none" w="sm" len="lg"/>
            <a:tailEnd type="triangle" w="sm"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48" name="Object 49"/>
          <p:cNvGraphicFramePr>
            <a:graphicFrameLocks noChangeAspect="1"/>
          </p:cNvGraphicFramePr>
          <p:nvPr>
            <p:extLst>
              <p:ext uri="{D42A27DB-BD31-4B8C-83A1-F6EECF244321}">
                <p14:modId xmlns:p14="http://schemas.microsoft.com/office/powerpoint/2010/main" val="954846235"/>
              </p:ext>
            </p:extLst>
          </p:nvPr>
        </p:nvGraphicFramePr>
        <p:xfrm>
          <a:off x="3778088" y="3421062"/>
          <a:ext cx="654540" cy="541337"/>
        </p:xfrm>
        <a:graphic>
          <a:graphicData uri="http://schemas.openxmlformats.org/presentationml/2006/ole">
            <mc:AlternateContent xmlns:mc="http://schemas.openxmlformats.org/markup-compatibility/2006">
              <mc:Choice xmlns:v="urn:schemas-microsoft-com:vml" Requires="v">
                <p:oleObj spid="_x0000_s319773" name="公式" r:id="rId17" imgW="164880" imgH="228600" progId="Equation.3">
                  <p:embed/>
                </p:oleObj>
              </mc:Choice>
              <mc:Fallback>
                <p:oleObj name="公式" r:id="rId17" imgW="164880" imgH="228600" progId="Equation.3">
                  <p:embed/>
                  <p:pic>
                    <p:nvPicPr>
                      <p:cNvPr id="94" name="Object 49"/>
                      <p:cNvPicPr>
                        <a:picLocks noChangeAspect="1" noChangeArrowheads="1"/>
                      </p:cNvPicPr>
                      <p:nvPr/>
                    </p:nvPicPr>
                    <p:blipFill>
                      <a:blip r:embed="rId18"/>
                      <a:srcRect/>
                      <a:stretch>
                        <a:fillRect/>
                      </a:stretch>
                    </p:blipFill>
                    <p:spPr bwMode="blackWhite">
                      <a:xfrm>
                        <a:off x="3778088" y="3421062"/>
                        <a:ext cx="654540"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51"/>
          <p:cNvSpPr txBox="1">
            <a:spLocks noChangeArrowheads="1"/>
          </p:cNvSpPr>
          <p:nvPr/>
        </p:nvSpPr>
        <p:spPr bwMode="auto">
          <a:xfrm>
            <a:off x="2176186" y="5418138"/>
            <a:ext cx="3919813"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dirty="0">
                <a:solidFill>
                  <a:srgbClr val="00863D"/>
                </a:solidFill>
                <a:latin typeface="Times New Roman" panose="02020603050405020304" pitchFamily="18" charset="0"/>
                <a:ea typeface="宋体" panose="02010600030101010101" pitchFamily="2" charset="-122"/>
              </a:rPr>
              <a:t>(</a:t>
            </a:r>
            <a:r>
              <a:rPr kumimoji="1" lang="en-US" altLang="zh-CN" sz="2800" i="1" dirty="0">
                <a:solidFill>
                  <a:srgbClr val="00863D"/>
                </a:solidFill>
                <a:latin typeface="Times New Roman" panose="02020603050405020304" pitchFamily="18" charset="0"/>
                <a:ea typeface="宋体" panose="02010600030101010101" pitchFamily="2" charset="-122"/>
              </a:rPr>
              <a:t>c</a:t>
            </a:r>
            <a:r>
              <a:rPr kumimoji="1" lang="en-US" altLang="zh-CN" sz="2800" dirty="0">
                <a:solidFill>
                  <a:srgbClr val="00863D"/>
                </a:solidFill>
                <a:latin typeface="Times New Roman" panose="02020603050405020304" pitchFamily="18" charset="0"/>
                <a:ea typeface="宋体" panose="02010600030101010101" pitchFamily="2" charset="-122"/>
              </a:rPr>
              <a: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800"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 &lt;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0 </a:t>
            </a:r>
            <a:r>
              <a:rPr kumimoji="1" lang="zh-CN" altLang="en-US" sz="2800" dirty="0">
                <a:solidFill>
                  <a:srgbClr val="00863D"/>
                </a:solidFill>
                <a:latin typeface="Times New Roman" panose="02020603050405020304" pitchFamily="18" charset="0"/>
                <a:ea typeface="宋体" panose="02010600030101010101" pitchFamily="2" charset="-122"/>
              </a:rPr>
              <a:t>，</a:t>
            </a:r>
            <a:r>
              <a:rPr kumimoji="1" lang="en-US" altLang="zh-CN" sz="2800" dirty="0" err="1">
                <a:solidFill>
                  <a:srgbClr val="00863D"/>
                </a:solidFill>
                <a:latin typeface="Times New Roman" panose="02020603050405020304" pitchFamily="18" charset="0"/>
                <a:ea typeface="宋体" panose="02010600030101010101" pitchFamily="2" charset="-122"/>
              </a:rPr>
              <a:t>d</a:t>
            </a:r>
            <a:r>
              <a:rPr kumimoji="1" lang="en-US" altLang="zh-CN" sz="2800" i="1" dirty="0" err="1">
                <a:solidFill>
                  <a:srgbClr val="00863D"/>
                </a:solidFill>
                <a:latin typeface="Times New Roman" panose="02020603050405020304" pitchFamily="18" charset="0"/>
                <a:ea typeface="宋体" panose="02010600030101010101" pitchFamily="2" charset="-122"/>
              </a:rPr>
              <a:t>Φ</a:t>
            </a:r>
            <a:r>
              <a:rPr kumimoji="1" lang="en-US" altLang="zh-CN" sz="2800" i="1" dirty="0">
                <a:solidFill>
                  <a:srgbClr val="00863D"/>
                </a:solidFill>
                <a:latin typeface="Times New Roman" panose="02020603050405020304" pitchFamily="18" charset="0"/>
                <a:ea typeface="宋体" panose="02010600030101010101" pitchFamily="2" charset="-122"/>
              </a:rPr>
              <a:t> </a:t>
            </a:r>
            <a:r>
              <a:rPr kumimoji="1" lang="en-US" altLang="zh-CN" sz="2800" dirty="0">
                <a:solidFill>
                  <a:srgbClr val="00863D"/>
                </a:solidFill>
                <a:latin typeface="Times New Roman" panose="02020603050405020304" pitchFamily="18" charset="0"/>
                <a:ea typeface="宋体" panose="02010600030101010101" pitchFamily="2" charset="-122"/>
              </a:rPr>
              <a:t>&lt; </a:t>
            </a:r>
            <a:r>
              <a:rPr kumimoji="1" lang="en-US" altLang="zh-CN" sz="2800" i="1" dirty="0">
                <a:solidFill>
                  <a:srgbClr val="00863D"/>
                </a:solidFill>
                <a:latin typeface="Times New Roman" panose="02020603050405020304" pitchFamily="18" charset="0"/>
                <a:ea typeface="宋体" panose="02010600030101010101" pitchFamily="2" charset="-122"/>
              </a:rPr>
              <a:t>0</a:t>
            </a:r>
          </a:p>
        </p:txBody>
      </p:sp>
      <p:sp>
        <p:nvSpPr>
          <p:cNvPr id="50" name="Line 46"/>
          <p:cNvSpPr>
            <a:spLocks noChangeShapeType="1"/>
          </p:cNvSpPr>
          <p:nvPr/>
        </p:nvSpPr>
        <p:spPr bwMode="auto">
          <a:xfrm flipH="1" flipV="1">
            <a:off x="3816365" y="4859338"/>
            <a:ext cx="375117" cy="1588"/>
          </a:xfrm>
          <a:prstGeom prst="line">
            <a:avLst/>
          </a:prstGeom>
          <a:noFill/>
          <a:ln w="28575">
            <a:solidFill>
              <a:srgbClr val="FF0000"/>
            </a:solidFill>
            <a:round/>
            <a:headEnd type="triangle" w="med" len="med"/>
            <a:tailEnd type="none" w="med"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51" name="Object 50"/>
          <p:cNvGraphicFramePr>
            <a:graphicFrameLocks noChangeAspect="1"/>
          </p:cNvGraphicFramePr>
          <p:nvPr>
            <p:extLst>
              <p:ext uri="{D42A27DB-BD31-4B8C-83A1-F6EECF244321}">
                <p14:modId xmlns:p14="http://schemas.microsoft.com/office/powerpoint/2010/main" val="3854307005"/>
              </p:ext>
            </p:extLst>
          </p:nvPr>
        </p:nvGraphicFramePr>
        <p:xfrm>
          <a:off x="3952363" y="4960938"/>
          <a:ext cx="486121" cy="388938"/>
        </p:xfrm>
        <a:graphic>
          <a:graphicData uri="http://schemas.openxmlformats.org/presentationml/2006/ole">
            <mc:AlternateContent xmlns:mc="http://schemas.openxmlformats.org/markup-compatibility/2006">
              <mc:Choice xmlns:v="urn:schemas-microsoft-com:vml" Requires="v">
                <p:oleObj spid="_x0000_s319774" name="Equation" r:id="rId19" imgW="152280" imgH="177480" progId="Equation.3">
                  <p:embed/>
                </p:oleObj>
              </mc:Choice>
              <mc:Fallback>
                <p:oleObj name="Equation" r:id="rId19" imgW="152280" imgH="177480" progId="Equation.3">
                  <p:embed/>
                  <p:pic>
                    <p:nvPicPr>
                      <p:cNvPr id="109" name="Object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blackWhite">
                      <a:xfrm>
                        <a:off x="3952363" y="4960938"/>
                        <a:ext cx="486121"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52"/>
          <p:cNvSpPr txBox="1">
            <a:spLocks noChangeArrowheads="1"/>
          </p:cNvSpPr>
          <p:nvPr/>
        </p:nvSpPr>
        <p:spPr bwMode="auto">
          <a:xfrm>
            <a:off x="2132168" y="6003665"/>
            <a:ext cx="3414328"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 &gt; 0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同向</a:t>
            </a:r>
          </a:p>
        </p:txBody>
      </p:sp>
      <p:grpSp>
        <p:nvGrpSpPr>
          <p:cNvPr id="53" name="Group 54"/>
          <p:cNvGrpSpPr>
            <a:grpSpLocks/>
          </p:cNvGrpSpPr>
          <p:nvPr/>
        </p:nvGrpSpPr>
        <p:grpSpPr bwMode="auto">
          <a:xfrm>
            <a:off x="6096000" y="3429000"/>
            <a:ext cx="3970337" cy="2732087"/>
            <a:chOff x="2782" y="1935"/>
            <a:chExt cx="2150" cy="1721"/>
          </a:xfrm>
        </p:grpSpPr>
        <p:grpSp>
          <p:nvGrpSpPr>
            <p:cNvPr id="54" name="Group 55"/>
            <p:cNvGrpSpPr>
              <a:grpSpLocks/>
            </p:cNvGrpSpPr>
            <p:nvPr/>
          </p:nvGrpSpPr>
          <p:grpSpPr bwMode="auto">
            <a:xfrm>
              <a:off x="3509" y="2194"/>
              <a:ext cx="915" cy="943"/>
              <a:chOff x="3509" y="2194"/>
              <a:chExt cx="915" cy="943"/>
            </a:xfrm>
          </p:grpSpPr>
          <p:sp>
            <p:nvSpPr>
              <p:cNvPr id="56" name="Arc 57"/>
              <p:cNvSpPr>
                <a:spLocks/>
              </p:cNvSpPr>
              <p:nvPr/>
            </p:nvSpPr>
            <p:spPr bwMode="auto">
              <a:xfrm rot="10800000">
                <a:off x="4063" y="2662"/>
                <a:ext cx="162" cy="437"/>
              </a:xfrm>
              <a:custGeom>
                <a:avLst/>
                <a:gdLst>
                  <a:gd name="T0" fmla="*/ 49 w 21600"/>
                  <a:gd name="T1" fmla="*/ 0 h 21906"/>
                  <a:gd name="T2" fmla="*/ 162 w 21600"/>
                  <a:gd name="T3" fmla="*/ 437 h 21906"/>
                  <a:gd name="T4" fmla="*/ 0 w 21600"/>
                  <a:gd name="T5" fmla="*/ 411 h 21906"/>
                  <a:gd name="T6" fmla="*/ 0 60000 65536"/>
                  <a:gd name="T7" fmla="*/ 0 60000 65536"/>
                  <a:gd name="T8" fmla="*/ 0 60000 65536"/>
                  <a:gd name="T9" fmla="*/ 0 w 21600"/>
                  <a:gd name="T10" fmla="*/ 0 h 21906"/>
                  <a:gd name="T11" fmla="*/ 21600 w 21600"/>
                  <a:gd name="T12" fmla="*/ 21906 h 21906"/>
                </a:gdLst>
                <a:ahLst/>
                <a:cxnLst>
                  <a:cxn ang="T6">
                    <a:pos x="T0" y="T1"/>
                  </a:cxn>
                  <a:cxn ang="T7">
                    <a:pos x="T2" y="T3"/>
                  </a:cxn>
                  <a:cxn ang="T8">
                    <a:pos x="T4" y="T5"/>
                  </a:cxn>
                </a:cxnLst>
                <a:rect l="T9" t="T10" r="T11" b="T12"/>
                <a:pathLst>
                  <a:path w="21600" h="21906" fill="none" extrusionOk="0">
                    <a:moveTo>
                      <a:pt x="6546" y="-1"/>
                    </a:moveTo>
                    <a:cubicBezTo>
                      <a:pt x="15511" y="2850"/>
                      <a:pt x="21600" y="11176"/>
                      <a:pt x="21600" y="20584"/>
                    </a:cubicBezTo>
                    <a:cubicBezTo>
                      <a:pt x="21600" y="21024"/>
                      <a:pt x="21586" y="21465"/>
                      <a:pt x="21559" y="21905"/>
                    </a:cubicBezTo>
                  </a:path>
                  <a:path w="21600" h="21906" stroke="0" extrusionOk="0">
                    <a:moveTo>
                      <a:pt x="6546" y="-1"/>
                    </a:moveTo>
                    <a:cubicBezTo>
                      <a:pt x="15511" y="2850"/>
                      <a:pt x="21600" y="11176"/>
                      <a:pt x="21600" y="20584"/>
                    </a:cubicBezTo>
                    <a:cubicBezTo>
                      <a:pt x="21600" y="21024"/>
                      <a:pt x="21586" y="21465"/>
                      <a:pt x="21559" y="21905"/>
                    </a:cubicBezTo>
                    <a:lnTo>
                      <a:pt x="0" y="20584"/>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7" name="Arc 58"/>
              <p:cNvSpPr>
                <a:spLocks/>
              </p:cNvSpPr>
              <p:nvPr/>
            </p:nvSpPr>
            <p:spPr bwMode="auto">
              <a:xfrm flipV="1">
                <a:off x="3527" y="2671"/>
                <a:ext cx="162" cy="439"/>
              </a:xfrm>
              <a:custGeom>
                <a:avLst/>
                <a:gdLst>
                  <a:gd name="T0" fmla="*/ 46 w 21600"/>
                  <a:gd name="T1" fmla="*/ 0 h 22044"/>
                  <a:gd name="T2" fmla="*/ 162 w 21600"/>
                  <a:gd name="T3" fmla="*/ 439 h 22044"/>
                  <a:gd name="T4" fmla="*/ 0 w 21600"/>
                  <a:gd name="T5" fmla="*/ 413 h 22044"/>
                  <a:gd name="T6" fmla="*/ 0 60000 65536"/>
                  <a:gd name="T7" fmla="*/ 0 60000 65536"/>
                  <a:gd name="T8" fmla="*/ 0 60000 65536"/>
                  <a:gd name="T9" fmla="*/ 0 w 21600"/>
                  <a:gd name="T10" fmla="*/ 0 h 22044"/>
                  <a:gd name="T11" fmla="*/ 21600 w 21600"/>
                  <a:gd name="T12" fmla="*/ 22044 h 22044"/>
                </a:gdLst>
                <a:ahLst/>
                <a:cxnLst>
                  <a:cxn ang="T6">
                    <a:pos x="T0" y="T1"/>
                  </a:cxn>
                  <a:cxn ang="T7">
                    <a:pos x="T2" y="T3"/>
                  </a:cxn>
                  <a:cxn ang="T8">
                    <a:pos x="T4" y="T5"/>
                  </a:cxn>
                </a:cxnLst>
                <a:rect l="T9" t="T10" r="T11" b="T12"/>
                <a:pathLst>
                  <a:path w="21600" h="22044" fill="none" extrusionOk="0">
                    <a:moveTo>
                      <a:pt x="6094" y="-1"/>
                    </a:moveTo>
                    <a:cubicBezTo>
                      <a:pt x="15287" y="2702"/>
                      <a:pt x="21600" y="11139"/>
                      <a:pt x="21600" y="20722"/>
                    </a:cubicBezTo>
                    <a:cubicBezTo>
                      <a:pt x="21600" y="21162"/>
                      <a:pt x="21586" y="21603"/>
                      <a:pt x="21559" y="22043"/>
                    </a:cubicBezTo>
                  </a:path>
                  <a:path w="21600" h="22044" stroke="0" extrusionOk="0">
                    <a:moveTo>
                      <a:pt x="6094" y="-1"/>
                    </a:moveTo>
                    <a:cubicBezTo>
                      <a:pt x="15287" y="2702"/>
                      <a:pt x="21600" y="11139"/>
                      <a:pt x="21600" y="20722"/>
                    </a:cubicBezTo>
                    <a:cubicBezTo>
                      <a:pt x="21600" y="21162"/>
                      <a:pt x="21586" y="21603"/>
                      <a:pt x="21559" y="22043"/>
                    </a:cubicBezTo>
                    <a:lnTo>
                      <a:pt x="0" y="20722"/>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8" name="Oval 59"/>
              <p:cNvSpPr>
                <a:spLocks noChangeArrowheads="1"/>
              </p:cNvSpPr>
              <p:nvPr/>
            </p:nvSpPr>
            <p:spPr bwMode="auto">
              <a:xfrm>
                <a:off x="3509" y="2462"/>
                <a:ext cx="760" cy="380"/>
              </a:xfrm>
              <a:prstGeom prst="ellipse">
                <a:avLst/>
              </a:prstGeom>
              <a:solidFill>
                <a:srgbClr val="FFFF00"/>
              </a:solidFill>
              <a:ln w="28575">
                <a:solidFill>
                  <a:srgbClr val="0000CC"/>
                </a:solidFill>
                <a:round/>
                <a:headEnd/>
                <a:tailEnd/>
              </a:ln>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9" name="Arc 60"/>
              <p:cNvSpPr>
                <a:spLocks/>
              </p:cNvSpPr>
              <p:nvPr/>
            </p:nvSpPr>
            <p:spPr bwMode="auto">
              <a:xfrm>
                <a:off x="3530" y="2194"/>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non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0" name="Arc 61"/>
              <p:cNvSpPr>
                <a:spLocks/>
              </p:cNvSpPr>
              <p:nvPr/>
            </p:nvSpPr>
            <p:spPr bwMode="auto">
              <a:xfrm flipH="1">
                <a:off x="4058" y="2194"/>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non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61" name="Object 65"/>
              <p:cNvGraphicFramePr>
                <a:graphicFrameLocks noChangeAspect="1"/>
              </p:cNvGraphicFramePr>
              <p:nvPr>
                <p:extLst>
                  <p:ext uri="{D42A27DB-BD31-4B8C-83A1-F6EECF244321}">
                    <p14:modId xmlns:p14="http://schemas.microsoft.com/office/powerpoint/2010/main" val="1852592167"/>
                  </p:ext>
                </p:extLst>
              </p:nvPr>
            </p:nvGraphicFramePr>
            <p:xfrm>
              <a:off x="4183" y="2858"/>
              <a:ext cx="241" cy="279"/>
            </p:xfrm>
            <a:graphic>
              <a:graphicData uri="http://schemas.openxmlformats.org/presentationml/2006/ole">
                <mc:AlternateContent xmlns:mc="http://schemas.openxmlformats.org/markup-compatibility/2006">
                  <mc:Choice xmlns:v="urn:schemas-microsoft-com:vml" Requires="v">
                    <p:oleObj spid="_x0000_s319775" name="公式" r:id="rId21" imgW="152280" imgH="203040" progId="Equation.3">
                      <p:embed/>
                    </p:oleObj>
                  </mc:Choice>
                  <mc:Fallback>
                    <p:oleObj name="公式" r:id="rId21" imgW="152280" imgH="203040" progId="Equation.3">
                      <p:embed/>
                      <p:pic>
                        <p:nvPicPr>
                          <p:cNvPr id="119" name="Object 65"/>
                          <p:cNvPicPr>
                            <a:picLocks noChangeAspect="1" noChangeArrowheads="1"/>
                          </p:cNvPicPr>
                          <p:nvPr/>
                        </p:nvPicPr>
                        <p:blipFill>
                          <a:blip r:embed="rId22"/>
                          <a:srcRect/>
                          <a:stretch>
                            <a:fillRect/>
                          </a:stretch>
                        </p:blipFill>
                        <p:spPr bwMode="blackWhite">
                          <a:xfrm>
                            <a:off x="4183" y="2858"/>
                            <a:ext cx="24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5" name="Rectangle 70"/>
            <p:cNvSpPr>
              <a:spLocks noChangeArrowheads="1"/>
            </p:cNvSpPr>
            <p:nvPr/>
          </p:nvSpPr>
          <p:spPr bwMode="auto">
            <a:xfrm>
              <a:off x="2782" y="1935"/>
              <a:ext cx="2150" cy="1721"/>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62" name="Arc 56"/>
          <p:cNvSpPr>
            <a:spLocks/>
          </p:cNvSpPr>
          <p:nvPr/>
        </p:nvSpPr>
        <p:spPr bwMode="auto">
          <a:xfrm flipH="1" flipV="1">
            <a:off x="7194768" y="4189412"/>
            <a:ext cx="777447" cy="747712"/>
          </a:xfrm>
          <a:custGeom>
            <a:avLst/>
            <a:gdLst>
              <a:gd name="T0" fmla="*/ 182 w 21600"/>
              <a:gd name="T1" fmla="*/ 0 h 38891"/>
              <a:gd name="T2" fmla="*/ 185 w 21600"/>
              <a:gd name="T3" fmla="*/ 471 h 38891"/>
              <a:gd name="T4" fmla="*/ 0 w 21600"/>
              <a:gd name="T5" fmla="*/ 236 h 38891"/>
              <a:gd name="T6" fmla="*/ 0 60000 65536"/>
              <a:gd name="T7" fmla="*/ 0 60000 65536"/>
              <a:gd name="T8" fmla="*/ 0 60000 65536"/>
              <a:gd name="T9" fmla="*/ 0 w 21600"/>
              <a:gd name="T10" fmla="*/ 0 h 38891"/>
              <a:gd name="T11" fmla="*/ 21600 w 21600"/>
              <a:gd name="T12" fmla="*/ 38891 h 38891"/>
            </a:gdLst>
            <a:ahLst/>
            <a:cxnLst>
              <a:cxn ang="T6">
                <a:pos x="T0" y="T1"/>
              </a:cxn>
              <a:cxn ang="T7">
                <a:pos x="T2" y="T3"/>
              </a:cxn>
              <a:cxn ang="T8">
                <a:pos x="T4" y="T5"/>
              </a:cxn>
            </a:cxnLst>
            <a:rect l="T9" t="T10" r="T11" b="T12"/>
            <a:pathLst>
              <a:path w="21600" h="38891" fill="none" extrusionOk="0">
                <a:moveTo>
                  <a:pt x="9313" y="0"/>
                </a:moveTo>
                <a:cubicBezTo>
                  <a:pt x="16820" y="3587"/>
                  <a:pt x="21600" y="11168"/>
                  <a:pt x="21600" y="19489"/>
                </a:cubicBezTo>
                <a:cubicBezTo>
                  <a:pt x="21600" y="27737"/>
                  <a:pt x="16902" y="35265"/>
                  <a:pt x="9493" y="38890"/>
                </a:cubicBezTo>
              </a:path>
              <a:path w="21600" h="38891" stroke="0" extrusionOk="0">
                <a:moveTo>
                  <a:pt x="9313" y="0"/>
                </a:moveTo>
                <a:cubicBezTo>
                  <a:pt x="16820" y="3587"/>
                  <a:pt x="21600" y="11168"/>
                  <a:pt x="21600" y="19489"/>
                </a:cubicBezTo>
                <a:cubicBezTo>
                  <a:pt x="21600" y="27737"/>
                  <a:pt x="16902" y="35265"/>
                  <a:pt x="9493" y="38890"/>
                </a:cubicBezTo>
                <a:lnTo>
                  <a:pt x="0" y="19489"/>
                </a:lnTo>
                <a:close/>
              </a:path>
            </a:pathLst>
          </a:custGeom>
          <a:noFill/>
          <a:ln w="28575">
            <a:solidFill>
              <a:srgbClr val="FF00FF"/>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3" name="Text Box 64"/>
          <p:cNvSpPr txBox="1">
            <a:spLocks noChangeArrowheads="1"/>
          </p:cNvSpPr>
          <p:nvPr/>
        </p:nvSpPr>
        <p:spPr bwMode="auto">
          <a:xfrm>
            <a:off x="6915921" y="4371974"/>
            <a:ext cx="219754"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i="1" dirty="0">
                <a:latin typeface="Times New Roman" panose="02020603050405020304" pitchFamily="18" charset="0"/>
                <a:ea typeface="宋体" panose="02010600030101010101" pitchFamily="2" charset="-122"/>
              </a:rPr>
              <a:t>L</a:t>
            </a:r>
          </a:p>
        </p:txBody>
      </p:sp>
      <p:sp>
        <p:nvSpPr>
          <p:cNvPr id="64" name="Line 62"/>
          <p:cNvSpPr>
            <a:spLocks noChangeShapeType="1"/>
          </p:cNvSpPr>
          <p:nvPr/>
        </p:nvSpPr>
        <p:spPr bwMode="auto">
          <a:xfrm flipV="1">
            <a:off x="8138415" y="3817937"/>
            <a:ext cx="0" cy="835025"/>
          </a:xfrm>
          <a:prstGeom prst="line">
            <a:avLst/>
          </a:prstGeom>
          <a:noFill/>
          <a:ln w="28575">
            <a:solidFill>
              <a:srgbClr val="00B050"/>
            </a:solidFill>
            <a:round/>
            <a:headEnd type="none" w="sm" len="lg"/>
            <a:tailEnd type="triangle" w="sm"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65" name="Object 66"/>
          <p:cNvGraphicFramePr>
            <a:graphicFrameLocks noChangeAspect="1"/>
          </p:cNvGraphicFramePr>
          <p:nvPr>
            <p:extLst>
              <p:ext uri="{D42A27DB-BD31-4B8C-83A1-F6EECF244321}">
                <p14:modId xmlns:p14="http://schemas.microsoft.com/office/powerpoint/2010/main" val="1576923539"/>
              </p:ext>
            </p:extLst>
          </p:nvPr>
        </p:nvGraphicFramePr>
        <p:xfrm>
          <a:off x="7879882" y="3430587"/>
          <a:ext cx="629714" cy="539750"/>
        </p:xfrm>
        <a:graphic>
          <a:graphicData uri="http://schemas.openxmlformats.org/presentationml/2006/ole">
            <mc:AlternateContent xmlns:mc="http://schemas.openxmlformats.org/markup-compatibility/2006">
              <mc:Choice xmlns:v="urn:schemas-microsoft-com:vml" Requires="v">
                <p:oleObj spid="_x0000_s319776" name="公式" r:id="rId23" imgW="164880" imgH="228600" progId="Equation.3">
                  <p:embed/>
                </p:oleObj>
              </mc:Choice>
              <mc:Fallback>
                <p:oleObj name="公式" r:id="rId23" imgW="164880" imgH="228600" progId="Equation.3">
                  <p:embed/>
                  <p:pic>
                    <p:nvPicPr>
                      <p:cNvPr id="123" name="Object 66"/>
                      <p:cNvPicPr>
                        <a:picLocks noChangeAspect="1" noChangeArrowheads="1"/>
                      </p:cNvPicPr>
                      <p:nvPr/>
                    </p:nvPicPr>
                    <p:blipFill>
                      <a:blip r:embed="rId24"/>
                      <a:srcRect/>
                      <a:stretch>
                        <a:fillRect/>
                      </a:stretch>
                    </p:blipFill>
                    <p:spPr bwMode="blackWhite">
                      <a:xfrm>
                        <a:off x="7879882" y="3430587"/>
                        <a:ext cx="629714"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68"/>
          <p:cNvSpPr txBox="1">
            <a:spLocks noChangeArrowheads="1"/>
          </p:cNvSpPr>
          <p:nvPr/>
        </p:nvSpPr>
        <p:spPr bwMode="auto">
          <a:xfrm>
            <a:off x="6435787" y="5558774"/>
            <a:ext cx="3453146"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dirty="0">
                <a:solidFill>
                  <a:srgbClr val="00863D"/>
                </a:solidFill>
                <a:latin typeface="Times New Roman" panose="02020603050405020304" pitchFamily="18" charset="0"/>
                <a:ea typeface="宋体" panose="02010600030101010101" pitchFamily="2" charset="-122"/>
              </a:rPr>
              <a:t>(</a:t>
            </a:r>
            <a:r>
              <a:rPr kumimoji="1" lang="en-US" altLang="zh-CN" sz="2800" i="1" dirty="0">
                <a:solidFill>
                  <a:srgbClr val="00863D"/>
                </a:solidFill>
                <a:latin typeface="Times New Roman" panose="02020603050405020304" pitchFamily="18" charset="0"/>
                <a:ea typeface="宋体" panose="02010600030101010101" pitchFamily="2" charset="-122"/>
              </a:rPr>
              <a:t>d</a:t>
            </a:r>
            <a:r>
              <a:rPr kumimoji="1" lang="en-US" altLang="zh-CN" sz="2800" dirty="0">
                <a:solidFill>
                  <a:srgbClr val="00863D"/>
                </a:solidFill>
                <a:latin typeface="Times New Roman" panose="02020603050405020304" pitchFamily="18" charset="0"/>
                <a:ea typeface="宋体" panose="02010600030101010101" pitchFamily="2" charset="-122"/>
              </a:rPr>
              <a: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800"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 &lt;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0 </a:t>
            </a:r>
            <a:r>
              <a:rPr kumimoji="1" lang="zh-CN" altLang="en-US" sz="2800" dirty="0">
                <a:solidFill>
                  <a:srgbClr val="00863D"/>
                </a:solidFill>
                <a:latin typeface="Times New Roman" panose="02020603050405020304" pitchFamily="18" charset="0"/>
                <a:ea typeface="宋体" panose="02010600030101010101" pitchFamily="2" charset="-122"/>
              </a:rPr>
              <a:t>，</a:t>
            </a:r>
            <a:r>
              <a:rPr kumimoji="1" lang="en-US" altLang="zh-CN" sz="2800" dirty="0" err="1">
                <a:solidFill>
                  <a:srgbClr val="00863D"/>
                </a:solidFill>
                <a:latin typeface="Times New Roman" panose="02020603050405020304" pitchFamily="18" charset="0"/>
                <a:ea typeface="宋体" panose="02010600030101010101" pitchFamily="2" charset="-122"/>
              </a:rPr>
              <a:t>d</a:t>
            </a:r>
            <a:r>
              <a:rPr kumimoji="1" lang="en-US" altLang="zh-CN" sz="2800" i="1" dirty="0" err="1">
                <a:solidFill>
                  <a:srgbClr val="00863D"/>
                </a:solidFill>
                <a:latin typeface="Times New Roman" panose="02020603050405020304" pitchFamily="18" charset="0"/>
                <a:ea typeface="宋体" panose="02010600030101010101" pitchFamily="2" charset="-122"/>
              </a:rPr>
              <a:t>Φ</a:t>
            </a:r>
            <a:r>
              <a:rPr kumimoji="1" lang="en-US" altLang="zh-CN" sz="2800" i="1" dirty="0">
                <a:solidFill>
                  <a:srgbClr val="00863D"/>
                </a:solidFill>
                <a:latin typeface="Times New Roman" panose="02020603050405020304" pitchFamily="18" charset="0"/>
                <a:ea typeface="宋体" panose="02010600030101010101" pitchFamily="2" charset="-122"/>
              </a:rPr>
              <a:t> </a:t>
            </a:r>
            <a:r>
              <a:rPr kumimoji="1" lang="en-US" altLang="zh-CN" sz="2800" dirty="0">
                <a:solidFill>
                  <a:srgbClr val="00863D"/>
                </a:solidFill>
                <a:latin typeface="Times New Roman" panose="02020603050405020304" pitchFamily="18" charset="0"/>
                <a:ea typeface="宋体" panose="02010600030101010101" pitchFamily="2" charset="-122"/>
              </a:rPr>
              <a:t>&gt; </a:t>
            </a:r>
            <a:r>
              <a:rPr kumimoji="1" lang="en-US" altLang="zh-CN" sz="2800" i="1" dirty="0">
                <a:solidFill>
                  <a:srgbClr val="00863D"/>
                </a:solidFill>
                <a:latin typeface="Times New Roman" panose="02020603050405020304" pitchFamily="18" charset="0"/>
                <a:ea typeface="宋体" panose="02010600030101010101" pitchFamily="2" charset="-122"/>
              </a:rPr>
              <a:t>0</a:t>
            </a:r>
          </a:p>
        </p:txBody>
      </p:sp>
      <p:sp>
        <p:nvSpPr>
          <p:cNvPr id="67" name="Text Box 69"/>
          <p:cNvSpPr txBox="1">
            <a:spLocks noChangeArrowheads="1"/>
          </p:cNvSpPr>
          <p:nvPr/>
        </p:nvSpPr>
        <p:spPr bwMode="auto">
          <a:xfrm>
            <a:off x="6548336" y="6176037"/>
            <a:ext cx="3440539"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 &lt; 0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L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反向</a:t>
            </a:r>
          </a:p>
        </p:txBody>
      </p:sp>
      <p:sp>
        <p:nvSpPr>
          <p:cNvPr id="68" name="Line 63"/>
          <p:cNvSpPr>
            <a:spLocks noChangeShapeType="1"/>
          </p:cNvSpPr>
          <p:nvPr/>
        </p:nvSpPr>
        <p:spPr bwMode="auto">
          <a:xfrm flipH="1" flipV="1">
            <a:off x="7957442" y="4867274"/>
            <a:ext cx="361947" cy="158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69" name="Object 67"/>
          <p:cNvGraphicFramePr>
            <a:graphicFrameLocks noChangeAspect="1"/>
          </p:cNvGraphicFramePr>
          <p:nvPr>
            <p:extLst>
              <p:ext uri="{D42A27DB-BD31-4B8C-83A1-F6EECF244321}">
                <p14:modId xmlns:p14="http://schemas.microsoft.com/office/powerpoint/2010/main" val="3004231056"/>
              </p:ext>
            </p:extLst>
          </p:nvPr>
        </p:nvGraphicFramePr>
        <p:xfrm>
          <a:off x="8053469" y="4876799"/>
          <a:ext cx="430274" cy="388937"/>
        </p:xfrm>
        <a:graphic>
          <a:graphicData uri="http://schemas.openxmlformats.org/presentationml/2006/ole">
            <mc:AlternateContent xmlns:mc="http://schemas.openxmlformats.org/markup-compatibility/2006">
              <mc:Choice xmlns:v="urn:schemas-microsoft-com:vml" Requires="v">
                <p:oleObj spid="_x0000_s319777" name="公式" r:id="rId25" imgW="139680" imgH="177480" progId="Equation.3">
                  <p:embed/>
                </p:oleObj>
              </mc:Choice>
              <mc:Fallback>
                <p:oleObj name="公式" r:id="rId25" imgW="139680" imgH="177480" progId="Equation.3">
                  <p:embed/>
                  <p:pic>
                    <p:nvPicPr>
                      <p:cNvPr id="127" name="Object 6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blackWhite">
                      <a:xfrm>
                        <a:off x="8053469" y="4876799"/>
                        <a:ext cx="430274"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4195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ircle(in)">
                                      <p:cBhvr>
                                        <p:cTn id="39" dur="20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1000"/>
                                        <p:tgtEl>
                                          <p:spTgt spid="35"/>
                                        </p:tgtEl>
                                      </p:cBhvr>
                                    </p:animEffect>
                                    <p:anim calcmode="lin" valueType="num">
                                      <p:cBhvr>
                                        <p:cTn id="51" dur="1000" fill="hold"/>
                                        <p:tgtEl>
                                          <p:spTgt spid="35"/>
                                        </p:tgtEl>
                                        <p:attrNameLst>
                                          <p:attrName>ppt_x</p:attrName>
                                        </p:attrNameLst>
                                      </p:cBhvr>
                                      <p:tavLst>
                                        <p:tav tm="0">
                                          <p:val>
                                            <p:strVal val="#ppt_x"/>
                                          </p:val>
                                        </p:tav>
                                        <p:tav tm="100000">
                                          <p:val>
                                            <p:strVal val="#ppt_x"/>
                                          </p:val>
                                        </p:tav>
                                      </p:tavLst>
                                    </p:anim>
                                    <p:anim calcmode="lin" valueType="num">
                                      <p:cBhvr>
                                        <p:cTn id="5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down)">
                                      <p:cBhvr>
                                        <p:cTn id="57" dur="580">
                                          <p:stCondLst>
                                            <p:cond delay="0"/>
                                          </p:stCondLst>
                                        </p:cTn>
                                        <p:tgtEl>
                                          <p:spTgt spid="33"/>
                                        </p:tgtEl>
                                      </p:cBhvr>
                                    </p:animEffect>
                                    <p:anim calcmode="lin" valueType="num">
                                      <p:cBhvr>
                                        <p:cTn id="5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3" dur="26">
                                          <p:stCondLst>
                                            <p:cond delay="650"/>
                                          </p:stCondLst>
                                        </p:cTn>
                                        <p:tgtEl>
                                          <p:spTgt spid="33"/>
                                        </p:tgtEl>
                                      </p:cBhvr>
                                      <p:to x="100000" y="60000"/>
                                    </p:animScale>
                                    <p:animScale>
                                      <p:cBhvr>
                                        <p:cTn id="64" dur="166" decel="50000">
                                          <p:stCondLst>
                                            <p:cond delay="676"/>
                                          </p:stCondLst>
                                        </p:cTn>
                                        <p:tgtEl>
                                          <p:spTgt spid="33"/>
                                        </p:tgtEl>
                                      </p:cBhvr>
                                      <p:to x="100000" y="100000"/>
                                    </p:animScale>
                                    <p:animScale>
                                      <p:cBhvr>
                                        <p:cTn id="65" dur="26">
                                          <p:stCondLst>
                                            <p:cond delay="1312"/>
                                          </p:stCondLst>
                                        </p:cTn>
                                        <p:tgtEl>
                                          <p:spTgt spid="33"/>
                                        </p:tgtEl>
                                      </p:cBhvr>
                                      <p:to x="100000" y="80000"/>
                                    </p:animScale>
                                    <p:animScale>
                                      <p:cBhvr>
                                        <p:cTn id="66" dur="166" decel="50000">
                                          <p:stCondLst>
                                            <p:cond delay="1338"/>
                                          </p:stCondLst>
                                        </p:cTn>
                                        <p:tgtEl>
                                          <p:spTgt spid="33"/>
                                        </p:tgtEl>
                                      </p:cBhvr>
                                      <p:to x="100000" y="100000"/>
                                    </p:animScale>
                                    <p:animScale>
                                      <p:cBhvr>
                                        <p:cTn id="67" dur="26">
                                          <p:stCondLst>
                                            <p:cond delay="1642"/>
                                          </p:stCondLst>
                                        </p:cTn>
                                        <p:tgtEl>
                                          <p:spTgt spid="33"/>
                                        </p:tgtEl>
                                      </p:cBhvr>
                                      <p:to x="100000" y="90000"/>
                                    </p:animScale>
                                    <p:animScale>
                                      <p:cBhvr>
                                        <p:cTn id="68" dur="166" decel="50000">
                                          <p:stCondLst>
                                            <p:cond delay="1668"/>
                                          </p:stCondLst>
                                        </p:cTn>
                                        <p:tgtEl>
                                          <p:spTgt spid="33"/>
                                        </p:tgtEl>
                                      </p:cBhvr>
                                      <p:to x="100000" y="100000"/>
                                    </p:animScale>
                                    <p:animScale>
                                      <p:cBhvr>
                                        <p:cTn id="69" dur="26">
                                          <p:stCondLst>
                                            <p:cond delay="1808"/>
                                          </p:stCondLst>
                                        </p:cTn>
                                        <p:tgtEl>
                                          <p:spTgt spid="33"/>
                                        </p:tgtEl>
                                      </p:cBhvr>
                                      <p:to x="100000" y="95000"/>
                                    </p:animScale>
                                    <p:animScale>
                                      <p:cBhvr>
                                        <p:cTn id="70" dur="166" decel="50000">
                                          <p:stCondLst>
                                            <p:cond delay="1834"/>
                                          </p:stCondLst>
                                        </p:cTn>
                                        <p:tgtEl>
                                          <p:spTgt spid="33"/>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additive="base">
                                        <p:cTn id="81" dur="500" fill="hold"/>
                                        <p:tgtEl>
                                          <p:spTgt spid="37"/>
                                        </p:tgtEl>
                                        <p:attrNameLst>
                                          <p:attrName>ppt_x</p:attrName>
                                        </p:attrNameLst>
                                      </p:cBhvr>
                                      <p:tavLst>
                                        <p:tav tm="0">
                                          <p:val>
                                            <p:strVal val="#ppt_x"/>
                                          </p:val>
                                        </p:tav>
                                        <p:tav tm="100000">
                                          <p:val>
                                            <p:strVal val="#ppt_x"/>
                                          </p:val>
                                        </p:tav>
                                      </p:tavLst>
                                    </p:anim>
                                    <p:anim calcmode="lin" valueType="num">
                                      <p:cBhvr additive="base">
                                        <p:cTn id="8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1000"/>
                                        <p:tgtEl>
                                          <p:spTgt spid="38"/>
                                        </p:tgtEl>
                                      </p:cBhvr>
                                    </p:animEffect>
                                    <p:anim calcmode="lin" valueType="num">
                                      <p:cBhvr>
                                        <p:cTn id="88" dur="1000" fill="hold"/>
                                        <p:tgtEl>
                                          <p:spTgt spid="38"/>
                                        </p:tgtEl>
                                        <p:attrNameLst>
                                          <p:attrName>ppt_x</p:attrName>
                                        </p:attrNameLst>
                                      </p:cBhvr>
                                      <p:tavLst>
                                        <p:tav tm="0">
                                          <p:val>
                                            <p:strVal val="#ppt_x"/>
                                          </p:val>
                                        </p:tav>
                                        <p:tav tm="100000">
                                          <p:val>
                                            <p:strVal val="#ppt_x"/>
                                          </p:val>
                                        </p:tav>
                                      </p:tavLst>
                                    </p:anim>
                                    <p:anim calcmode="lin" valueType="num">
                                      <p:cBhvr>
                                        <p:cTn id="8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additive="base">
                                        <p:cTn id="94" dur="500" fill="hold"/>
                                        <p:tgtEl>
                                          <p:spTgt spid="39"/>
                                        </p:tgtEl>
                                        <p:attrNameLst>
                                          <p:attrName>ppt_x</p:attrName>
                                        </p:attrNameLst>
                                      </p:cBhvr>
                                      <p:tavLst>
                                        <p:tav tm="0">
                                          <p:val>
                                            <p:strVal val="#ppt_x"/>
                                          </p:val>
                                        </p:tav>
                                        <p:tav tm="100000">
                                          <p:val>
                                            <p:strVal val="#ppt_x"/>
                                          </p:val>
                                        </p:tav>
                                      </p:tavLst>
                                    </p:anim>
                                    <p:anim calcmode="lin" valueType="num">
                                      <p:cBhvr additive="base">
                                        <p:cTn id="9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1000"/>
                                        <p:tgtEl>
                                          <p:spTgt spid="40"/>
                                        </p:tgtEl>
                                      </p:cBhvr>
                                    </p:animEffect>
                                    <p:anim calcmode="lin" valueType="num">
                                      <p:cBhvr>
                                        <p:cTn id="101" dur="1000" fill="hold"/>
                                        <p:tgtEl>
                                          <p:spTgt spid="40"/>
                                        </p:tgtEl>
                                        <p:attrNameLst>
                                          <p:attrName>ppt_x</p:attrName>
                                        </p:attrNameLst>
                                      </p:cBhvr>
                                      <p:tavLst>
                                        <p:tav tm="0">
                                          <p:val>
                                            <p:strVal val="#ppt_x"/>
                                          </p:val>
                                        </p:tav>
                                        <p:tav tm="100000">
                                          <p:val>
                                            <p:strVal val="#ppt_x"/>
                                          </p:val>
                                        </p:tav>
                                      </p:tavLst>
                                    </p:anim>
                                    <p:anim calcmode="lin" valueType="num">
                                      <p:cBhvr>
                                        <p:cTn id="10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circle(in)">
                                      <p:cBhvr>
                                        <p:cTn id="107" dur="20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 calcmode="lin" valueType="num">
                                      <p:cBhvr additive="base">
                                        <p:cTn id="112" dur="500" fill="hold"/>
                                        <p:tgtEl>
                                          <p:spTgt spid="42"/>
                                        </p:tgtEl>
                                        <p:attrNameLst>
                                          <p:attrName>ppt_x</p:attrName>
                                        </p:attrNameLst>
                                      </p:cBhvr>
                                      <p:tavLst>
                                        <p:tav tm="0">
                                          <p:val>
                                            <p:strVal val="#ppt_x"/>
                                          </p:val>
                                        </p:tav>
                                        <p:tav tm="100000">
                                          <p:val>
                                            <p:strVal val="#ppt_x"/>
                                          </p:val>
                                        </p:tav>
                                      </p:tavLst>
                                    </p:anim>
                                    <p:anim calcmode="lin" valueType="num">
                                      <p:cBhvr additive="base">
                                        <p:cTn id="11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1000"/>
                                        <p:tgtEl>
                                          <p:spTgt spid="41"/>
                                        </p:tgtEl>
                                      </p:cBhvr>
                                    </p:animEffect>
                                    <p:anim calcmode="lin" valueType="num">
                                      <p:cBhvr>
                                        <p:cTn id="119" dur="1000" fill="hold"/>
                                        <p:tgtEl>
                                          <p:spTgt spid="41"/>
                                        </p:tgtEl>
                                        <p:attrNameLst>
                                          <p:attrName>ppt_x</p:attrName>
                                        </p:attrNameLst>
                                      </p:cBhvr>
                                      <p:tavLst>
                                        <p:tav tm="0">
                                          <p:val>
                                            <p:strVal val="#ppt_x"/>
                                          </p:val>
                                        </p:tav>
                                        <p:tav tm="100000">
                                          <p:val>
                                            <p:strVal val="#ppt_x"/>
                                          </p:val>
                                        </p:tav>
                                      </p:tavLst>
                                    </p:anim>
                                    <p:anim calcmode="lin" valueType="num">
                                      <p:cBhvr>
                                        <p:cTn id="12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80">
                                          <p:stCondLst>
                                            <p:cond delay="0"/>
                                          </p:stCondLst>
                                        </p:cTn>
                                        <p:tgtEl>
                                          <p:spTgt spid="44"/>
                                        </p:tgtEl>
                                      </p:cBhvr>
                                    </p:animEffect>
                                    <p:anim calcmode="lin" valueType="num">
                                      <p:cBhvr>
                                        <p:cTn id="12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31" dur="26">
                                          <p:stCondLst>
                                            <p:cond delay="650"/>
                                          </p:stCondLst>
                                        </p:cTn>
                                        <p:tgtEl>
                                          <p:spTgt spid="44"/>
                                        </p:tgtEl>
                                      </p:cBhvr>
                                      <p:to x="100000" y="60000"/>
                                    </p:animScale>
                                    <p:animScale>
                                      <p:cBhvr>
                                        <p:cTn id="132" dur="166" decel="50000">
                                          <p:stCondLst>
                                            <p:cond delay="676"/>
                                          </p:stCondLst>
                                        </p:cTn>
                                        <p:tgtEl>
                                          <p:spTgt spid="44"/>
                                        </p:tgtEl>
                                      </p:cBhvr>
                                      <p:to x="100000" y="100000"/>
                                    </p:animScale>
                                    <p:animScale>
                                      <p:cBhvr>
                                        <p:cTn id="133" dur="26">
                                          <p:stCondLst>
                                            <p:cond delay="1312"/>
                                          </p:stCondLst>
                                        </p:cTn>
                                        <p:tgtEl>
                                          <p:spTgt spid="44"/>
                                        </p:tgtEl>
                                      </p:cBhvr>
                                      <p:to x="100000" y="80000"/>
                                    </p:animScale>
                                    <p:animScale>
                                      <p:cBhvr>
                                        <p:cTn id="134" dur="166" decel="50000">
                                          <p:stCondLst>
                                            <p:cond delay="1338"/>
                                          </p:stCondLst>
                                        </p:cTn>
                                        <p:tgtEl>
                                          <p:spTgt spid="44"/>
                                        </p:tgtEl>
                                      </p:cBhvr>
                                      <p:to x="100000" y="100000"/>
                                    </p:animScale>
                                    <p:animScale>
                                      <p:cBhvr>
                                        <p:cTn id="135" dur="26">
                                          <p:stCondLst>
                                            <p:cond delay="1642"/>
                                          </p:stCondLst>
                                        </p:cTn>
                                        <p:tgtEl>
                                          <p:spTgt spid="44"/>
                                        </p:tgtEl>
                                      </p:cBhvr>
                                      <p:to x="100000" y="90000"/>
                                    </p:animScale>
                                    <p:animScale>
                                      <p:cBhvr>
                                        <p:cTn id="136" dur="166" decel="50000">
                                          <p:stCondLst>
                                            <p:cond delay="1668"/>
                                          </p:stCondLst>
                                        </p:cTn>
                                        <p:tgtEl>
                                          <p:spTgt spid="44"/>
                                        </p:tgtEl>
                                      </p:cBhvr>
                                      <p:to x="100000" y="100000"/>
                                    </p:animScale>
                                    <p:animScale>
                                      <p:cBhvr>
                                        <p:cTn id="137" dur="26">
                                          <p:stCondLst>
                                            <p:cond delay="1808"/>
                                          </p:stCondLst>
                                        </p:cTn>
                                        <p:tgtEl>
                                          <p:spTgt spid="44"/>
                                        </p:tgtEl>
                                      </p:cBhvr>
                                      <p:to x="100000" y="95000"/>
                                    </p:animScale>
                                    <p:animScale>
                                      <p:cBhvr>
                                        <p:cTn id="138" dur="166" decel="50000">
                                          <p:stCondLst>
                                            <p:cond delay="1834"/>
                                          </p:stCondLst>
                                        </p:cTn>
                                        <p:tgtEl>
                                          <p:spTgt spid="44"/>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20"/>
                                        </p:tgtEl>
                                        <p:attrNameLst>
                                          <p:attrName>style.visibility</p:attrName>
                                        </p:attrNameLst>
                                      </p:cBhvr>
                                      <p:to>
                                        <p:strVal val="visible"/>
                                      </p:to>
                                    </p:set>
                                    <p:anim calcmode="lin" valueType="num">
                                      <p:cBhvr additive="base">
                                        <p:cTn id="143" dur="500" fill="hold"/>
                                        <p:tgtEl>
                                          <p:spTgt spid="20"/>
                                        </p:tgtEl>
                                        <p:attrNameLst>
                                          <p:attrName>ppt_x</p:attrName>
                                        </p:attrNameLst>
                                      </p:cBhvr>
                                      <p:tavLst>
                                        <p:tav tm="0">
                                          <p:val>
                                            <p:strVal val="#ppt_x"/>
                                          </p:val>
                                        </p:tav>
                                        <p:tav tm="100000">
                                          <p:val>
                                            <p:strVal val="#ppt_x"/>
                                          </p:val>
                                        </p:tav>
                                      </p:tavLst>
                                    </p:anim>
                                    <p:anim calcmode="lin" valueType="num">
                                      <p:cBhvr additive="base">
                                        <p:cTn id="1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45"/>
                                        </p:tgtEl>
                                        <p:attrNameLst>
                                          <p:attrName>style.visibility</p:attrName>
                                        </p:attrNameLst>
                                      </p:cBhvr>
                                      <p:to>
                                        <p:strVal val="visible"/>
                                      </p:to>
                                    </p:set>
                                    <p:anim calcmode="lin" valueType="num">
                                      <p:cBhvr additive="base">
                                        <p:cTn id="149" dur="500" fill="hold"/>
                                        <p:tgtEl>
                                          <p:spTgt spid="45"/>
                                        </p:tgtEl>
                                        <p:attrNameLst>
                                          <p:attrName>ppt_x</p:attrName>
                                        </p:attrNameLst>
                                      </p:cBhvr>
                                      <p:tavLst>
                                        <p:tav tm="0">
                                          <p:val>
                                            <p:strVal val="#ppt_x"/>
                                          </p:val>
                                        </p:tav>
                                        <p:tav tm="100000">
                                          <p:val>
                                            <p:strVal val="#ppt_x"/>
                                          </p:val>
                                        </p:tav>
                                      </p:tavLst>
                                    </p:anim>
                                    <p:anim calcmode="lin" valueType="num">
                                      <p:cBhvr additive="base">
                                        <p:cTn id="15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fade">
                                      <p:cBhvr>
                                        <p:cTn id="155" dur="1000"/>
                                        <p:tgtEl>
                                          <p:spTgt spid="46"/>
                                        </p:tgtEl>
                                      </p:cBhvr>
                                    </p:animEffect>
                                    <p:anim calcmode="lin" valueType="num">
                                      <p:cBhvr>
                                        <p:cTn id="156" dur="1000" fill="hold"/>
                                        <p:tgtEl>
                                          <p:spTgt spid="46"/>
                                        </p:tgtEl>
                                        <p:attrNameLst>
                                          <p:attrName>ppt_x</p:attrName>
                                        </p:attrNameLst>
                                      </p:cBhvr>
                                      <p:tavLst>
                                        <p:tav tm="0">
                                          <p:val>
                                            <p:strVal val="#ppt_x"/>
                                          </p:val>
                                        </p:tav>
                                        <p:tav tm="100000">
                                          <p:val>
                                            <p:strVal val="#ppt_x"/>
                                          </p:val>
                                        </p:tav>
                                      </p:tavLst>
                                    </p:anim>
                                    <p:anim calcmode="lin" valueType="num">
                                      <p:cBhvr>
                                        <p:cTn id="15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47"/>
                                        </p:tgtEl>
                                        <p:attrNameLst>
                                          <p:attrName>style.visibility</p:attrName>
                                        </p:attrNameLst>
                                      </p:cBhvr>
                                      <p:to>
                                        <p:strVal val="visible"/>
                                      </p:to>
                                    </p:set>
                                    <p:anim calcmode="lin" valueType="num">
                                      <p:cBhvr additive="base">
                                        <p:cTn id="162" dur="500" fill="hold"/>
                                        <p:tgtEl>
                                          <p:spTgt spid="47"/>
                                        </p:tgtEl>
                                        <p:attrNameLst>
                                          <p:attrName>ppt_x</p:attrName>
                                        </p:attrNameLst>
                                      </p:cBhvr>
                                      <p:tavLst>
                                        <p:tav tm="0">
                                          <p:val>
                                            <p:strVal val="#ppt_x"/>
                                          </p:val>
                                        </p:tav>
                                        <p:tav tm="100000">
                                          <p:val>
                                            <p:strVal val="#ppt_x"/>
                                          </p:val>
                                        </p:tav>
                                      </p:tavLst>
                                    </p:anim>
                                    <p:anim calcmode="lin" valueType="num">
                                      <p:cBhvr additive="base">
                                        <p:cTn id="16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48"/>
                                        </p:tgtEl>
                                        <p:attrNameLst>
                                          <p:attrName>style.visibility</p:attrName>
                                        </p:attrNameLst>
                                      </p:cBhvr>
                                      <p:to>
                                        <p:strVal val="visible"/>
                                      </p:to>
                                    </p:set>
                                    <p:animEffect transition="in" filter="fade">
                                      <p:cBhvr>
                                        <p:cTn id="168" dur="1000"/>
                                        <p:tgtEl>
                                          <p:spTgt spid="48"/>
                                        </p:tgtEl>
                                      </p:cBhvr>
                                    </p:animEffect>
                                    <p:anim calcmode="lin" valueType="num">
                                      <p:cBhvr>
                                        <p:cTn id="169" dur="1000" fill="hold"/>
                                        <p:tgtEl>
                                          <p:spTgt spid="48"/>
                                        </p:tgtEl>
                                        <p:attrNameLst>
                                          <p:attrName>ppt_x</p:attrName>
                                        </p:attrNameLst>
                                      </p:cBhvr>
                                      <p:tavLst>
                                        <p:tav tm="0">
                                          <p:val>
                                            <p:strVal val="#ppt_x"/>
                                          </p:val>
                                        </p:tav>
                                        <p:tav tm="100000">
                                          <p:val>
                                            <p:strVal val="#ppt_x"/>
                                          </p:val>
                                        </p:tav>
                                      </p:tavLst>
                                    </p:anim>
                                    <p:anim calcmode="lin" valueType="num">
                                      <p:cBhvr>
                                        <p:cTn id="17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6" presetClass="entr" presetSubtype="16" fill="hold" grpId="0" nodeType="clickEffect">
                                  <p:stCondLst>
                                    <p:cond delay="0"/>
                                  </p:stCondLst>
                                  <p:childTnLst>
                                    <p:set>
                                      <p:cBhvr>
                                        <p:cTn id="174" dur="1" fill="hold">
                                          <p:stCondLst>
                                            <p:cond delay="0"/>
                                          </p:stCondLst>
                                        </p:cTn>
                                        <p:tgtEl>
                                          <p:spTgt spid="49"/>
                                        </p:tgtEl>
                                        <p:attrNameLst>
                                          <p:attrName>style.visibility</p:attrName>
                                        </p:attrNameLst>
                                      </p:cBhvr>
                                      <p:to>
                                        <p:strVal val="visible"/>
                                      </p:to>
                                    </p:set>
                                    <p:animEffect transition="in" filter="circle(in)">
                                      <p:cBhvr>
                                        <p:cTn id="175" dur="2000"/>
                                        <p:tgtEl>
                                          <p:spTgt spid="49"/>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50"/>
                                        </p:tgtEl>
                                        <p:attrNameLst>
                                          <p:attrName>style.visibility</p:attrName>
                                        </p:attrNameLst>
                                      </p:cBhvr>
                                      <p:to>
                                        <p:strVal val="visible"/>
                                      </p:to>
                                    </p:set>
                                    <p:anim calcmode="lin" valueType="num">
                                      <p:cBhvr additive="base">
                                        <p:cTn id="180" dur="500" fill="hold"/>
                                        <p:tgtEl>
                                          <p:spTgt spid="50"/>
                                        </p:tgtEl>
                                        <p:attrNameLst>
                                          <p:attrName>ppt_x</p:attrName>
                                        </p:attrNameLst>
                                      </p:cBhvr>
                                      <p:tavLst>
                                        <p:tav tm="0">
                                          <p:val>
                                            <p:strVal val="#ppt_x"/>
                                          </p:val>
                                        </p:tav>
                                        <p:tav tm="100000">
                                          <p:val>
                                            <p:strVal val="#ppt_x"/>
                                          </p:val>
                                        </p:tav>
                                      </p:tavLst>
                                    </p:anim>
                                    <p:anim calcmode="lin" valueType="num">
                                      <p:cBhvr additive="base">
                                        <p:cTn id="18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51"/>
                                        </p:tgtEl>
                                        <p:attrNameLst>
                                          <p:attrName>style.visibility</p:attrName>
                                        </p:attrNameLst>
                                      </p:cBhvr>
                                      <p:to>
                                        <p:strVal val="visible"/>
                                      </p:to>
                                    </p:set>
                                    <p:animEffect transition="in" filter="fade">
                                      <p:cBhvr>
                                        <p:cTn id="186" dur="1000"/>
                                        <p:tgtEl>
                                          <p:spTgt spid="51"/>
                                        </p:tgtEl>
                                      </p:cBhvr>
                                    </p:animEffect>
                                    <p:anim calcmode="lin" valueType="num">
                                      <p:cBhvr>
                                        <p:cTn id="187" dur="1000" fill="hold"/>
                                        <p:tgtEl>
                                          <p:spTgt spid="51"/>
                                        </p:tgtEl>
                                        <p:attrNameLst>
                                          <p:attrName>ppt_x</p:attrName>
                                        </p:attrNameLst>
                                      </p:cBhvr>
                                      <p:tavLst>
                                        <p:tav tm="0">
                                          <p:val>
                                            <p:strVal val="#ppt_x"/>
                                          </p:val>
                                        </p:tav>
                                        <p:tav tm="100000">
                                          <p:val>
                                            <p:strVal val="#ppt_x"/>
                                          </p:val>
                                        </p:tav>
                                      </p:tavLst>
                                    </p:anim>
                                    <p:anim calcmode="lin" valueType="num">
                                      <p:cBhvr>
                                        <p:cTn id="188"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6" presetClass="entr" presetSubtype="0" fill="hold" grpId="0" nodeType="clickEffect">
                                  <p:stCondLst>
                                    <p:cond delay="0"/>
                                  </p:stCondLst>
                                  <p:childTnLst>
                                    <p:set>
                                      <p:cBhvr>
                                        <p:cTn id="192" dur="1" fill="hold">
                                          <p:stCondLst>
                                            <p:cond delay="0"/>
                                          </p:stCondLst>
                                        </p:cTn>
                                        <p:tgtEl>
                                          <p:spTgt spid="52"/>
                                        </p:tgtEl>
                                        <p:attrNameLst>
                                          <p:attrName>style.visibility</p:attrName>
                                        </p:attrNameLst>
                                      </p:cBhvr>
                                      <p:to>
                                        <p:strVal val="visible"/>
                                      </p:to>
                                    </p:set>
                                    <p:animEffect transition="in" filter="wipe(down)">
                                      <p:cBhvr>
                                        <p:cTn id="193" dur="580">
                                          <p:stCondLst>
                                            <p:cond delay="0"/>
                                          </p:stCondLst>
                                        </p:cTn>
                                        <p:tgtEl>
                                          <p:spTgt spid="52"/>
                                        </p:tgtEl>
                                      </p:cBhvr>
                                    </p:animEffect>
                                    <p:anim calcmode="lin" valueType="num">
                                      <p:cBhvr>
                                        <p:cTn id="194"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195"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196"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197"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198"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199" dur="26">
                                          <p:stCondLst>
                                            <p:cond delay="650"/>
                                          </p:stCondLst>
                                        </p:cTn>
                                        <p:tgtEl>
                                          <p:spTgt spid="52"/>
                                        </p:tgtEl>
                                      </p:cBhvr>
                                      <p:to x="100000" y="60000"/>
                                    </p:animScale>
                                    <p:animScale>
                                      <p:cBhvr>
                                        <p:cTn id="200" dur="166" decel="50000">
                                          <p:stCondLst>
                                            <p:cond delay="676"/>
                                          </p:stCondLst>
                                        </p:cTn>
                                        <p:tgtEl>
                                          <p:spTgt spid="52"/>
                                        </p:tgtEl>
                                      </p:cBhvr>
                                      <p:to x="100000" y="100000"/>
                                    </p:animScale>
                                    <p:animScale>
                                      <p:cBhvr>
                                        <p:cTn id="201" dur="26">
                                          <p:stCondLst>
                                            <p:cond delay="1312"/>
                                          </p:stCondLst>
                                        </p:cTn>
                                        <p:tgtEl>
                                          <p:spTgt spid="52"/>
                                        </p:tgtEl>
                                      </p:cBhvr>
                                      <p:to x="100000" y="80000"/>
                                    </p:animScale>
                                    <p:animScale>
                                      <p:cBhvr>
                                        <p:cTn id="202" dur="166" decel="50000">
                                          <p:stCondLst>
                                            <p:cond delay="1338"/>
                                          </p:stCondLst>
                                        </p:cTn>
                                        <p:tgtEl>
                                          <p:spTgt spid="52"/>
                                        </p:tgtEl>
                                      </p:cBhvr>
                                      <p:to x="100000" y="100000"/>
                                    </p:animScale>
                                    <p:animScale>
                                      <p:cBhvr>
                                        <p:cTn id="203" dur="26">
                                          <p:stCondLst>
                                            <p:cond delay="1642"/>
                                          </p:stCondLst>
                                        </p:cTn>
                                        <p:tgtEl>
                                          <p:spTgt spid="52"/>
                                        </p:tgtEl>
                                      </p:cBhvr>
                                      <p:to x="100000" y="90000"/>
                                    </p:animScale>
                                    <p:animScale>
                                      <p:cBhvr>
                                        <p:cTn id="204" dur="166" decel="50000">
                                          <p:stCondLst>
                                            <p:cond delay="1668"/>
                                          </p:stCondLst>
                                        </p:cTn>
                                        <p:tgtEl>
                                          <p:spTgt spid="52"/>
                                        </p:tgtEl>
                                      </p:cBhvr>
                                      <p:to x="100000" y="100000"/>
                                    </p:animScale>
                                    <p:animScale>
                                      <p:cBhvr>
                                        <p:cTn id="205" dur="26">
                                          <p:stCondLst>
                                            <p:cond delay="1808"/>
                                          </p:stCondLst>
                                        </p:cTn>
                                        <p:tgtEl>
                                          <p:spTgt spid="52"/>
                                        </p:tgtEl>
                                      </p:cBhvr>
                                      <p:to x="100000" y="95000"/>
                                    </p:animScale>
                                    <p:animScale>
                                      <p:cBhvr>
                                        <p:cTn id="206" dur="166" decel="50000">
                                          <p:stCondLst>
                                            <p:cond delay="1834"/>
                                          </p:stCondLst>
                                        </p:cTn>
                                        <p:tgtEl>
                                          <p:spTgt spid="52"/>
                                        </p:tgtEl>
                                      </p:cBhvr>
                                      <p:to x="100000" y="100000"/>
                                    </p:animScale>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nodeType="clickEffect">
                                  <p:stCondLst>
                                    <p:cond delay="0"/>
                                  </p:stCondLst>
                                  <p:childTnLst>
                                    <p:set>
                                      <p:cBhvr>
                                        <p:cTn id="210" dur="1" fill="hold">
                                          <p:stCondLst>
                                            <p:cond delay="0"/>
                                          </p:stCondLst>
                                        </p:cTn>
                                        <p:tgtEl>
                                          <p:spTgt spid="53"/>
                                        </p:tgtEl>
                                        <p:attrNameLst>
                                          <p:attrName>style.visibility</p:attrName>
                                        </p:attrNameLst>
                                      </p:cBhvr>
                                      <p:to>
                                        <p:strVal val="visible"/>
                                      </p:to>
                                    </p:set>
                                    <p:anim calcmode="lin" valueType="num">
                                      <p:cBhvr additive="base">
                                        <p:cTn id="211" dur="500" fill="hold"/>
                                        <p:tgtEl>
                                          <p:spTgt spid="53"/>
                                        </p:tgtEl>
                                        <p:attrNameLst>
                                          <p:attrName>ppt_x</p:attrName>
                                        </p:attrNameLst>
                                      </p:cBhvr>
                                      <p:tavLst>
                                        <p:tav tm="0">
                                          <p:val>
                                            <p:strVal val="#ppt_x"/>
                                          </p:val>
                                        </p:tav>
                                        <p:tav tm="100000">
                                          <p:val>
                                            <p:strVal val="#ppt_x"/>
                                          </p:val>
                                        </p:tav>
                                      </p:tavLst>
                                    </p:anim>
                                    <p:anim calcmode="lin" valueType="num">
                                      <p:cBhvr additive="base">
                                        <p:cTn id="21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grpId="0" nodeType="clickEffect">
                                  <p:stCondLst>
                                    <p:cond delay="0"/>
                                  </p:stCondLst>
                                  <p:childTnLst>
                                    <p:set>
                                      <p:cBhvr>
                                        <p:cTn id="216" dur="1" fill="hold">
                                          <p:stCondLst>
                                            <p:cond delay="0"/>
                                          </p:stCondLst>
                                        </p:cTn>
                                        <p:tgtEl>
                                          <p:spTgt spid="62"/>
                                        </p:tgtEl>
                                        <p:attrNameLst>
                                          <p:attrName>style.visibility</p:attrName>
                                        </p:attrNameLst>
                                      </p:cBhvr>
                                      <p:to>
                                        <p:strVal val="visible"/>
                                      </p:to>
                                    </p:set>
                                    <p:anim calcmode="lin" valueType="num">
                                      <p:cBhvr additive="base">
                                        <p:cTn id="217" dur="500" fill="hold"/>
                                        <p:tgtEl>
                                          <p:spTgt spid="62"/>
                                        </p:tgtEl>
                                        <p:attrNameLst>
                                          <p:attrName>ppt_x</p:attrName>
                                        </p:attrNameLst>
                                      </p:cBhvr>
                                      <p:tavLst>
                                        <p:tav tm="0">
                                          <p:val>
                                            <p:strVal val="#ppt_x"/>
                                          </p:val>
                                        </p:tav>
                                        <p:tav tm="100000">
                                          <p:val>
                                            <p:strVal val="#ppt_x"/>
                                          </p:val>
                                        </p:tav>
                                      </p:tavLst>
                                    </p:anim>
                                    <p:anim calcmode="lin" valueType="num">
                                      <p:cBhvr additive="base">
                                        <p:cTn id="21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42" presetClass="entr" presetSubtype="0" fill="hold" grpId="0" nodeType="clickEffect">
                                  <p:stCondLst>
                                    <p:cond delay="0"/>
                                  </p:stCondLst>
                                  <p:childTnLst>
                                    <p:set>
                                      <p:cBhvr>
                                        <p:cTn id="222" dur="1" fill="hold">
                                          <p:stCondLst>
                                            <p:cond delay="0"/>
                                          </p:stCondLst>
                                        </p:cTn>
                                        <p:tgtEl>
                                          <p:spTgt spid="63"/>
                                        </p:tgtEl>
                                        <p:attrNameLst>
                                          <p:attrName>style.visibility</p:attrName>
                                        </p:attrNameLst>
                                      </p:cBhvr>
                                      <p:to>
                                        <p:strVal val="visible"/>
                                      </p:to>
                                    </p:set>
                                    <p:animEffect transition="in" filter="fade">
                                      <p:cBhvr>
                                        <p:cTn id="223" dur="1000"/>
                                        <p:tgtEl>
                                          <p:spTgt spid="63"/>
                                        </p:tgtEl>
                                      </p:cBhvr>
                                    </p:animEffect>
                                    <p:anim calcmode="lin" valueType="num">
                                      <p:cBhvr>
                                        <p:cTn id="224" dur="1000" fill="hold"/>
                                        <p:tgtEl>
                                          <p:spTgt spid="63"/>
                                        </p:tgtEl>
                                        <p:attrNameLst>
                                          <p:attrName>ppt_x</p:attrName>
                                        </p:attrNameLst>
                                      </p:cBhvr>
                                      <p:tavLst>
                                        <p:tav tm="0">
                                          <p:val>
                                            <p:strVal val="#ppt_x"/>
                                          </p:val>
                                        </p:tav>
                                        <p:tav tm="100000">
                                          <p:val>
                                            <p:strVal val="#ppt_x"/>
                                          </p:val>
                                        </p:tav>
                                      </p:tavLst>
                                    </p:anim>
                                    <p:anim calcmode="lin" valueType="num">
                                      <p:cBhvr>
                                        <p:cTn id="22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 presetClass="entr" presetSubtype="4" fill="hold" grpId="0" nodeType="clickEffect">
                                  <p:stCondLst>
                                    <p:cond delay="0"/>
                                  </p:stCondLst>
                                  <p:childTnLst>
                                    <p:set>
                                      <p:cBhvr>
                                        <p:cTn id="229" dur="1" fill="hold">
                                          <p:stCondLst>
                                            <p:cond delay="0"/>
                                          </p:stCondLst>
                                        </p:cTn>
                                        <p:tgtEl>
                                          <p:spTgt spid="64"/>
                                        </p:tgtEl>
                                        <p:attrNameLst>
                                          <p:attrName>style.visibility</p:attrName>
                                        </p:attrNameLst>
                                      </p:cBhvr>
                                      <p:to>
                                        <p:strVal val="visible"/>
                                      </p:to>
                                    </p:set>
                                    <p:anim calcmode="lin" valueType="num">
                                      <p:cBhvr additive="base">
                                        <p:cTn id="230" dur="500" fill="hold"/>
                                        <p:tgtEl>
                                          <p:spTgt spid="64"/>
                                        </p:tgtEl>
                                        <p:attrNameLst>
                                          <p:attrName>ppt_x</p:attrName>
                                        </p:attrNameLst>
                                      </p:cBhvr>
                                      <p:tavLst>
                                        <p:tav tm="0">
                                          <p:val>
                                            <p:strVal val="#ppt_x"/>
                                          </p:val>
                                        </p:tav>
                                        <p:tav tm="100000">
                                          <p:val>
                                            <p:strVal val="#ppt_x"/>
                                          </p:val>
                                        </p:tav>
                                      </p:tavLst>
                                    </p:anim>
                                    <p:anim calcmode="lin" valueType="num">
                                      <p:cBhvr additive="base">
                                        <p:cTn id="231"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42" presetClass="entr" presetSubtype="0" fill="hold" nodeType="clickEffect">
                                  <p:stCondLst>
                                    <p:cond delay="0"/>
                                  </p:stCondLst>
                                  <p:childTnLst>
                                    <p:set>
                                      <p:cBhvr>
                                        <p:cTn id="235" dur="1" fill="hold">
                                          <p:stCondLst>
                                            <p:cond delay="0"/>
                                          </p:stCondLst>
                                        </p:cTn>
                                        <p:tgtEl>
                                          <p:spTgt spid="65"/>
                                        </p:tgtEl>
                                        <p:attrNameLst>
                                          <p:attrName>style.visibility</p:attrName>
                                        </p:attrNameLst>
                                      </p:cBhvr>
                                      <p:to>
                                        <p:strVal val="visible"/>
                                      </p:to>
                                    </p:set>
                                    <p:animEffect transition="in" filter="fade">
                                      <p:cBhvr>
                                        <p:cTn id="236" dur="1000"/>
                                        <p:tgtEl>
                                          <p:spTgt spid="65"/>
                                        </p:tgtEl>
                                      </p:cBhvr>
                                    </p:animEffect>
                                    <p:anim calcmode="lin" valueType="num">
                                      <p:cBhvr>
                                        <p:cTn id="237" dur="1000" fill="hold"/>
                                        <p:tgtEl>
                                          <p:spTgt spid="65"/>
                                        </p:tgtEl>
                                        <p:attrNameLst>
                                          <p:attrName>ppt_x</p:attrName>
                                        </p:attrNameLst>
                                      </p:cBhvr>
                                      <p:tavLst>
                                        <p:tav tm="0">
                                          <p:val>
                                            <p:strVal val="#ppt_x"/>
                                          </p:val>
                                        </p:tav>
                                        <p:tav tm="100000">
                                          <p:val>
                                            <p:strVal val="#ppt_x"/>
                                          </p:val>
                                        </p:tav>
                                      </p:tavLst>
                                    </p:anim>
                                    <p:anim calcmode="lin" valueType="num">
                                      <p:cBhvr>
                                        <p:cTn id="23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6" presetClass="entr" presetSubtype="16" fill="hold" grpId="0" nodeType="clickEffect">
                                  <p:stCondLst>
                                    <p:cond delay="0"/>
                                  </p:stCondLst>
                                  <p:childTnLst>
                                    <p:set>
                                      <p:cBhvr>
                                        <p:cTn id="242" dur="1" fill="hold">
                                          <p:stCondLst>
                                            <p:cond delay="0"/>
                                          </p:stCondLst>
                                        </p:cTn>
                                        <p:tgtEl>
                                          <p:spTgt spid="66"/>
                                        </p:tgtEl>
                                        <p:attrNameLst>
                                          <p:attrName>style.visibility</p:attrName>
                                        </p:attrNameLst>
                                      </p:cBhvr>
                                      <p:to>
                                        <p:strVal val="visible"/>
                                      </p:to>
                                    </p:set>
                                    <p:animEffect transition="in" filter="circle(in)">
                                      <p:cBhvr>
                                        <p:cTn id="243" dur="2000"/>
                                        <p:tgtEl>
                                          <p:spTgt spid="66"/>
                                        </p:tgtEl>
                                      </p:cBhvr>
                                    </p:animEffect>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grpId="0" nodeType="clickEffect">
                                  <p:stCondLst>
                                    <p:cond delay="0"/>
                                  </p:stCondLst>
                                  <p:childTnLst>
                                    <p:set>
                                      <p:cBhvr>
                                        <p:cTn id="247" dur="1" fill="hold">
                                          <p:stCondLst>
                                            <p:cond delay="0"/>
                                          </p:stCondLst>
                                        </p:cTn>
                                        <p:tgtEl>
                                          <p:spTgt spid="68"/>
                                        </p:tgtEl>
                                        <p:attrNameLst>
                                          <p:attrName>style.visibility</p:attrName>
                                        </p:attrNameLst>
                                      </p:cBhvr>
                                      <p:to>
                                        <p:strVal val="visible"/>
                                      </p:to>
                                    </p:set>
                                    <p:anim calcmode="lin" valueType="num">
                                      <p:cBhvr additive="base">
                                        <p:cTn id="248" dur="500" fill="hold"/>
                                        <p:tgtEl>
                                          <p:spTgt spid="68"/>
                                        </p:tgtEl>
                                        <p:attrNameLst>
                                          <p:attrName>ppt_x</p:attrName>
                                        </p:attrNameLst>
                                      </p:cBhvr>
                                      <p:tavLst>
                                        <p:tav tm="0">
                                          <p:val>
                                            <p:strVal val="#ppt_x"/>
                                          </p:val>
                                        </p:tav>
                                        <p:tav tm="100000">
                                          <p:val>
                                            <p:strVal val="#ppt_x"/>
                                          </p:val>
                                        </p:tav>
                                      </p:tavLst>
                                    </p:anim>
                                    <p:anim calcmode="lin" valueType="num">
                                      <p:cBhvr additive="base">
                                        <p:cTn id="24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42" presetClass="entr" presetSubtype="0" fill="hold" nodeType="clickEffect">
                                  <p:stCondLst>
                                    <p:cond delay="0"/>
                                  </p:stCondLst>
                                  <p:childTnLst>
                                    <p:set>
                                      <p:cBhvr>
                                        <p:cTn id="253" dur="1" fill="hold">
                                          <p:stCondLst>
                                            <p:cond delay="0"/>
                                          </p:stCondLst>
                                        </p:cTn>
                                        <p:tgtEl>
                                          <p:spTgt spid="69"/>
                                        </p:tgtEl>
                                        <p:attrNameLst>
                                          <p:attrName>style.visibility</p:attrName>
                                        </p:attrNameLst>
                                      </p:cBhvr>
                                      <p:to>
                                        <p:strVal val="visible"/>
                                      </p:to>
                                    </p:set>
                                    <p:animEffect transition="in" filter="fade">
                                      <p:cBhvr>
                                        <p:cTn id="254" dur="1000"/>
                                        <p:tgtEl>
                                          <p:spTgt spid="69"/>
                                        </p:tgtEl>
                                      </p:cBhvr>
                                    </p:animEffect>
                                    <p:anim calcmode="lin" valueType="num">
                                      <p:cBhvr>
                                        <p:cTn id="255" dur="1000" fill="hold"/>
                                        <p:tgtEl>
                                          <p:spTgt spid="69"/>
                                        </p:tgtEl>
                                        <p:attrNameLst>
                                          <p:attrName>ppt_x</p:attrName>
                                        </p:attrNameLst>
                                      </p:cBhvr>
                                      <p:tavLst>
                                        <p:tav tm="0">
                                          <p:val>
                                            <p:strVal val="#ppt_x"/>
                                          </p:val>
                                        </p:tav>
                                        <p:tav tm="100000">
                                          <p:val>
                                            <p:strVal val="#ppt_x"/>
                                          </p:val>
                                        </p:tav>
                                      </p:tavLst>
                                    </p:anim>
                                    <p:anim calcmode="lin" valueType="num">
                                      <p:cBhvr>
                                        <p:cTn id="25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6" presetClass="entr" presetSubtype="16" fill="hold" grpId="0" nodeType="clickEffect">
                                  <p:stCondLst>
                                    <p:cond delay="0"/>
                                  </p:stCondLst>
                                  <p:childTnLst>
                                    <p:set>
                                      <p:cBhvr>
                                        <p:cTn id="260" dur="1" fill="hold">
                                          <p:stCondLst>
                                            <p:cond delay="0"/>
                                          </p:stCondLst>
                                        </p:cTn>
                                        <p:tgtEl>
                                          <p:spTgt spid="67"/>
                                        </p:tgtEl>
                                        <p:attrNameLst>
                                          <p:attrName>style.visibility</p:attrName>
                                        </p:attrNameLst>
                                      </p:cBhvr>
                                      <p:to>
                                        <p:strVal val="visible"/>
                                      </p:to>
                                    </p:set>
                                    <p:animEffect transition="in" filter="circle(in)">
                                      <p:cBhvr>
                                        <p:cTn id="261"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p:bldP spid="33" grpId="0"/>
      <p:bldP spid="34" grpId="0"/>
      <p:bldP spid="36" grpId="0" animBg="1"/>
      <p:bldP spid="37" grpId="0" animBg="1"/>
      <p:bldP spid="38" grpId="0"/>
      <p:bldP spid="39" grpId="0" animBg="1"/>
      <p:bldP spid="42" grpId="0" animBg="1"/>
      <p:bldP spid="43" grpId="0"/>
      <p:bldP spid="44" grpId="0"/>
      <p:bldP spid="45" grpId="0" animBg="1"/>
      <p:bldP spid="46" grpId="0"/>
      <p:bldP spid="47" grpId="0" animBg="1"/>
      <p:bldP spid="49" grpId="0"/>
      <p:bldP spid="50" grpId="0" animBg="1"/>
      <p:bldP spid="52" grpId="0"/>
      <p:bldP spid="62" grpId="0" animBg="1"/>
      <p:bldP spid="63" grpId="0"/>
      <p:bldP spid="64" grpId="0" animBg="1"/>
      <p:bldP spid="66" grpId="0"/>
      <p:bldP spid="67" grpId="0"/>
      <p:bldP spid="6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73250" y="276225"/>
            <a:ext cx="6280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9900"/>
                </a:solidFill>
                <a:latin typeface="Calibri" panose="020F0502020204030204" pitchFamily="34" charset="0"/>
              </a:rPr>
              <a:t>若回路线圈有</a:t>
            </a:r>
            <a:r>
              <a:rPr lang="en-US" altLang="zh-CN" sz="2600" b="1" dirty="0">
                <a:solidFill>
                  <a:srgbClr val="FF0000"/>
                </a:solidFill>
                <a:latin typeface="Calibri" panose="020F0502020204030204" pitchFamily="34" charset="0"/>
              </a:rPr>
              <a:t>N</a:t>
            </a:r>
            <a:r>
              <a:rPr lang="zh-CN" altLang="zh-CN" sz="2600" b="1" dirty="0">
                <a:solidFill>
                  <a:srgbClr val="009900"/>
                </a:solidFill>
                <a:latin typeface="Calibri" panose="020F0502020204030204" pitchFamily="34" charset="0"/>
              </a:rPr>
              <a:t>匝，则由于</a:t>
            </a:r>
            <a:r>
              <a:rPr lang="zh-CN" altLang="en-US" sz="2600" b="1" dirty="0">
                <a:solidFill>
                  <a:srgbClr val="009900"/>
                </a:solidFill>
                <a:latin typeface="Calibri" panose="020F0502020204030204" pitchFamily="34" charset="0"/>
              </a:rPr>
              <a:t>匝与匝</a:t>
            </a:r>
            <a:r>
              <a:rPr lang="zh-CN" altLang="zh-CN" sz="2600" b="1" dirty="0">
                <a:solidFill>
                  <a:srgbClr val="009900"/>
                </a:solidFill>
                <a:latin typeface="Calibri" panose="020F0502020204030204" pitchFamily="34" charset="0"/>
              </a:rPr>
              <a:t>串联</a:t>
            </a:r>
            <a:endParaRPr lang="zh-CN" altLang="en-US" sz="2600" b="1" dirty="0">
              <a:solidFill>
                <a:srgbClr val="009900"/>
              </a:solidFill>
              <a:latin typeface="Calibri" panose="020F0502020204030204" pitchFamily="34" charset="0"/>
            </a:endParaRPr>
          </a:p>
        </p:txBody>
      </p:sp>
      <p:graphicFrame>
        <p:nvGraphicFramePr>
          <p:cNvPr id="3" name="Object 3"/>
          <p:cNvGraphicFramePr>
            <a:graphicFrameLocks noChangeAspect="1"/>
          </p:cNvGraphicFramePr>
          <p:nvPr/>
        </p:nvGraphicFramePr>
        <p:xfrm>
          <a:off x="1992314" y="1074738"/>
          <a:ext cx="1463675" cy="855662"/>
        </p:xfrm>
        <a:graphic>
          <a:graphicData uri="http://schemas.openxmlformats.org/presentationml/2006/ole">
            <mc:AlternateContent xmlns:mc="http://schemas.openxmlformats.org/markup-compatibility/2006">
              <mc:Choice xmlns:v="urn:schemas-microsoft-com:vml" Requires="v">
                <p:oleObj spid="_x0000_s258772" name="公式" r:id="rId3" imgW="583947" imgH="342751" progId="Equation.3">
                  <p:embed/>
                </p:oleObj>
              </mc:Choice>
              <mc:Fallback>
                <p:oleObj name="公式" r:id="rId3" imgW="583947" imgH="34275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1074738"/>
                        <a:ext cx="1463675"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4"/>
          <p:cNvGraphicFramePr>
            <a:graphicFrameLocks noChangeAspect="1"/>
          </p:cNvGraphicFramePr>
          <p:nvPr/>
        </p:nvGraphicFramePr>
        <p:xfrm>
          <a:off x="8105776" y="2133601"/>
          <a:ext cx="1647825" cy="538163"/>
        </p:xfrm>
        <a:graphic>
          <a:graphicData uri="http://schemas.openxmlformats.org/presentationml/2006/ole">
            <mc:AlternateContent xmlns:mc="http://schemas.openxmlformats.org/markup-compatibility/2006">
              <mc:Choice xmlns:v="urn:schemas-microsoft-com:vml" Requires="v">
                <p:oleObj spid="_x0000_s258773" name="公式" r:id="rId5" imgW="660113" imgH="215806" progId="Equation.3">
                  <p:embed/>
                </p:oleObj>
              </mc:Choice>
              <mc:Fallback>
                <p:oleObj name="公式" r:id="rId5" imgW="660113"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5776" y="2133601"/>
                        <a:ext cx="16478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5"/>
          <p:cNvSpPr txBox="1">
            <a:spLocks noChangeArrowheads="1"/>
          </p:cNvSpPr>
          <p:nvPr/>
        </p:nvSpPr>
        <p:spPr bwMode="auto">
          <a:xfrm>
            <a:off x="3962401" y="2133600"/>
            <a:ext cx="24479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latin typeface="Calibri" panose="020F0502020204030204" pitchFamily="34" charset="0"/>
              </a:rPr>
              <a:t>——</a:t>
            </a:r>
            <a:r>
              <a:rPr lang="zh-CN" altLang="en-US" sz="2600" b="1">
                <a:solidFill>
                  <a:srgbClr val="FF0000"/>
                </a:solidFill>
                <a:latin typeface="Calibri" panose="020F0502020204030204" pitchFamily="34" charset="0"/>
              </a:rPr>
              <a:t>磁通链</a:t>
            </a:r>
          </a:p>
        </p:txBody>
      </p:sp>
      <p:sp>
        <p:nvSpPr>
          <p:cNvPr id="6" name="Text Box 6"/>
          <p:cNvSpPr txBox="1">
            <a:spLocks noChangeArrowheads="1"/>
          </p:cNvSpPr>
          <p:nvPr/>
        </p:nvSpPr>
        <p:spPr bwMode="auto">
          <a:xfrm>
            <a:off x="1909764" y="3244850"/>
            <a:ext cx="5634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FF00FF"/>
                </a:solidFill>
                <a:latin typeface="Calibri" panose="020F0502020204030204" pitchFamily="34" charset="0"/>
              </a:rPr>
              <a:t>设线圈电阻为</a:t>
            </a:r>
            <a:r>
              <a:rPr lang="en-US" altLang="zh-CN" sz="2600" b="1" dirty="0">
                <a:solidFill>
                  <a:srgbClr val="00863D"/>
                </a:solidFill>
                <a:latin typeface="Calibri" panose="020F0502020204030204" pitchFamily="34" charset="0"/>
              </a:rPr>
              <a:t>R</a:t>
            </a:r>
            <a:r>
              <a:rPr lang="en-US" altLang="zh-CN" sz="2600" b="1" dirty="0">
                <a:solidFill>
                  <a:srgbClr val="FF00FF"/>
                </a:solidFill>
                <a:latin typeface="Calibri" panose="020F0502020204030204" pitchFamily="34" charset="0"/>
              </a:rPr>
              <a:t>,</a:t>
            </a:r>
            <a:r>
              <a:rPr lang="zh-CN" altLang="en-US" sz="2600" b="1" dirty="0">
                <a:solidFill>
                  <a:srgbClr val="FF00FF"/>
                </a:solidFill>
                <a:latin typeface="Calibri" panose="020F0502020204030204" pitchFamily="34" charset="0"/>
              </a:rPr>
              <a:t>则在</a:t>
            </a:r>
            <a:r>
              <a:rPr lang="en-US" altLang="zh-CN" sz="2600" b="1" dirty="0" err="1">
                <a:solidFill>
                  <a:srgbClr val="00863D"/>
                </a:solidFill>
                <a:latin typeface="Calibri" panose="020F0502020204030204" pitchFamily="34" charset="0"/>
              </a:rPr>
              <a:t>t→t+dt</a:t>
            </a:r>
            <a:r>
              <a:rPr lang="zh-CN" altLang="en-US" sz="2600" b="1" dirty="0">
                <a:solidFill>
                  <a:srgbClr val="FF00FF"/>
                </a:solidFill>
                <a:latin typeface="Calibri" panose="020F0502020204030204" pitchFamily="34" charset="0"/>
              </a:rPr>
              <a:t>时间内</a:t>
            </a:r>
          </a:p>
        </p:txBody>
      </p:sp>
      <p:graphicFrame>
        <p:nvGraphicFramePr>
          <p:cNvPr id="7" name="Object 7"/>
          <p:cNvGraphicFramePr>
            <a:graphicFrameLocks noChangeAspect="1"/>
          </p:cNvGraphicFramePr>
          <p:nvPr/>
        </p:nvGraphicFramePr>
        <p:xfrm>
          <a:off x="7010401" y="2971801"/>
          <a:ext cx="2697163" cy="1012825"/>
        </p:xfrm>
        <a:graphic>
          <a:graphicData uri="http://schemas.openxmlformats.org/presentationml/2006/ole">
            <mc:AlternateContent xmlns:mc="http://schemas.openxmlformats.org/markup-compatibility/2006">
              <mc:Choice xmlns:v="urn:schemas-microsoft-com:vml" Requires="v">
                <p:oleObj spid="_x0000_s258774" name="公式" r:id="rId7" imgW="1079032" imgH="406224" progId="Equation.3">
                  <p:embed/>
                </p:oleObj>
              </mc:Choice>
              <mc:Fallback>
                <p:oleObj name="公式" r:id="rId7" imgW="1079032"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1" y="2971801"/>
                        <a:ext cx="2697163"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9"/>
          <p:cNvGraphicFramePr>
            <a:graphicFrameLocks noChangeAspect="1"/>
          </p:cNvGraphicFramePr>
          <p:nvPr/>
        </p:nvGraphicFramePr>
        <p:xfrm>
          <a:off x="3336926" y="4511675"/>
          <a:ext cx="3476625" cy="984250"/>
        </p:xfrm>
        <a:graphic>
          <a:graphicData uri="http://schemas.openxmlformats.org/presentationml/2006/ole">
            <mc:AlternateContent xmlns:mc="http://schemas.openxmlformats.org/markup-compatibility/2006">
              <mc:Choice xmlns:v="urn:schemas-microsoft-com:vml" Requires="v">
                <p:oleObj spid="_x0000_s258775" name="公式" r:id="rId9" imgW="1435100" imgH="393700" progId="Equation.3">
                  <p:embed/>
                </p:oleObj>
              </mc:Choice>
              <mc:Fallback>
                <p:oleObj name="公式" r:id="rId9" imgW="14351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6926" y="4511675"/>
                        <a:ext cx="34766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10"/>
          <p:cNvSpPr txBox="1">
            <a:spLocks noChangeArrowheads="1"/>
          </p:cNvSpPr>
          <p:nvPr/>
        </p:nvSpPr>
        <p:spPr bwMode="auto">
          <a:xfrm>
            <a:off x="6159500" y="2133600"/>
            <a:ext cx="27559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70C0"/>
                </a:solidFill>
                <a:latin typeface="Calibri" panose="020F0502020204030204" pitchFamily="34" charset="0"/>
              </a:rPr>
              <a:t>各匝相同时：</a:t>
            </a:r>
            <a:endParaRPr lang="zh-CN" altLang="en-US" sz="3200" b="1" dirty="0">
              <a:solidFill>
                <a:srgbClr val="0070C0"/>
              </a:solidFill>
              <a:latin typeface="Calibri" panose="020F0502020204030204" pitchFamily="34" charset="0"/>
            </a:endParaRPr>
          </a:p>
        </p:txBody>
      </p:sp>
      <p:graphicFrame>
        <p:nvGraphicFramePr>
          <p:cNvPr id="10" name="Object 11"/>
          <p:cNvGraphicFramePr>
            <a:graphicFrameLocks noChangeAspect="1"/>
          </p:cNvGraphicFramePr>
          <p:nvPr/>
        </p:nvGraphicFramePr>
        <p:xfrm>
          <a:off x="1981200" y="1905001"/>
          <a:ext cx="1784350" cy="1077913"/>
        </p:xfrm>
        <a:graphic>
          <a:graphicData uri="http://schemas.openxmlformats.org/presentationml/2006/ole">
            <mc:AlternateContent xmlns:mc="http://schemas.openxmlformats.org/markup-compatibility/2006">
              <mc:Choice xmlns:v="urn:schemas-microsoft-com:vml" Requires="v">
                <p:oleObj spid="_x0000_s258776" name="公式" r:id="rId11" imgW="761669" imgH="431613" progId="Equation.3">
                  <p:embed/>
                </p:oleObj>
              </mc:Choice>
              <mc:Fallback>
                <p:oleObj name="公式" r:id="rId11" imgW="761669" imgH="4316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200" y="1905001"/>
                        <a:ext cx="17843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35"/>
          <p:cNvSpPr txBox="1">
            <a:spLocks noChangeArrowheads="1"/>
          </p:cNvSpPr>
          <p:nvPr/>
        </p:nvSpPr>
        <p:spPr bwMode="auto">
          <a:xfrm>
            <a:off x="1919288" y="4038600"/>
            <a:ext cx="87487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00CC"/>
                </a:solidFill>
                <a:latin typeface="Calibri" panose="020F0502020204030204" pitchFamily="34" charset="0"/>
              </a:rPr>
              <a:t>在</a:t>
            </a:r>
            <a:r>
              <a:rPr lang="en-US" altLang="zh-CN" sz="2600" b="1" dirty="0">
                <a:solidFill>
                  <a:srgbClr val="FF0000"/>
                </a:solidFill>
                <a:latin typeface="Calibri" panose="020F0502020204030204" pitchFamily="34" charset="0"/>
              </a:rPr>
              <a:t>t</a:t>
            </a:r>
            <a:r>
              <a:rPr lang="en-US" altLang="zh-CN" sz="2600" b="1" baseline="-25000" dirty="0">
                <a:solidFill>
                  <a:srgbClr val="FF0000"/>
                </a:solidFill>
                <a:latin typeface="Calibri" panose="020F0502020204030204" pitchFamily="34" charset="0"/>
              </a:rPr>
              <a:t>1</a:t>
            </a:r>
            <a:r>
              <a:rPr lang="zh-CN" altLang="en-US" sz="2600" b="1" dirty="0">
                <a:solidFill>
                  <a:srgbClr val="0000CC"/>
                </a:solidFill>
                <a:latin typeface="Calibri" panose="020F0502020204030204" pitchFamily="34" charset="0"/>
              </a:rPr>
              <a:t>到</a:t>
            </a:r>
            <a:r>
              <a:rPr lang="en-US" altLang="zh-CN" sz="2600" b="1" dirty="0">
                <a:solidFill>
                  <a:srgbClr val="FF0000"/>
                </a:solidFill>
                <a:latin typeface="Calibri" panose="020F0502020204030204" pitchFamily="34" charset="0"/>
              </a:rPr>
              <a:t>t</a:t>
            </a:r>
            <a:r>
              <a:rPr lang="en-US" altLang="zh-CN" sz="2600" b="1" baseline="-25000" dirty="0">
                <a:solidFill>
                  <a:srgbClr val="FF0000"/>
                </a:solidFill>
                <a:latin typeface="Calibri" panose="020F0502020204030204" pitchFamily="34" charset="0"/>
              </a:rPr>
              <a:t>2</a:t>
            </a:r>
            <a:r>
              <a:rPr lang="zh-CN" altLang="en-US" sz="2600" b="1" dirty="0">
                <a:solidFill>
                  <a:srgbClr val="0000CC"/>
                </a:solidFill>
                <a:latin typeface="Calibri" panose="020F0502020204030204" pitchFamily="34" charset="0"/>
              </a:rPr>
              <a:t>时间内流过线圈任一匝导线横截面的感应电量为：</a:t>
            </a:r>
            <a:endParaRPr lang="zh-CN" altLang="en-US" sz="3200" b="1" dirty="0">
              <a:solidFill>
                <a:srgbClr val="0000CC"/>
              </a:solidFill>
              <a:latin typeface="Calibri" panose="020F0502020204030204" pitchFamily="34" charset="0"/>
            </a:endParaRPr>
          </a:p>
        </p:txBody>
      </p:sp>
      <p:graphicFrame>
        <p:nvGraphicFramePr>
          <p:cNvPr id="12" name="Object 36"/>
          <p:cNvGraphicFramePr>
            <a:graphicFrameLocks noChangeAspect="1"/>
          </p:cNvGraphicFramePr>
          <p:nvPr/>
        </p:nvGraphicFramePr>
        <p:xfrm>
          <a:off x="6965950" y="4511676"/>
          <a:ext cx="2154238" cy="982663"/>
        </p:xfrm>
        <a:graphic>
          <a:graphicData uri="http://schemas.openxmlformats.org/presentationml/2006/ole">
            <mc:AlternateContent xmlns:mc="http://schemas.openxmlformats.org/markup-compatibility/2006">
              <mc:Choice xmlns:v="urn:schemas-microsoft-com:vml" Requires="v">
                <p:oleObj spid="_x0000_s258777" name="公式" r:id="rId13" imgW="888614" imgH="393529" progId="Equation.3">
                  <p:embed/>
                </p:oleObj>
              </mc:Choice>
              <mc:Fallback>
                <p:oleObj name="公式" r:id="rId13" imgW="888614"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65950" y="4511676"/>
                        <a:ext cx="2154238"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38"/>
          <p:cNvSpPr txBox="1">
            <a:spLocks noChangeArrowheads="1"/>
          </p:cNvSpPr>
          <p:nvPr/>
        </p:nvSpPr>
        <p:spPr bwMode="auto">
          <a:xfrm>
            <a:off x="2286001" y="5661026"/>
            <a:ext cx="81311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C00000"/>
                </a:solidFill>
                <a:latin typeface="Calibri" panose="020F0502020204030204" pitchFamily="34" charset="0"/>
              </a:rPr>
              <a:t>根据上式可设计磁通计以测磁通量，也可用于测量磁感应强度。</a:t>
            </a:r>
            <a:endParaRPr lang="en-US" altLang="zh-CN" sz="2600" b="1" dirty="0">
              <a:solidFill>
                <a:srgbClr val="C00000"/>
              </a:solidFill>
              <a:latin typeface="Calibri" panose="020F0502020204030204" pitchFamily="34" charset="0"/>
            </a:endParaRPr>
          </a:p>
        </p:txBody>
      </p:sp>
      <p:graphicFrame>
        <p:nvGraphicFramePr>
          <p:cNvPr id="14" name="Object 40"/>
          <p:cNvGraphicFramePr>
            <a:graphicFrameLocks noChangeAspect="1"/>
          </p:cNvGraphicFramePr>
          <p:nvPr/>
        </p:nvGraphicFramePr>
        <p:xfrm>
          <a:off x="9628188" y="2971801"/>
          <a:ext cx="887412" cy="1012825"/>
        </p:xfrm>
        <a:graphic>
          <a:graphicData uri="http://schemas.openxmlformats.org/presentationml/2006/ole">
            <mc:AlternateContent xmlns:mc="http://schemas.openxmlformats.org/markup-compatibility/2006">
              <mc:Choice xmlns:v="urn:schemas-microsoft-com:vml" Requires="v">
                <p:oleObj spid="_x0000_s258778" name="公式" r:id="rId15" imgW="355292" imgH="406048" progId="Equation.3">
                  <p:embed/>
                </p:oleObj>
              </mc:Choice>
              <mc:Fallback>
                <p:oleObj name="公式" r:id="rId15" imgW="355292" imgH="40604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28188" y="2971801"/>
                        <a:ext cx="88741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41"/>
          <p:cNvGraphicFramePr>
            <a:graphicFrameLocks noChangeAspect="1"/>
          </p:cNvGraphicFramePr>
          <p:nvPr/>
        </p:nvGraphicFramePr>
        <p:xfrm>
          <a:off x="3359150" y="838201"/>
          <a:ext cx="2260600" cy="1077913"/>
        </p:xfrm>
        <a:graphic>
          <a:graphicData uri="http://schemas.openxmlformats.org/presentationml/2006/ole">
            <mc:AlternateContent xmlns:mc="http://schemas.openxmlformats.org/markup-compatibility/2006">
              <mc:Choice xmlns:v="urn:schemas-microsoft-com:vml" Requires="v">
                <p:oleObj spid="_x0000_s258779" name="公式" r:id="rId17" imgW="901309" imgH="431613" progId="Equation.3">
                  <p:embed/>
                </p:oleObj>
              </mc:Choice>
              <mc:Fallback>
                <p:oleObj name="公式" r:id="rId17" imgW="901309" imgH="4316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9150" y="838201"/>
                        <a:ext cx="2260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42"/>
          <p:cNvGraphicFramePr>
            <a:graphicFrameLocks noChangeAspect="1"/>
          </p:cNvGraphicFramePr>
          <p:nvPr/>
        </p:nvGraphicFramePr>
        <p:xfrm>
          <a:off x="5621338" y="827088"/>
          <a:ext cx="2419350" cy="1077912"/>
        </p:xfrm>
        <a:graphic>
          <a:graphicData uri="http://schemas.openxmlformats.org/presentationml/2006/ole">
            <mc:AlternateContent xmlns:mc="http://schemas.openxmlformats.org/markup-compatibility/2006">
              <mc:Choice xmlns:v="urn:schemas-microsoft-com:vml" Requires="v">
                <p:oleObj spid="_x0000_s258780" name="公式" r:id="rId19" imgW="965200" imgH="431800" progId="Equation.3">
                  <p:embed/>
                </p:oleObj>
              </mc:Choice>
              <mc:Fallback>
                <p:oleObj name="公式" r:id="rId19" imgW="965200" imgH="431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1338" y="827088"/>
                        <a:ext cx="24193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43"/>
          <p:cNvGraphicFramePr>
            <a:graphicFrameLocks noChangeAspect="1"/>
          </p:cNvGraphicFramePr>
          <p:nvPr/>
        </p:nvGraphicFramePr>
        <p:xfrm>
          <a:off x="8023226" y="874713"/>
          <a:ext cx="1241425" cy="982662"/>
        </p:xfrm>
        <a:graphic>
          <a:graphicData uri="http://schemas.openxmlformats.org/presentationml/2006/ole">
            <mc:AlternateContent xmlns:mc="http://schemas.openxmlformats.org/markup-compatibility/2006">
              <mc:Choice xmlns:v="urn:schemas-microsoft-com:vml" Requires="v">
                <p:oleObj spid="_x0000_s258781" name="公式" r:id="rId21" imgW="495085" imgH="393529" progId="Equation.3">
                  <p:embed/>
                </p:oleObj>
              </mc:Choice>
              <mc:Fallback>
                <p:oleObj name="公式" r:id="rId21" imgW="49508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23226" y="874713"/>
                        <a:ext cx="1241425"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8378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iterate type="wd">
                                    <p:tmPct val="100000"/>
                                  </p:iterate>
                                  <p:childTnLst>
                                    <p:set>
                                      <p:cBhvr>
                                        <p:cTn id="44" dur="1" fill="hold">
                                          <p:stCondLst>
                                            <p:cond delay="0"/>
                                          </p:stCondLst>
                                        </p:cTn>
                                        <p:tgtEl>
                                          <p:spTgt spid="5"/>
                                        </p:tgtEl>
                                        <p:attrNameLst>
                                          <p:attrName>style.visibility</p:attrName>
                                        </p:attrNameLst>
                                      </p:cBhvr>
                                      <p:to>
                                        <p:strVal val="visible"/>
                                      </p:to>
                                    </p:set>
                                    <p:animEffect transition="in" filter="wipe(left)">
                                      <p:cBhvr>
                                        <p:cTn id="45" dur="3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iterate type="wd">
                                    <p:tmPct val="100000"/>
                                  </p:iterate>
                                  <p:childTnLst>
                                    <p:set>
                                      <p:cBhvr>
                                        <p:cTn id="49" dur="1" fill="hold">
                                          <p:stCondLst>
                                            <p:cond delay="0"/>
                                          </p:stCondLst>
                                        </p:cTn>
                                        <p:tgtEl>
                                          <p:spTgt spid="9"/>
                                        </p:tgtEl>
                                        <p:attrNameLst>
                                          <p:attrName>style.visibility</p:attrName>
                                        </p:attrNameLst>
                                      </p:cBhvr>
                                      <p:to>
                                        <p:strVal val="visible"/>
                                      </p:to>
                                    </p:set>
                                    <p:animEffect transition="in" filter="wipe(left)">
                                      <p:cBhvr>
                                        <p:cTn id="50" dur="3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left)">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heel(1)">
                                      <p:cBhvr>
                                        <p:cTn id="60" dur="20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ppt_x"/>
                                          </p:val>
                                        </p:tav>
                                        <p:tav tm="100000">
                                          <p:val>
                                            <p:strVal val="#ppt_x"/>
                                          </p:val>
                                        </p:tav>
                                      </p:tavLst>
                                    </p:anim>
                                    <p:anim calcmode="lin" valueType="num">
                                      <p:cBhvr additive="base">
                                        <p:cTn id="6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1000" fill="hold"/>
                                        <p:tgtEl>
                                          <p:spTgt spid="14"/>
                                        </p:tgtEl>
                                        <p:attrNameLst>
                                          <p:attrName>ppt_w</p:attrName>
                                        </p:attrNameLst>
                                      </p:cBhvr>
                                      <p:tavLst>
                                        <p:tav tm="0">
                                          <p:val>
                                            <p:fltVal val="0"/>
                                          </p:val>
                                        </p:tav>
                                        <p:tav tm="100000">
                                          <p:val>
                                            <p:strVal val="#ppt_w"/>
                                          </p:val>
                                        </p:tav>
                                      </p:tavLst>
                                    </p:anim>
                                    <p:anim calcmode="lin" valueType="num">
                                      <p:cBhvr>
                                        <p:cTn id="72" dur="1000" fill="hold"/>
                                        <p:tgtEl>
                                          <p:spTgt spid="14"/>
                                        </p:tgtEl>
                                        <p:attrNameLst>
                                          <p:attrName>ppt_h</p:attrName>
                                        </p:attrNameLst>
                                      </p:cBhvr>
                                      <p:tavLst>
                                        <p:tav tm="0">
                                          <p:val>
                                            <p:fltVal val="0"/>
                                          </p:val>
                                        </p:tav>
                                        <p:tav tm="100000">
                                          <p:val>
                                            <p:strVal val="#ppt_h"/>
                                          </p:val>
                                        </p:tav>
                                      </p:tavLst>
                                    </p:anim>
                                    <p:anim calcmode="lin" valueType="num">
                                      <p:cBhvr>
                                        <p:cTn id="73" dur="1000" fill="hold"/>
                                        <p:tgtEl>
                                          <p:spTgt spid="14"/>
                                        </p:tgtEl>
                                        <p:attrNameLst>
                                          <p:attrName>style.rotation</p:attrName>
                                        </p:attrNameLst>
                                      </p:cBhvr>
                                      <p:tavLst>
                                        <p:tav tm="0">
                                          <p:val>
                                            <p:fltVal val="90"/>
                                          </p:val>
                                        </p:tav>
                                        <p:tav tm="100000">
                                          <p:val>
                                            <p:fltVal val="0"/>
                                          </p:val>
                                        </p:tav>
                                      </p:tavLst>
                                    </p:anim>
                                    <p:animEffect transition="in" filter="fade">
                                      <p:cBhvr>
                                        <p:cTn id="74" dur="10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500" fill="hold"/>
                                        <p:tgtEl>
                                          <p:spTgt spid="11"/>
                                        </p:tgtEl>
                                        <p:attrNameLst>
                                          <p:attrName>ppt_w</p:attrName>
                                        </p:attrNameLst>
                                      </p:cBhvr>
                                      <p:tavLst>
                                        <p:tav tm="0">
                                          <p:val>
                                            <p:fltVal val="0"/>
                                          </p:val>
                                        </p:tav>
                                        <p:tav tm="100000">
                                          <p:val>
                                            <p:strVal val="#ppt_w"/>
                                          </p:val>
                                        </p:tav>
                                      </p:tavLst>
                                    </p:anim>
                                    <p:anim calcmode="lin" valueType="num">
                                      <p:cBhvr>
                                        <p:cTn id="80" dur="500" fill="hold"/>
                                        <p:tgtEl>
                                          <p:spTgt spid="11"/>
                                        </p:tgtEl>
                                        <p:attrNameLst>
                                          <p:attrName>ppt_h</p:attrName>
                                        </p:attrNameLst>
                                      </p:cBhvr>
                                      <p:tavLst>
                                        <p:tav tm="0">
                                          <p:val>
                                            <p:fltVal val="0"/>
                                          </p:val>
                                        </p:tav>
                                        <p:tav tm="100000">
                                          <p:val>
                                            <p:strVal val="#ppt_h"/>
                                          </p:val>
                                        </p:tav>
                                      </p:tavLst>
                                    </p:anim>
                                    <p:animEffect transition="in" filter="fade">
                                      <p:cBhvr>
                                        <p:cTn id="81" dur="500"/>
                                        <p:tgtEl>
                                          <p:spTgt spid="11"/>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anim calcmode="lin" valueType="num">
                                      <p:cBhvr additive="base">
                                        <p:cTn id="86" dur="500" fill="hold"/>
                                        <p:tgtEl>
                                          <p:spTgt spid="8"/>
                                        </p:tgtEl>
                                        <p:attrNameLst>
                                          <p:attrName>ppt_x</p:attrName>
                                        </p:attrNameLst>
                                      </p:cBhvr>
                                      <p:tavLst>
                                        <p:tav tm="0">
                                          <p:val>
                                            <p:strVal val="#ppt_x"/>
                                          </p:val>
                                        </p:tav>
                                        <p:tav tm="100000">
                                          <p:val>
                                            <p:strVal val="#ppt_x"/>
                                          </p:val>
                                        </p:tav>
                                      </p:tavLst>
                                    </p:anim>
                                    <p:anim calcmode="lin" valueType="num">
                                      <p:cBhvr additive="base">
                                        <p:cTn id="8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p:cTn id="92" dur="1000" fill="hold"/>
                                        <p:tgtEl>
                                          <p:spTgt spid="12"/>
                                        </p:tgtEl>
                                        <p:attrNameLst>
                                          <p:attrName>ppt_w</p:attrName>
                                        </p:attrNameLst>
                                      </p:cBhvr>
                                      <p:tavLst>
                                        <p:tav tm="0">
                                          <p:val>
                                            <p:fltVal val="0"/>
                                          </p:val>
                                        </p:tav>
                                        <p:tav tm="100000">
                                          <p:val>
                                            <p:strVal val="#ppt_w"/>
                                          </p:val>
                                        </p:tav>
                                      </p:tavLst>
                                    </p:anim>
                                    <p:anim calcmode="lin" valueType="num">
                                      <p:cBhvr>
                                        <p:cTn id="93" dur="1000" fill="hold"/>
                                        <p:tgtEl>
                                          <p:spTgt spid="12"/>
                                        </p:tgtEl>
                                        <p:attrNameLst>
                                          <p:attrName>ppt_h</p:attrName>
                                        </p:attrNameLst>
                                      </p:cBhvr>
                                      <p:tavLst>
                                        <p:tav tm="0">
                                          <p:val>
                                            <p:fltVal val="0"/>
                                          </p:val>
                                        </p:tav>
                                        <p:tav tm="100000">
                                          <p:val>
                                            <p:strVal val="#ppt_h"/>
                                          </p:val>
                                        </p:tav>
                                      </p:tavLst>
                                    </p:anim>
                                    <p:anim calcmode="lin" valueType="num">
                                      <p:cBhvr>
                                        <p:cTn id="94" dur="1000" fill="hold"/>
                                        <p:tgtEl>
                                          <p:spTgt spid="12"/>
                                        </p:tgtEl>
                                        <p:attrNameLst>
                                          <p:attrName>style.rotation</p:attrName>
                                        </p:attrNameLst>
                                      </p:cBhvr>
                                      <p:tavLst>
                                        <p:tav tm="0">
                                          <p:val>
                                            <p:fltVal val="90"/>
                                          </p:val>
                                        </p:tav>
                                        <p:tav tm="100000">
                                          <p:val>
                                            <p:fltVal val="0"/>
                                          </p:val>
                                        </p:tav>
                                      </p:tavLst>
                                    </p:anim>
                                    <p:animEffect transition="in" filter="fade">
                                      <p:cBhvr>
                                        <p:cTn id="95" dur="1000"/>
                                        <p:tgtEl>
                                          <p:spTgt spid="12"/>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fade">
                                      <p:cBhvr>
                                        <p:cTn id="100" dur="2000"/>
                                        <p:tgtEl>
                                          <p:spTgt spid="13"/>
                                        </p:tgtEl>
                                      </p:cBhvr>
                                    </p:animEffect>
                                    <p:anim calcmode="lin" valueType="num">
                                      <p:cBhvr>
                                        <p:cTn id="101" dur="2000" fill="hold"/>
                                        <p:tgtEl>
                                          <p:spTgt spid="13"/>
                                        </p:tgtEl>
                                        <p:attrNameLst>
                                          <p:attrName>ppt_w</p:attrName>
                                        </p:attrNameLst>
                                      </p:cBhvr>
                                      <p:tavLst>
                                        <p:tav tm="0" fmla="#ppt_w*sin(2.5*pi*$)">
                                          <p:val>
                                            <p:fltVal val="0"/>
                                          </p:val>
                                        </p:tav>
                                        <p:tav tm="100000">
                                          <p:val>
                                            <p:fltVal val="1"/>
                                          </p:val>
                                        </p:tav>
                                      </p:tavLst>
                                    </p:anim>
                                    <p:anim calcmode="lin" valueType="num">
                                      <p:cBhvr>
                                        <p:cTn id="102"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utoUpdateAnimBg="0"/>
      <p:bldP spid="6" grpId="0"/>
      <p:bldP spid="9" grpId="0" autoUpdateAnimBg="0"/>
      <p:bldP spid="11"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flipV="1">
            <a:off x="8777288" y="2867025"/>
            <a:ext cx="0" cy="1828800"/>
          </a:xfrm>
          <a:prstGeom prst="line">
            <a:avLst/>
          </a:prstGeom>
          <a:noFill/>
          <a:ln w="38100">
            <a:solidFill>
              <a:srgbClr val="FF3399"/>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Line 5"/>
          <p:cNvSpPr>
            <a:spLocks noChangeShapeType="1"/>
          </p:cNvSpPr>
          <p:nvPr/>
        </p:nvSpPr>
        <p:spPr bwMode="auto">
          <a:xfrm flipV="1">
            <a:off x="8777288" y="3705225"/>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Rectangle 4"/>
          <p:cNvSpPr>
            <a:spLocks noChangeArrowheads="1"/>
          </p:cNvSpPr>
          <p:nvPr/>
        </p:nvSpPr>
        <p:spPr bwMode="auto">
          <a:xfrm>
            <a:off x="9386888" y="3248025"/>
            <a:ext cx="762000" cy="1295400"/>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 name="Line 6"/>
          <p:cNvSpPr>
            <a:spLocks noChangeShapeType="1"/>
          </p:cNvSpPr>
          <p:nvPr/>
        </p:nvSpPr>
        <p:spPr bwMode="auto">
          <a:xfrm>
            <a:off x="8777288" y="4238625"/>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7"/>
          <p:cNvSpPr>
            <a:spLocks noChangeShapeType="1"/>
          </p:cNvSpPr>
          <p:nvPr/>
        </p:nvSpPr>
        <p:spPr bwMode="auto">
          <a:xfrm>
            <a:off x="9386888" y="4543425"/>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8"/>
          <p:cNvSpPr>
            <a:spLocks noChangeShapeType="1"/>
          </p:cNvSpPr>
          <p:nvPr/>
        </p:nvSpPr>
        <p:spPr bwMode="auto">
          <a:xfrm>
            <a:off x="10148888" y="4543425"/>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9"/>
          <p:cNvSpPr>
            <a:spLocks noChangeShapeType="1"/>
          </p:cNvSpPr>
          <p:nvPr/>
        </p:nvSpPr>
        <p:spPr bwMode="auto">
          <a:xfrm>
            <a:off x="9386888" y="4695825"/>
            <a:ext cx="7620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0"/>
          <p:cNvSpPr>
            <a:spLocks noChangeShapeType="1"/>
          </p:cNvSpPr>
          <p:nvPr/>
        </p:nvSpPr>
        <p:spPr bwMode="auto">
          <a:xfrm>
            <a:off x="10148888" y="3248025"/>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11"/>
          <p:cNvSpPr>
            <a:spLocks noChangeShapeType="1"/>
          </p:cNvSpPr>
          <p:nvPr/>
        </p:nvSpPr>
        <p:spPr bwMode="auto">
          <a:xfrm>
            <a:off x="10148888" y="4543425"/>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Line 12"/>
          <p:cNvSpPr>
            <a:spLocks noChangeShapeType="1"/>
          </p:cNvSpPr>
          <p:nvPr/>
        </p:nvSpPr>
        <p:spPr bwMode="auto">
          <a:xfrm>
            <a:off x="10377488" y="3248025"/>
            <a:ext cx="0" cy="129540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Text Box 15"/>
          <p:cNvSpPr txBox="1">
            <a:spLocks noChangeArrowheads="1"/>
          </p:cNvSpPr>
          <p:nvPr/>
        </p:nvSpPr>
        <p:spPr bwMode="auto">
          <a:xfrm>
            <a:off x="10380663" y="3721100"/>
            <a:ext cx="296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000000"/>
                </a:solidFill>
                <a:latin typeface="Times New Roman" panose="02020603050405020304" pitchFamily="18" charset="0"/>
                <a:cs typeface="Times New Roman" panose="02020603050405020304" pitchFamily="18" charset="0"/>
              </a:rPr>
              <a:t>l</a:t>
            </a:r>
          </a:p>
        </p:txBody>
      </p:sp>
      <p:sp>
        <p:nvSpPr>
          <p:cNvPr id="15" name="Text Box 16"/>
          <p:cNvSpPr txBox="1">
            <a:spLocks noChangeArrowheads="1"/>
          </p:cNvSpPr>
          <p:nvPr/>
        </p:nvSpPr>
        <p:spPr bwMode="auto">
          <a:xfrm>
            <a:off x="9578975" y="4452242"/>
            <a:ext cx="404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rgbClr val="000000"/>
                </a:solidFill>
                <a:latin typeface="Calibri" panose="020F0502020204030204" pitchFamily="34" charset="0"/>
              </a:rPr>
              <a:t>b</a:t>
            </a:r>
          </a:p>
        </p:txBody>
      </p:sp>
      <p:sp>
        <p:nvSpPr>
          <p:cNvPr id="16" name="AutoShape 17"/>
          <p:cNvSpPr>
            <a:spLocks noChangeArrowheads="1"/>
          </p:cNvSpPr>
          <p:nvPr/>
        </p:nvSpPr>
        <p:spPr bwMode="auto">
          <a:xfrm>
            <a:off x="9596438" y="3324225"/>
            <a:ext cx="533400" cy="685800"/>
          </a:xfrm>
          <a:prstGeom prst="curvedDownArrow">
            <a:avLst>
              <a:gd name="adj1" fmla="val 4704"/>
              <a:gd name="adj2" fmla="val 24704"/>
              <a:gd name="adj3" fmla="val 42857"/>
            </a:avLst>
          </a:prstGeom>
          <a:solidFill>
            <a:srgbClr val="FF00FF"/>
          </a:solidFill>
          <a:ln w="19050">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0" name="Object 45"/>
          <p:cNvGraphicFramePr>
            <a:graphicFrameLocks noChangeAspect="1"/>
          </p:cNvGraphicFramePr>
          <p:nvPr>
            <p:extLst>
              <p:ext uri="{D42A27DB-BD31-4B8C-83A1-F6EECF244321}">
                <p14:modId xmlns:p14="http://schemas.microsoft.com/office/powerpoint/2010/main" val="2210066616"/>
              </p:ext>
            </p:extLst>
          </p:nvPr>
        </p:nvGraphicFramePr>
        <p:xfrm>
          <a:off x="8858116" y="3605213"/>
          <a:ext cx="304800" cy="404813"/>
        </p:xfrm>
        <a:graphic>
          <a:graphicData uri="http://schemas.openxmlformats.org/presentationml/2006/ole">
            <mc:AlternateContent xmlns:mc="http://schemas.openxmlformats.org/markup-compatibility/2006">
              <mc:Choice xmlns:v="urn:schemas-microsoft-com:vml" Requires="v">
                <p:oleObj spid="_x0000_s284194" name="公式" r:id="rId3" imgW="104737" imgH="152512" progId="Equation.3">
                  <p:embed/>
                </p:oleObj>
              </mc:Choice>
              <mc:Fallback>
                <p:oleObj name="公式" r:id="rId3" imgW="104737"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116" y="3605213"/>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55"/>
          <p:cNvSpPr>
            <a:spLocks noChangeArrowheads="1"/>
          </p:cNvSpPr>
          <p:nvPr/>
        </p:nvSpPr>
        <p:spPr bwMode="auto">
          <a:xfrm>
            <a:off x="9771064" y="3235325"/>
            <a:ext cx="142875" cy="1296988"/>
          </a:xfrm>
          <a:prstGeom prst="rect">
            <a:avLst/>
          </a:prstGeom>
          <a:solidFill>
            <a:srgbClr val="FFFF00"/>
          </a:solidFill>
          <a:ln w="9525">
            <a:solidFill>
              <a:srgbClr val="000000"/>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2" name="Line 56"/>
          <p:cNvSpPr>
            <a:spLocks noChangeShapeType="1"/>
          </p:cNvSpPr>
          <p:nvPr/>
        </p:nvSpPr>
        <p:spPr bwMode="auto">
          <a:xfrm>
            <a:off x="9771063" y="300513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57"/>
          <p:cNvSpPr>
            <a:spLocks noChangeShapeType="1"/>
          </p:cNvSpPr>
          <p:nvPr/>
        </p:nvSpPr>
        <p:spPr bwMode="auto">
          <a:xfrm>
            <a:off x="8805863" y="3090863"/>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58"/>
          <p:cNvGraphicFramePr>
            <a:graphicFrameLocks noChangeAspect="1"/>
          </p:cNvGraphicFramePr>
          <p:nvPr>
            <p:extLst>
              <p:ext uri="{D42A27DB-BD31-4B8C-83A1-F6EECF244321}">
                <p14:modId xmlns:p14="http://schemas.microsoft.com/office/powerpoint/2010/main" val="3504939799"/>
              </p:ext>
            </p:extLst>
          </p:nvPr>
        </p:nvGraphicFramePr>
        <p:xfrm>
          <a:off x="9047163" y="2846388"/>
          <a:ext cx="254000" cy="277812"/>
        </p:xfrm>
        <a:graphic>
          <a:graphicData uri="http://schemas.openxmlformats.org/presentationml/2006/ole">
            <mc:AlternateContent xmlns:mc="http://schemas.openxmlformats.org/markup-compatibility/2006">
              <mc:Choice xmlns:v="urn:schemas-microsoft-com:vml" Requires="v">
                <p:oleObj spid="_x0000_s284195" name="公式" r:id="rId5" imgW="76123" imgH="95287" progId="Equation.3">
                  <p:embed/>
                </p:oleObj>
              </mc:Choice>
              <mc:Fallback>
                <p:oleObj name="公式" r:id="rId5" imgW="76123" imgH="9528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7163" y="2846388"/>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59"/>
          <p:cNvSpPr>
            <a:spLocks noChangeShapeType="1"/>
          </p:cNvSpPr>
          <p:nvPr/>
        </p:nvSpPr>
        <p:spPr bwMode="auto">
          <a:xfrm>
            <a:off x="9915525" y="300513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60"/>
          <p:cNvSpPr>
            <a:spLocks noChangeShapeType="1"/>
          </p:cNvSpPr>
          <p:nvPr/>
        </p:nvSpPr>
        <p:spPr bwMode="auto">
          <a:xfrm>
            <a:off x="9771063" y="3105150"/>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7" name="Object 61"/>
          <p:cNvGraphicFramePr>
            <a:graphicFrameLocks noChangeAspect="1"/>
          </p:cNvGraphicFramePr>
          <p:nvPr>
            <p:extLst>
              <p:ext uri="{D42A27DB-BD31-4B8C-83A1-F6EECF244321}">
                <p14:modId xmlns:p14="http://schemas.microsoft.com/office/powerpoint/2010/main" val="3162068458"/>
              </p:ext>
            </p:extLst>
          </p:nvPr>
        </p:nvGraphicFramePr>
        <p:xfrm>
          <a:off x="9696679" y="2552703"/>
          <a:ext cx="381000" cy="354013"/>
        </p:xfrm>
        <a:graphic>
          <a:graphicData uri="http://schemas.openxmlformats.org/presentationml/2006/ole">
            <mc:AlternateContent xmlns:mc="http://schemas.openxmlformats.org/markup-compatibility/2006">
              <mc:Choice xmlns:v="urn:schemas-microsoft-com:vml" Requires="v">
                <p:oleObj spid="_x0000_s284196" name="公式" r:id="rId7" imgW="142799" imgH="133347" progId="Equation.3">
                  <p:embed/>
                </p:oleObj>
              </mc:Choice>
              <mc:Fallback>
                <p:oleObj name="公式" r:id="rId7" imgW="142799"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6679" y="2552703"/>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822123409"/>
              </p:ext>
            </p:extLst>
          </p:nvPr>
        </p:nvGraphicFramePr>
        <p:xfrm>
          <a:off x="9580832" y="3916151"/>
          <a:ext cx="514691" cy="423863"/>
        </p:xfrm>
        <a:graphic>
          <a:graphicData uri="http://schemas.openxmlformats.org/presentationml/2006/ole">
            <mc:AlternateContent xmlns:mc="http://schemas.openxmlformats.org/markup-compatibility/2006">
              <mc:Choice xmlns:v="urn:schemas-microsoft-com:vml" Requires="v">
                <p:oleObj spid="_x0000_s284197" name="公式" r:id="rId9" imgW="215640" imgH="177480" progId="Equation.3">
                  <p:embed/>
                </p:oleObj>
              </mc:Choice>
              <mc:Fallback>
                <p:oleObj name="公式" r:id="rId9" imgW="215640" imgH="177480" progId="Equation.3">
                  <p:embed/>
                  <p:pic>
                    <p:nvPicPr>
                      <p:cNvPr id="0" name=""/>
                      <p:cNvPicPr/>
                      <p:nvPr/>
                    </p:nvPicPr>
                    <p:blipFill>
                      <a:blip r:embed="rId10"/>
                      <a:stretch>
                        <a:fillRect/>
                      </a:stretch>
                    </p:blipFill>
                    <p:spPr>
                      <a:xfrm>
                        <a:off x="9580832" y="3916151"/>
                        <a:ext cx="514691" cy="423863"/>
                      </a:xfrm>
                      <a:prstGeom prst="rect">
                        <a:avLst/>
                      </a:prstGeom>
                    </p:spPr>
                  </p:pic>
                </p:oleObj>
              </mc:Fallback>
            </mc:AlternateContent>
          </a:graphicData>
        </a:graphic>
      </p:graphicFrame>
      <p:sp>
        <p:nvSpPr>
          <p:cNvPr id="31" name="Rectangle 51"/>
          <p:cNvSpPr>
            <a:spLocks noChangeArrowheads="1"/>
          </p:cNvSpPr>
          <p:nvPr/>
        </p:nvSpPr>
        <p:spPr bwMode="auto">
          <a:xfrm>
            <a:off x="2135561" y="68263"/>
            <a:ext cx="8318128" cy="1815882"/>
          </a:xfrm>
          <a:prstGeom prst="rect">
            <a:avLst/>
          </a:prstGeom>
          <a:noFill/>
          <a:ln w="9525">
            <a:noFill/>
            <a:miter lim="800000"/>
            <a:headEnd/>
            <a:tailEnd/>
          </a:ln>
        </p:spPr>
        <p:txBody>
          <a:bodyPr wrap="square">
            <a:spAutoFit/>
          </a:bodyPr>
          <a:lstStyle/>
          <a:p>
            <a:pPr fontAlgn="auto">
              <a:spcBef>
                <a:spcPts val="0"/>
              </a:spcBef>
              <a:spcAft>
                <a:spcPts val="0"/>
              </a:spcAft>
              <a:tabLst>
                <a:tab pos="2876550" algn="l"/>
              </a:tabLst>
              <a:defRPr/>
            </a:pPr>
            <a:r>
              <a:rPr lang="en-US" altLang="zh-CN" sz="2800" b="1" kern="0" dirty="0">
                <a:solidFill>
                  <a:srgbClr val="FF0000"/>
                </a:solidFill>
              </a:rPr>
              <a:t>【</a:t>
            </a:r>
            <a:r>
              <a:rPr lang="zh-CN" altLang="en-US" sz="2800" b="1" kern="0" dirty="0">
                <a:solidFill>
                  <a:srgbClr val="FF0000"/>
                </a:solidFill>
              </a:rPr>
              <a:t>例</a:t>
            </a:r>
            <a:r>
              <a:rPr lang="en-US" altLang="zh-CN" sz="2800" b="1" kern="0" dirty="0" smtClean="0">
                <a:solidFill>
                  <a:srgbClr val="FF0000"/>
                </a:solidFill>
              </a:rPr>
              <a:t>16-1</a:t>
            </a:r>
            <a:r>
              <a:rPr lang="en-US" altLang="zh-CN" sz="2800" b="1" kern="0" dirty="0">
                <a:solidFill>
                  <a:srgbClr val="FF0000"/>
                </a:solidFill>
              </a:rPr>
              <a:t>】</a:t>
            </a:r>
            <a:r>
              <a:rPr lang="zh-CN" altLang="en-US" sz="2800" b="1" kern="0" dirty="0">
                <a:solidFill>
                  <a:srgbClr val="0000CC"/>
                </a:solidFill>
                <a:latin typeface="+mn-lt"/>
                <a:ea typeface="+mn-ea"/>
              </a:rPr>
              <a:t>如图，在无穷长直电流</a:t>
            </a:r>
            <a:r>
              <a:rPr lang="en-US" altLang="zh-CN" sz="2800" b="1" i="1" kern="0" dirty="0">
                <a:solidFill>
                  <a:srgbClr val="FF0000"/>
                </a:solidFill>
                <a:latin typeface="Times New Roman" panose="02020603050405020304" pitchFamily="18" charset="0"/>
                <a:ea typeface="+mn-ea"/>
                <a:cs typeface="Times New Roman" panose="02020603050405020304" pitchFamily="18" charset="0"/>
              </a:rPr>
              <a:t>I</a:t>
            </a:r>
            <a:r>
              <a:rPr lang="zh-CN" altLang="en-US" sz="2800" b="1" kern="0" dirty="0">
                <a:solidFill>
                  <a:srgbClr val="0000CC"/>
                </a:solidFill>
                <a:latin typeface="+mn-lt"/>
                <a:ea typeface="+mn-ea"/>
              </a:rPr>
              <a:t>的磁场中，一个长为</a:t>
            </a:r>
            <a:r>
              <a:rPr lang="en-US" altLang="zh-CN" sz="2800" b="1" i="1" kern="0" dirty="0">
                <a:solidFill>
                  <a:srgbClr val="FF0000"/>
                </a:solidFill>
                <a:latin typeface="Times New Roman" panose="02020603050405020304" pitchFamily="18" charset="0"/>
                <a:ea typeface="+mn-ea"/>
                <a:cs typeface="Times New Roman" panose="02020603050405020304" pitchFamily="18" charset="0"/>
              </a:rPr>
              <a:t>l</a:t>
            </a:r>
            <a:r>
              <a:rPr lang="zh-CN" altLang="en-US" sz="2800" b="1" kern="0" dirty="0">
                <a:solidFill>
                  <a:srgbClr val="0000CC"/>
                </a:solidFill>
                <a:latin typeface="+mn-lt"/>
                <a:ea typeface="+mn-ea"/>
              </a:rPr>
              <a:t>、宽为</a:t>
            </a:r>
            <a:r>
              <a:rPr lang="en-US" altLang="zh-CN" sz="2800" b="1" kern="0" dirty="0">
                <a:solidFill>
                  <a:srgbClr val="FF0000"/>
                </a:solidFill>
                <a:latin typeface="+mn-lt"/>
                <a:ea typeface="+mn-ea"/>
              </a:rPr>
              <a:t>b</a:t>
            </a:r>
            <a:r>
              <a:rPr lang="zh-CN" altLang="en-US" sz="2800" b="1" kern="0" dirty="0">
                <a:solidFill>
                  <a:srgbClr val="0000CC"/>
                </a:solidFill>
                <a:latin typeface="+mn-lt"/>
                <a:ea typeface="+mn-ea"/>
              </a:rPr>
              <a:t>的矩形线圈，与载流线共面，且在该平面内沿宽边向右运动。当线圈以速率</a:t>
            </a:r>
            <a:r>
              <a:rPr lang="en-US" altLang="zh-CN" sz="2800" b="1" kern="0" dirty="0">
                <a:solidFill>
                  <a:srgbClr val="FF0000"/>
                </a:solidFill>
                <a:latin typeface="+mn-lt"/>
                <a:ea typeface="+mn-ea"/>
              </a:rPr>
              <a:t>v</a:t>
            </a:r>
            <a:r>
              <a:rPr lang="zh-CN" altLang="en-US" sz="2800" b="1" kern="0" dirty="0">
                <a:solidFill>
                  <a:srgbClr val="0000CC"/>
                </a:solidFill>
                <a:latin typeface="+mn-lt"/>
                <a:ea typeface="+mn-ea"/>
              </a:rPr>
              <a:t>经过图示位置时，</a:t>
            </a:r>
            <a:r>
              <a:rPr lang="zh-CN" altLang="en-US" sz="2800" b="1" kern="0" dirty="0">
                <a:solidFill>
                  <a:srgbClr val="FF3399"/>
                </a:solidFill>
                <a:latin typeface="+mn-lt"/>
                <a:ea typeface="+mn-ea"/>
              </a:rPr>
              <a:t>求线圈中感应电动势的大小和方向。</a:t>
            </a:r>
          </a:p>
        </p:txBody>
      </p:sp>
      <p:graphicFrame>
        <p:nvGraphicFramePr>
          <p:cNvPr id="32" name="Object 58"/>
          <p:cNvGraphicFramePr>
            <a:graphicFrameLocks noChangeAspect="1"/>
          </p:cNvGraphicFramePr>
          <p:nvPr>
            <p:extLst>
              <p:ext uri="{D42A27DB-BD31-4B8C-83A1-F6EECF244321}">
                <p14:modId xmlns:p14="http://schemas.microsoft.com/office/powerpoint/2010/main" val="4012974529"/>
              </p:ext>
            </p:extLst>
          </p:nvPr>
        </p:nvGraphicFramePr>
        <p:xfrm>
          <a:off x="8239126" y="3575050"/>
          <a:ext cx="423863" cy="482600"/>
        </p:xfrm>
        <a:graphic>
          <a:graphicData uri="http://schemas.openxmlformats.org/presentationml/2006/ole">
            <mc:AlternateContent xmlns:mc="http://schemas.openxmlformats.org/markup-compatibility/2006">
              <mc:Choice xmlns:v="urn:schemas-microsoft-com:vml" Requires="v">
                <p:oleObj spid="_x0000_s284198" name="公式" r:id="rId11" imgW="126720" imgH="164880" progId="Equation.3">
                  <p:embed/>
                </p:oleObj>
              </mc:Choice>
              <mc:Fallback>
                <p:oleObj name="公式" r:id="rId11" imgW="126720" imgH="164880" progId="Equation.3">
                  <p:embed/>
                  <p:pic>
                    <p:nvPicPr>
                      <p:cNvPr id="0" name=""/>
                      <p:cNvPicPr>
                        <a:picLocks noChangeAspect="1" noChangeArrowheads="1"/>
                      </p:cNvPicPr>
                      <p:nvPr/>
                    </p:nvPicPr>
                    <p:blipFill>
                      <a:blip r:embed="rId12"/>
                      <a:srcRect/>
                      <a:stretch>
                        <a:fillRect/>
                      </a:stretch>
                    </p:blipFill>
                    <p:spPr bwMode="auto">
                      <a:xfrm>
                        <a:off x="8239126" y="3575050"/>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261118227"/>
              </p:ext>
            </p:extLst>
          </p:nvPr>
        </p:nvGraphicFramePr>
        <p:xfrm>
          <a:off x="8920163" y="4255057"/>
          <a:ext cx="423862" cy="407988"/>
        </p:xfrm>
        <a:graphic>
          <a:graphicData uri="http://schemas.openxmlformats.org/presentationml/2006/ole">
            <mc:AlternateContent xmlns:mc="http://schemas.openxmlformats.org/markup-compatibility/2006">
              <mc:Choice xmlns:v="urn:schemas-microsoft-com:vml" Requires="v">
                <p:oleObj spid="_x0000_s284199" name="公式" r:id="rId13" imgW="126720" imgH="139680" progId="Equation.3">
                  <p:embed/>
                </p:oleObj>
              </mc:Choice>
              <mc:Fallback>
                <p:oleObj name="公式" r:id="rId13" imgW="126720" imgH="139680" progId="Equation.3">
                  <p:embed/>
                  <p:pic>
                    <p:nvPicPr>
                      <p:cNvPr id="0" name=""/>
                      <p:cNvPicPr>
                        <a:picLocks noChangeAspect="1" noChangeArrowheads="1"/>
                      </p:cNvPicPr>
                      <p:nvPr/>
                    </p:nvPicPr>
                    <p:blipFill>
                      <a:blip r:embed="rId14"/>
                      <a:srcRect/>
                      <a:stretch>
                        <a:fillRect/>
                      </a:stretch>
                    </p:blipFill>
                    <p:spPr bwMode="auto">
                      <a:xfrm>
                        <a:off x="8920163" y="4255057"/>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Line 9"/>
          <p:cNvSpPr>
            <a:spLocks noChangeShapeType="1"/>
          </p:cNvSpPr>
          <p:nvPr/>
        </p:nvSpPr>
        <p:spPr bwMode="auto">
          <a:xfrm>
            <a:off x="9084469" y="5036442"/>
            <a:ext cx="762000" cy="0"/>
          </a:xfrm>
          <a:prstGeom prst="line">
            <a:avLst/>
          </a:prstGeom>
          <a:noFill/>
          <a:ln w="38100">
            <a:solidFill>
              <a:srgbClr val="FF0000"/>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72"/>
          <p:cNvGraphicFramePr>
            <a:graphicFrameLocks noChangeAspect="1"/>
          </p:cNvGraphicFramePr>
          <p:nvPr>
            <p:extLst>
              <p:ext uri="{D42A27DB-BD31-4B8C-83A1-F6EECF244321}">
                <p14:modId xmlns:p14="http://schemas.microsoft.com/office/powerpoint/2010/main" val="2032543404"/>
              </p:ext>
            </p:extLst>
          </p:nvPr>
        </p:nvGraphicFramePr>
        <p:xfrm>
          <a:off x="8986837" y="5139988"/>
          <a:ext cx="890588" cy="787400"/>
        </p:xfrm>
        <a:graphic>
          <a:graphicData uri="http://schemas.openxmlformats.org/presentationml/2006/ole">
            <mc:AlternateContent xmlns:mc="http://schemas.openxmlformats.org/markup-compatibility/2006">
              <mc:Choice xmlns:v="urn:schemas-microsoft-com:vml" Requires="v">
                <p:oleObj spid="_x0000_s284200" name="公式" r:id="rId15" imgW="400052" imgH="342816" progId="Equation.3">
                  <p:embed/>
                </p:oleObj>
              </mc:Choice>
              <mc:Fallback>
                <p:oleObj name="公式" r:id="rId15" imgW="400052" imgH="34281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86837" y="5139988"/>
                        <a:ext cx="89058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Text Box 18"/>
          <p:cNvSpPr txBox="1">
            <a:spLocks noChangeArrowheads="1"/>
          </p:cNvSpPr>
          <p:nvPr/>
        </p:nvSpPr>
        <p:spPr bwMode="auto">
          <a:xfrm>
            <a:off x="1816100" y="1683078"/>
            <a:ext cx="966788" cy="52322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800" b="1" kern="0" dirty="0">
                <a:solidFill>
                  <a:srgbClr val="C00000"/>
                </a:solidFill>
                <a:latin typeface="+mn-lt"/>
                <a:ea typeface="+mn-ea"/>
              </a:rPr>
              <a:t>解：</a:t>
            </a:r>
          </a:p>
        </p:txBody>
      </p:sp>
      <p:sp>
        <p:nvSpPr>
          <p:cNvPr id="37" name="Text Box 52"/>
          <p:cNvSpPr txBox="1">
            <a:spLocks noChangeArrowheads="1"/>
          </p:cNvSpPr>
          <p:nvPr/>
        </p:nvSpPr>
        <p:spPr bwMode="auto">
          <a:xfrm>
            <a:off x="2369343" y="1782800"/>
            <a:ext cx="8008145" cy="523220"/>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009900"/>
                </a:solidFill>
                <a:latin typeface="+mn-lt"/>
                <a:ea typeface="+mn-ea"/>
              </a:rPr>
              <a:t>取顺时针方向为题述矩形线圈所在曲线的</a:t>
            </a:r>
            <a:r>
              <a:rPr lang="zh-CN" altLang="en-US" sz="2800" b="1" kern="0" dirty="0">
                <a:solidFill>
                  <a:srgbClr val="C00000"/>
                </a:solidFill>
                <a:latin typeface="+mn-lt"/>
                <a:ea typeface="+mn-ea"/>
              </a:rPr>
              <a:t>正方向</a:t>
            </a:r>
          </a:p>
        </p:txBody>
      </p:sp>
      <p:sp>
        <p:nvSpPr>
          <p:cNvPr id="38" name="Text Box 36"/>
          <p:cNvSpPr txBox="1">
            <a:spLocks noChangeArrowheads="1"/>
          </p:cNvSpPr>
          <p:nvPr/>
        </p:nvSpPr>
        <p:spPr bwMode="auto">
          <a:xfrm>
            <a:off x="1879602" y="2293211"/>
            <a:ext cx="6215063" cy="2246769"/>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800" b="1" kern="0" dirty="0">
                <a:solidFill>
                  <a:srgbClr val="9900FF"/>
                </a:solidFill>
                <a:latin typeface="+mn-lt"/>
                <a:ea typeface="+mn-ea"/>
              </a:rPr>
              <a:t>取线圈所围矩形区域为曲面，其与其界的正方向成右手螺旋关系的法向为正方向（垂直屏幕向里）。在题述时刻穿过所取曲面即线圈所围矩形区域的磁通量为</a:t>
            </a:r>
          </a:p>
        </p:txBody>
      </p:sp>
      <p:graphicFrame>
        <p:nvGraphicFramePr>
          <p:cNvPr id="39" name="Object 62"/>
          <p:cNvGraphicFramePr>
            <a:graphicFrameLocks noChangeAspect="1"/>
          </p:cNvGraphicFramePr>
          <p:nvPr>
            <p:extLst>
              <p:ext uri="{D42A27DB-BD31-4B8C-83A1-F6EECF244321}">
                <p14:modId xmlns:p14="http://schemas.microsoft.com/office/powerpoint/2010/main" val="2867907232"/>
              </p:ext>
            </p:extLst>
          </p:nvPr>
        </p:nvGraphicFramePr>
        <p:xfrm>
          <a:off x="1809752" y="4515152"/>
          <a:ext cx="2584450" cy="835639"/>
        </p:xfrm>
        <a:graphic>
          <a:graphicData uri="http://schemas.openxmlformats.org/presentationml/2006/ole">
            <mc:AlternateContent xmlns:mc="http://schemas.openxmlformats.org/markup-compatibility/2006">
              <mc:Choice xmlns:v="urn:schemas-microsoft-com:vml" Requires="v">
                <p:oleObj spid="_x0000_s284201" name="公式" r:id="rId17" imgW="901309" imgH="291973" progId="Equation.3">
                  <p:embed/>
                </p:oleObj>
              </mc:Choice>
              <mc:Fallback>
                <p:oleObj name="公式" r:id="rId17" imgW="901309" imgH="29197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09752" y="4515152"/>
                        <a:ext cx="2584450" cy="835639"/>
                      </a:xfrm>
                      <a:prstGeom prst="rect">
                        <a:avLst/>
                      </a:prstGeom>
                      <a:noFill/>
                      <a:ln>
                        <a:noFill/>
                      </a:ln>
                      <a:extLst/>
                    </p:spPr>
                  </p:pic>
                </p:oleObj>
              </mc:Fallback>
            </mc:AlternateContent>
          </a:graphicData>
        </a:graphic>
      </p:graphicFrame>
      <p:grpSp>
        <p:nvGrpSpPr>
          <p:cNvPr id="40" name="Group 33"/>
          <p:cNvGrpSpPr>
            <a:grpSpLocks/>
          </p:cNvGrpSpPr>
          <p:nvPr/>
        </p:nvGrpSpPr>
        <p:grpSpPr bwMode="auto">
          <a:xfrm>
            <a:off x="4488756" y="4650512"/>
            <a:ext cx="979486" cy="587375"/>
            <a:chOff x="4336" y="809"/>
            <a:chExt cx="617" cy="370"/>
          </a:xfrm>
        </p:grpSpPr>
        <p:sp>
          <p:nvSpPr>
            <p:cNvPr id="41" name="Text Box 34"/>
            <p:cNvSpPr txBox="1">
              <a:spLocks noChangeArrowheads="1"/>
            </p:cNvSpPr>
            <p:nvPr/>
          </p:nvSpPr>
          <p:spPr bwMode="auto">
            <a:xfrm rot="2700000">
              <a:off x="4334" y="811"/>
              <a:ext cx="370" cy="3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2" name="Object 35"/>
            <p:cNvGraphicFramePr>
              <a:graphicFrameLocks noChangeAspect="1"/>
            </p:cNvGraphicFramePr>
            <p:nvPr>
              <p:extLst>
                <p:ext uri="{D42A27DB-BD31-4B8C-83A1-F6EECF244321}">
                  <p14:modId xmlns:p14="http://schemas.microsoft.com/office/powerpoint/2010/main" val="1357162502"/>
                </p:ext>
              </p:extLst>
            </p:nvPr>
          </p:nvGraphicFramePr>
          <p:xfrm>
            <a:off x="4637" y="819"/>
            <a:ext cx="316" cy="315"/>
          </p:xfrm>
          <a:graphic>
            <a:graphicData uri="http://schemas.openxmlformats.org/presentationml/2006/ole">
              <mc:AlternateContent xmlns:mc="http://schemas.openxmlformats.org/markup-compatibility/2006">
                <mc:Choice xmlns:v="urn:schemas-microsoft-com:vml" Requires="v">
                  <p:oleObj spid="_x0000_s284202" name="公式" r:id="rId19" imgW="215640" imgH="215640" progId="Equation.3">
                    <p:embed/>
                  </p:oleObj>
                </mc:Choice>
                <mc:Fallback>
                  <p:oleObj name="公式" r:id="rId19" imgW="215640" imgH="215640" progId="Equation.3">
                    <p:embed/>
                    <p:pic>
                      <p:nvPicPr>
                        <p:cNvPr id="0" name=""/>
                        <p:cNvPicPr>
                          <a:picLocks noChangeAspect="1" noChangeArrowheads="1"/>
                        </p:cNvPicPr>
                        <p:nvPr/>
                      </p:nvPicPr>
                      <p:blipFill>
                        <a:blip r:embed="rId20"/>
                        <a:srcRect/>
                        <a:stretch>
                          <a:fillRect/>
                        </a:stretch>
                      </p:blipFill>
                      <p:spPr bwMode="auto">
                        <a:xfrm>
                          <a:off x="4637" y="819"/>
                          <a:ext cx="316" cy="315"/>
                        </a:xfrm>
                        <a:prstGeom prst="rect">
                          <a:avLst/>
                        </a:prstGeom>
                        <a:noFill/>
                        <a:ln>
                          <a:noFill/>
                        </a:ln>
                        <a:effectLst/>
                        <a:extLst/>
                      </p:spPr>
                    </p:pic>
                  </p:oleObj>
                </mc:Fallback>
              </mc:AlternateContent>
            </a:graphicData>
          </a:graphic>
        </p:graphicFrame>
      </p:grpSp>
      <p:grpSp>
        <p:nvGrpSpPr>
          <p:cNvPr id="43" name="Group 33"/>
          <p:cNvGrpSpPr>
            <a:grpSpLocks/>
          </p:cNvGrpSpPr>
          <p:nvPr/>
        </p:nvGrpSpPr>
        <p:grpSpPr bwMode="auto">
          <a:xfrm>
            <a:off x="5471227" y="4594516"/>
            <a:ext cx="763587" cy="587375"/>
            <a:chOff x="4336" y="809"/>
            <a:chExt cx="481" cy="370"/>
          </a:xfrm>
        </p:grpSpPr>
        <p:sp>
          <p:nvSpPr>
            <p:cNvPr id="44"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5" name="Object 35"/>
            <p:cNvGraphicFramePr>
              <a:graphicFrameLocks noChangeAspect="1"/>
            </p:cNvGraphicFramePr>
            <p:nvPr>
              <p:extLst>
                <p:ext uri="{D42A27DB-BD31-4B8C-83A1-F6EECF244321}">
                  <p14:modId xmlns:p14="http://schemas.microsoft.com/office/powerpoint/2010/main" val="3028781655"/>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284203" name="公式" r:id="rId21" imgW="152268" imgH="203024" progId="Equation.3">
                    <p:embed/>
                  </p:oleObj>
                </mc:Choice>
                <mc:Fallback>
                  <p:oleObj name="公式" r:id="rId21" imgW="152268" imgH="203024"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8" name="Text Box 34"/>
          <p:cNvSpPr txBox="1">
            <a:spLocks noChangeArrowheads="1"/>
          </p:cNvSpPr>
          <p:nvPr/>
        </p:nvSpPr>
        <p:spPr bwMode="auto">
          <a:xfrm rot="2700000">
            <a:off x="8759252" y="3131637"/>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9" name="Object 64"/>
          <p:cNvGraphicFramePr>
            <a:graphicFrameLocks noChangeAspect="1"/>
          </p:cNvGraphicFramePr>
          <p:nvPr>
            <p:extLst>
              <p:ext uri="{D42A27DB-BD31-4B8C-83A1-F6EECF244321}">
                <p14:modId xmlns:p14="http://schemas.microsoft.com/office/powerpoint/2010/main" val="2046928974"/>
              </p:ext>
            </p:extLst>
          </p:nvPr>
        </p:nvGraphicFramePr>
        <p:xfrm>
          <a:off x="6400238" y="4474565"/>
          <a:ext cx="1636672" cy="895792"/>
        </p:xfrm>
        <a:graphic>
          <a:graphicData uri="http://schemas.openxmlformats.org/presentationml/2006/ole">
            <mc:AlternateContent xmlns:mc="http://schemas.openxmlformats.org/markup-compatibility/2006">
              <mc:Choice xmlns:v="urn:schemas-microsoft-com:vml" Requires="v">
                <p:oleObj spid="_x0000_s284204" name="公式" r:id="rId23" imgW="571320" imgH="291960" progId="Equation.3">
                  <p:embed/>
                </p:oleObj>
              </mc:Choice>
              <mc:Fallback>
                <p:oleObj name="公式" r:id="rId23" imgW="571320" imgH="291960" progId="Equation.3">
                  <p:embed/>
                  <p:pic>
                    <p:nvPicPr>
                      <p:cNvPr id="0" name=""/>
                      <p:cNvPicPr>
                        <a:picLocks noChangeAspect="1" noChangeArrowheads="1"/>
                      </p:cNvPicPr>
                      <p:nvPr/>
                    </p:nvPicPr>
                    <p:blipFill>
                      <a:blip r:embed="rId24"/>
                      <a:srcRect/>
                      <a:stretch>
                        <a:fillRect/>
                      </a:stretch>
                    </p:blipFill>
                    <p:spPr bwMode="auto">
                      <a:xfrm>
                        <a:off x="6400238" y="4474565"/>
                        <a:ext cx="1636672" cy="895792"/>
                      </a:xfrm>
                      <a:prstGeom prst="rect">
                        <a:avLst/>
                      </a:prstGeom>
                      <a:noFill/>
                      <a:ln>
                        <a:noFill/>
                      </a:ln>
                      <a:extLst/>
                    </p:spPr>
                  </p:pic>
                </p:oleObj>
              </mc:Fallback>
            </mc:AlternateContent>
          </a:graphicData>
        </a:graphic>
      </p:graphicFrame>
      <p:sp>
        <p:nvSpPr>
          <p:cNvPr id="50" name="Text Box 49"/>
          <p:cNvSpPr txBox="1">
            <a:spLocks noChangeArrowheads="1"/>
          </p:cNvSpPr>
          <p:nvPr/>
        </p:nvSpPr>
        <p:spPr bwMode="auto">
          <a:xfrm>
            <a:off x="1992314" y="5698323"/>
            <a:ext cx="66706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（题述载流直线的磁场在该矩形区域中各点的磁感应强度均与所选曲面正向相同）</a:t>
            </a:r>
          </a:p>
        </p:txBody>
      </p:sp>
    </p:spTree>
    <p:extLst>
      <p:ext uri="{BB962C8B-B14F-4D97-AF65-F5344CB8AC3E}">
        <p14:creationId xmlns:p14="http://schemas.microsoft.com/office/powerpoint/2010/main" val="381894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ppt_x"/>
                                          </p:val>
                                        </p:tav>
                                        <p:tav tm="100000">
                                          <p:val>
                                            <p:strVal val="#ppt_x"/>
                                          </p:val>
                                        </p:tav>
                                      </p:tavLst>
                                    </p:anim>
                                    <p:anim calcmode="lin" valueType="num">
                                      <p:cBhvr additive="base">
                                        <p:cTn id="57" dur="500" fill="hold"/>
                                        <p:tgtEl>
                                          <p:spTgt spid="10"/>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ppt_x"/>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fill="hold"/>
                                        <p:tgtEl>
                                          <p:spTgt spid="14"/>
                                        </p:tgtEl>
                                        <p:attrNameLst>
                                          <p:attrName>ppt_x</p:attrName>
                                        </p:attrNameLst>
                                      </p:cBhvr>
                                      <p:tavLst>
                                        <p:tav tm="0">
                                          <p:val>
                                            <p:strVal val="#ppt_x"/>
                                          </p:val>
                                        </p:tav>
                                        <p:tav tm="100000">
                                          <p:val>
                                            <p:strVal val="#ppt_x"/>
                                          </p:val>
                                        </p:tav>
                                      </p:tavLst>
                                    </p:anim>
                                    <p:anim calcmode="lin" valueType="num">
                                      <p:cBhvr additive="base">
                                        <p:cTn id="6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additive="base">
                                        <p:cTn id="74" dur="500" fill="hold"/>
                                        <p:tgtEl>
                                          <p:spTgt spid="6"/>
                                        </p:tgtEl>
                                        <p:attrNameLst>
                                          <p:attrName>ppt_x</p:attrName>
                                        </p:attrNameLst>
                                      </p:cBhvr>
                                      <p:tavLst>
                                        <p:tav tm="0">
                                          <p:val>
                                            <p:strVal val="#ppt_x"/>
                                          </p:val>
                                        </p:tav>
                                        <p:tav tm="100000">
                                          <p:val>
                                            <p:strVal val="#ppt_x"/>
                                          </p:val>
                                        </p:tav>
                                      </p:tavLst>
                                    </p:anim>
                                    <p:anim calcmode="lin" valueType="num">
                                      <p:cBhvr additive="base">
                                        <p:cTn id="7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anim calcmode="lin" valueType="num">
                                      <p:cBhvr>
                                        <p:cTn id="81" dur="1000" fill="hold"/>
                                        <p:tgtEl>
                                          <p:spTgt spid="33"/>
                                        </p:tgtEl>
                                        <p:attrNameLst>
                                          <p:attrName>ppt_x</p:attrName>
                                        </p:attrNameLst>
                                      </p:cBhvr>
                                      <p:tavLst>
                                        <p:tav tm="0">
                                          <p:val>
                                            <p:strVal val="#ppt_x"/>
                                          </p:val>
                                        </p:tav>
                                        <p:tav tm="100000">
                                          <p:val>
                                            <p:strVal val="#ppt_x"/>
                                          </p:val>
                                        </p:tav>
                                      </p:tavLst>
                                    </p:anim>
                                    <p:anim calcmode="lin" valueType="num">
                                      <p:cBhvr>
                                        <p:cTn id="8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1000"/>
                                        <p:tgtEl>
                                          <p:spTgt spid="35"/>
                                        </p:tgtEl>
                                      </p:cBhvr>
                                    </p:animEffect>
                                    <p:anim calcmode="lin" valueType="num">
                                      <p:cBhvr>
                                        <p:cTn id="94" dur="1000" fill="hold"/>
                                        <p:tgtEl>
                                          <p:spTgt spid="35"/>
                                        </p:tgtEl>
                                        <p:attrNameLst>
                                          <p:attrName>ppt_x</p:attrName>
                                        </p:attrNameLst>
                                      </p:cBhvr>
                                      <p:tavLst>
                                        <p:tav tm="0">
                                          <p:val>
                                            <p:strVal val="#ppt_x"/>
                                          </p:val>
                                        </p:tav>
                                        <p:tav tm="100000">
                                          <p:val>
                                            <p:strVal val="#ppt_x"/>
                                          </p:val>
                                        </p:tav>
                                      </p:tavLst>
                                    </p:anim>
                                    <p:anim calcmode="lin" valueType="num">
                                      <p:cBhvr>
                                        <p:cTn id="9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left)">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circle(in)">
                                      <p:cBhvr>
                                        <p:cTn id="105" dur="2000"/>
                                        <p:tgtEl>
                                          <p:spTgt spid="37"/>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6"/>
                                        </p:tgtEl>
                                        <p:attrNameLst>
                                          <p:attrName>style.visibility</p:attrName>
                                        </p:attrNameLst>
                                      </p:cBhvr>
                                      <p:to>
                                        <p:strVal val="visible"/>
                                      </p:to>
                                    </p:set>
                                    <p:anim calcmode="lin" valueType="num">
                                      <p:cBhvr additive="base">
                                        <p:cTn id="110" dur="500" fill="hold"/>
                                        <p:tgtEl>
                                          <p:spTgt spid="16"/>
                                        </p:tgtEl>
                                        <p:attrNameLst>
                                          <p:attrName>ppt_x</p:attrName>
                                        </p:attrNameLst>
                                      </p:cBhvr>
                                      <p:tavLst>
                                        <p:tav tm="0">
                                          <p:val>
                                            <p:strVal val="#ppt_x"/>
                                          </p:val>
                                        </p:tav>
                                        <p:tav tm="100000">
                                          <p:val>
                                            <p:strVal val="#ppt_x"/>
                                          </p:val>
                                        </p:tav>
                                      </p:tavLst>
                                    </p:anim>
                                    <p:anim calcmode="lin" valueType="num">
                                      <p:cBhvr additive="base">
                                        <p:cTn id="11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1" presetClass="entr" presetSubtype="1" fill="hold" grpId="0" nodeType="click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heel(1)">
                                      <p:cBhvr>
                                        <p:cTn id="116" dur="2000"/>
                                        <p:tgtEl>
                                          <p:spTgt spid="38"/>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1"/>
                                        </p:tgtEl>
                                        <p:attrNameLst>
                                          <p:attrName>style.visibility</p:attrName>
                                        </p:attrNameLst>
                                      </p:cBhvr>
                                      <p:to>
                                        <p:strVal val="visible"/>
                                      </p:to>
                                    </p:set>
                                    <p:anim calcmode="lin" valueType="num">
                                      <p:cBhvr additive="base">
                                        <p:cTn id="121" dur="500" fill="hold"/>
                                        <p:tgtEl>
                                          <p:spTgt spid="21"/>
                                        </p:tgtEl>
                                        <p:attrNameLst>
                                          <p:attrName>ppt_x</p:attrName>
                                        </p:attrNameLst>
                                      </p:cBhvr>
                                      <p:tavLst>
                                        <p:tav tm="0">
                                          <p:val>
                                            <p:strVal val="#ppt_x"/>
                                          </p:val>
                                        </p:tav>
                                        <p:tav tm="100000">
                                          <p:val>
                                            <p:strVal val="#ppt_x"/>
                                          </p:val>
                                        </p:tav>
                                      </p:tavLst>
                                    </p:anim>
                                    <p:anim calcmode="lin" valueType="num">
                                      <p:cBhvr additive="base">
                                        <p:cTn id="1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additive="base">
                                        <p:cTn id="127" dur="500" fill="hold"/>
                                        <p:tgtEl>
                                          <p:spTgt spid="22"/>
                                        </p:tgtEl>
                                        <p:attrNameLst>
                                          <p:attrName>ppt_x</p:attrName>
                                        </p:attrNameLst>
                                      </p:cBhvr>
                                      <p:tavLst>
                                        <p:tav tm="0">
                                          <p:val>
                                            <p:strVal val="#ppt_x"/>
                                          </p:val>
                                        </p:tav>
                                        <p:tav tm="100000">
                                          <p:val>
                                            <p:strVal val="#ppt_x"/>
                                          </p:val>
                                        </p:tav>
                                      </p:tavLst>
                                    </p:anim>
                                    <p:anim calcmode="lin" valueType="num">
                                      <p:cBhvr additive="base">
                                        <p:cTn id="1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 calcmode="lin" valueType="num">
                                      <p:cBhvr additive="base">
                                        <p:cTn id="133" dur="500" fill="hold"/>
                                        <p:tgtEl>
                                          <p:spTgt spid="23"/>
                                        </p:tgtEl>
                                        <p:attrNameLst>
                                          <p:attrName>ppt_x</p:attrName>
                                        </p:attrNameLst>
                                      </p:cBhvr>
                                      <p:tavLst>
                                        <p:tav tm="0">
                                          <p:val>
                                            <p:strVal val="#ppt_x"/>
                                          </p:val>
                                        </p:tav>
                                        <p:tav tm="100000">
                                          <p:val>
                                            <p:strVal val="#ppt_x"/>
                                          </p:val>
                                        </p:tav>
                                      </p:tavLst>
                                    </p:anim>
                                    <p:anim calcmode="lin" valueType="num">
                                      <p:cBhvr additive="base">
                                        <p:cTn id="1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24"/>
                                        </p:tgtEl>
                                        <p:attrNameLst>
                                          <p:attrName>style.visibility</p:attrName>
                                        </p:attrNameLst>
                                      </p:cBhvr>
                                      <p:to>
                                        <p:strVal val="visible"/>
                                      </p:to>
                                    </p:set>
                                    <p:animEffect transition="in" filter="fade">
                                      <p:cBhvr>
                                        <p:cTn id="139" dur="1000"/>
                                        <p:tgtEl>
                                          <p:spTgt spid="24"/>
                                        </p:tgtEl>
                                      </p:cBhvr>
                                    </p:animEffect>
                                    <p:anim calcmode="lin" valueType="num">
                                      <p:cBhvr>
                                        <p:cTn id="140" dur="1000" fill="hold"/>
                                        <p:tgtEl>
                                          <p:spTgt spid="24"/>
                                        </p:tgtEl>
                                        <p:attrNameLst>
                                          <p:attrName>ppt_x</p:attrName>
                                        </p:attrNameLst>
                                      </p:cBhvr>
                                      <p:tavLst>
                                        <p:tav tm="0">
                                          <p:val>
                                            <p:strVal val="#ppt_x"/>
                                          </p:val>
                                        </p:tav>
                                        <p:tav tm="100000">
                                          <p:val>
                                            <p:strVal val="#ppt_x"/>
                                          </p:val>
                                        </p:tav>
                                      </p:tavLst>
                                    </p:anim>
                                    <p:anim calcmode="lin" valueType="num">
                                      <p:cBhvr>
                                        <p:cTn id="1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25"/>
                                        </p:tgtEl>
                                        <p:attrNameLst>
                                          <p:attrName>style.visibility</p:attrName>
                                        </p:attrNameLst>
                                      </p:cBhvr>
                                      <p:to>
                                        <p:strVal val="visible"/>
                                      </p:to>
                                    </p:set>
                                    <p:anim calcmode="lin" valueType="num">
                                      <p:cBhvr additive="base">
                                        <p:cTn id="146" dur="500" fill="hold"/>
                                        <p:tgtEl>
                                          <p:spTgt spid="25"/>
                                        </p:tgtEl>
                                        <p:attrNameLst>
                                          <p:attrName>ppt_x</p:attrName>
                                        </p:attrNameLst>
                                      </p:cBhvr>
                                      <p:tavLst>
                                        <p:tav tm="0">
                                          <p:val>
                                            <p:strVal val="#ppt_x"/>
                                          </p:val>
                                        </p:tav>
                                        <p:tav tm="100000">
                                          <p:val>
                                            <p:strVal val="#ppt_x"/>
                                          </p:val>
                                        </p:tav>
                                      </p:tavLst>
                                    </p:anim>
                                    <p:anim calcmode="lin" valueType="num">
                                      <p:cBhvr additive="base">
                                        <p:cTn id="1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26"/>
                                        </p:tgtEl>
                                        <p:attrNameLst>
                                          <p:attrName>style.visibility</p:attrName>
                                        </p:attrNameLst>
                                      </p:cBhvr>
                                      <p:to>
                                        <p:strVal val="visible"/>
                                      </p:to>
                                    </p:set>
                                    <p:anim calcmode="lin" valueType="num">
                                      <p:cBhvr additive="base">
                                        <p:cTn id="152" dur="500" fill="hold"/>
                                        <p:tgtEl>
                                          <p:spTgt spid="26"/>
                                        </p:tgtEl>
                                        <p:attrNameLst>
                                          <p:attrName>ppt_x</p:attrName>
                                        </p:attrNameLst>
                                      </p:cBhvr>
                                      <p:tavLst>
                                        <p:tav tm="0">
                                          <p:val>
                                            <p:strVal val="#ppt_x"/>
                                          </p:val>
                                        </p:tav>
                                        <p:tav tm="100000">
                                          <p:val>
                                            <p:strVal val="#ppt_x"/>
                                          </p:val>
                                        </p:tav>
                                      </p:tavLst>
                                    </p:anim>
                                    <p:anim calcmode="lin" valueType="num">
                                      <p:cBhvr additive="base">
                                        <p:cTn id="1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fade">
                                      <p:cBhvr>
                                        <p:cTn id="158" dur="1000"/>
                                        <p:tgtEl>
                                          <p:spTgt spid="27"/>
                                        </p:tgtEl>
                                      </p:cBhvr>
                                    </p:animEffect>
                                    <p:anim calcmode="lin" valueType="num">
                                      <p:cBhvr>
                                        <p:cTn id="159" dur="1000" fill="hold"/>
                                        <p:tgtEl>
                                          <p:spTgt spid="27"/>
                                        </p:tgtEl>
                                        <p:attrNameLst>
                                          <p:attrName>ppt_x</p:attrName>
                                        </p:attrNameLst>
                                      </p:cBhvr>
                                      <p:tavLst>
                                        <p:tav tm="0">
                                          <p:val>
                                            <p:strVal val="#ppt_x"/>
                                          </p:val>
                                        </p:tav>
                                        <p:tav tm="100000">
                                          <p:val>
                                            <p:strVal val="#ppt_x"/>
                                          </p:val>
                                        </p:tav>
                                      </p:tavLst>
                                    </p:anim>
                                    <p:anim calcmode="lin" valueType="num">
                                      <p:cBhvr>
                                        <p:cTn id="16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28"/>
                                        </p:tgtEl>
                                        <p:attrNameLst>
                                          <p:attrName>style.visibility</p:attrName>
                                        </p:attrNameLst>
                                      </p:cBhvr>
                                      <p:to>
                                        <p:strVal val="visible"/>
                                      </p:to>
                                    </p:set>
                                    <p:animEffect transition="in" filter="fade">
                                      <p:cBhvr>
                                        <p:cTn id="165" dur="1000"/>
                                        <p:tgtEl>
                                          <p:spTgt spid="28"/>
                                        </p:tgtEl>
                                      </p:cBhvr>
                                    </p:animEffect>
                                    <p:anim calcmode="lin" valueType="num">
                                      <p:cBhvr>
                                        <p:cTn id="166" dur="1000" fill="hold"/>
                                        <p:tgtEl>
                                          <p:spTgt spid="28"/>
                                        </p:tgtEl>
                                        <p:attrNameLst>
                                          <p:attrName>ppt_x</p:attrName>
                                        </p:attrNameLst>
                                      </p:cBhvr>
                                      <p:tavLst>
                                        <p:tav tm="0">
                                          <p:val>
                                            <p:strVal val="#ppt_x"/>
                                          </p:val>
                                        </p:tav>
                                        <p:tav tm="100000">
                                          <p:val>
                                            <p:strVal val="#ppt_x"/>
                                          </p:val>
                                        </p:tav>
                                      </p:tavLst>
                                    </p:anim>
                                    <p:anim calcmode="lin" valueType="num">
                                      <p:cBhvr>
                                        <p:cTn id="1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39"/>
                                        </p:tgtEl>
                                        <p:attrNameLst>
                                          <p:attrName>style.visibility</p:attrName>
                                        </p:attrNameLst>
                                      </p:cBhvr>
                                      <p:to>
                                        <p:strVal val="visible"/>
                                      </p:to>
                                    </p:set>
                                    <p:anim calcmode="lin" valueType="num">
                                      <p:cBhvr additive="base">
                                        <p:cTn id="172" dur="500" fill="hold"/>
                                        <p:tgtEl>
                                          <p:spTgt spid="39"/>
                                        </p:tgtEl>
                                        <p:attrNameLst>
                                          <p:attrName>ppt_x</p:attrName>
                                        </p:attrNameLst>
                                      </p:cBhvr>
                                      <p:tavLst>
                                        <p:tav tm="0">
                                          <p:val>
                                            <p:strVal val="#ppt_x"/>
                                          </p:val>
                                        </p:tav>
                                        <p:tav tm="100000">
                                          <p:val>
                                            <p:strVal val="#ppt_x"/>
                                          </p:val>
                                        </p:tav>
                                      </p:tavLst>
                                    </p:anim>
                                    <p:anim calcmode="lin" valueType="num">
                                      <p:cBhvr additive="base">
                                        <p:cTn id="17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40"/>
                                        </p:tgtEl>
                                        <p:attrNameLst>
                                          <p:attrName>style.visibility</p:attrName>
                                        </p:attrNameLst>
                                      </p:cBhvr>
                                      <p:to>
                                        <p:strVal val="visible"/>
                                      </p:to>
                                    </p:set>
                                    <p:animEffect transition="in" filter="wipe(left)">
                                      <p:cBhvr>
                                        <p:cTn id="178" dur="500"/>
                                        <p:tgtEl>
                                          <p:spTgt spid="40"/>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43"/>
                                        </p:tgtEl>
                                        <p:attrNameLst>
                                          <p:attrName>style.visibility</p:attrName>
                                        </p:attrNameLst>
                                      </p:cBhvr>
                                      <p:to>
                                        <p:strVal val="visible"/>
                                      </p:to>
                                    </p:set>
                                    <p:animEffect transition="in" filter="wipe(left)">
                                      <p:cBhvr>
                                        <p:cTn id="183" dur="500"/>
                                        <p:tgtEl>
                                          <p:spTgt spid="43"/>
                                        </p:tgtEl>
                                      </p:cBhvr>
                                    </p:animEffect>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48"/>
                                        </p:tgtEl>
                                        <p:attrNameLst>
                                          <p:attrName>style.visibility</p:attrName>
                                        </p:attrNameLst>
                                      </p:cBhvr>
                                      <p:to>
                                        <p:strVal val="visible"/>
                                      </p:to>
                                    </p:set>
                                    <p:anim calcmode="lin" valueType="num">
                                      <p:cBhvr additive="base">
                                        <p:cTn id="188" dur="500" fill="hold"/>
                                        <p:tgtEl>
                                          <p:spTgt spid="48"/>
                                        </p:tgtEl>
                                        <p:attrNameLst>
                                          <p:attrName>ppt_x</p:attrName>
                                        </p:attrNameLst>
                                      </p:cBhvr>
                                      <p:tavLst>
                                        <p:tav tm="0">
                                          <p:val>
                                            <p:strVal val="#ppt_x"/>
                                          </p:val>
                                        </p:tav>
                                        <p:tav tm="100000">
                                          <p:val>
                                            <p:strVal val="#ppt_x"/>
                                          </p:val>
                                        </p:tav>
                                      </p:tavLst>
                                    </p:anim>
                                    <p:anim calcmode="lin" valueType="num">
                                      <p:cBhvr additive="base">
                                        <p:cTn id="18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42" presetClass="entr" presetSubtype="0" fill="hold" nodeType="clickEffect">
                                  <p:stCondLst>
                                    <p:cond delay="0"/>
                                  </p:stCondLst>
                                  <p:childTnLst>
                                    <p:set>
                                      <p:cBhvr>
                                        <p:cTn id="193" dur="1" fill="hold">
                                          <p:stCondLst>
                                            <p:cond delay="0"/>
                                          </p:stCondLst>
                                        </p:cTn>
                                        <p:tgtEl>
                                          <p:spTgt spid="20"/>
                                        </p:tgtEl>
                                        <p:attrNameLst>
                                          <p:attrName>style.visibility</p:attrName>
                                        </p:attrNameLst>
                                      </p:cBhvr>
                                      <p:to>
                                        <p:strVal val="visible"/>
                                      </p:to>
                                    </p:set>
                                    <p:animEffect transition="in" filter="fade">
                                      <p:cBhvr>
                                        <p:cTn id="194" dur="1000"/>
                                        <p:tgtEl>
                                          <p:spTgt spid="20"/>
                                        </p:tgtEl>
                                      </p:cBhvr>
                                    </p:animEffect>
                                    <p:anim calcmode="lin" valueType="num">
                                      <p:cBhvr>
                                        <p:cTn id="195" dur="1000" fill="hold"/>
                                        <p:tgtEl>
                                          <p:spTgt spid="20"/>
                                        </p:tgtEl>
                                        <p:attrNameLst>
                                          <p:attrName>ppt_x</p:attrName>
                                        </p:attrNameLst>
                                      </p:cBhvr>
                                      <p:tavLst>
                                        <p:tav tm="0">
                                          <p:val>
                                            <p:strVal val="#ppt_x"/>
                                          </p:val>
                                        </p:tav>
                                        <p:tav tm="100000">
                                          <p:val>
                                            <p:strVal val="#ppt_x"/>
                                          </p:val>
                                        </p:tav>
                                      </p:tavLst>
                                    </p:anim>
                                    <p:anim calcmode="lin" valueType="num">
                                      <p:cBhvr>
                                        <p:cTn id="19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31" presetClass="entr" presetSubtype="0" fill="hold" nodeType="clickEffect">
                                  <p:stCondLst>
                                    <p:cond delay="0"/>
                                  </p:stCondLst>
                                  <p:childTnLst>
                                    <p:set>
                                      <p:cBhvr>
                                        <p:cTn id="200" dur="1" fill="hold">
                                          <p:stCondLst>
                                            <p:cond delay="0"/>
                                          </p:stCondLst>
                                        </p:cTn>
                                        <p:tgtEl>
                                          <p:spTgt spid="49"/>
                                        </p:tgtEl>
                                        <p:attrNameLst>
                                          <p:attrName>style.visibility</p:attrName>
                                        </p:attrNameLst>
                                      </p:cBhvr>
                                      <p:to>
                                        <p:strVal val="visible"/>
                                      </p:to>
                                    </p:set>
                                    <p:anim calcmode="lin" valueType="num">
                                      <p:cBhvr>
                                        <p:cTn id="201" dur="1000" fill="hold"/>
                                        <p:tgtEl>
                                          <p:spTgt spid="49"/>
                                        </p:tgtEl>
                                        <p:attrNameLst>
                                          <p:attrName>ppt_w</p:attrName>
                                        </p:attrNameLst>
                                      </p:cBhvr>
                                      <p:tavLst>
                                        <p:tav tm="0">
                                          <p:val>
                                            <p:fltVal val="0"/>
                                          </p:val>
                                        </p:tav>
                                        <p:tav tm="100000">
                                          <p:val>
                                            <p:strVal val="#ppt_w"/>
                                          </p:val>
                                        </p:tav>
                                      </p:tavLst>
                                    </p:anim>
                                    <p:anim calcmode="lin" valueType="num">
                                      <p:cBhvr>
                                        <p:cTn id="202" dur="1000" fill="hold"/>
                                        <p:tgtEl>
                                          <p:spTgt spid="49"/>
                                        </p:tgtEl>
                                        <p:attrNameLst>
                                          <p:attrName>ppt_h</p:attrName>
                                        </p:attrNameLst>
                                      </p:cBhvr>
                                      <p:tavLst>
                                        <p:tav tm="0">
                                          <p:val>
                                            <p:fltVal val="0"/>
                                          </p:val>
                                        </p:tav>
                                        <p:tav tm="100000">
                                          <p:val>
                                            <p:strVal val="#ppt_h"/>
                                          </p:val>
                                        </p:tav>
                                      </p:tavLst>
                                    </p:anim>
                                    <p:anim calcmode="lin" valueType="num">
                                      <p:cBhvr>
                                        <p:cTn id="203" dur="1000" fill="hold"/>
                                        <p:tgtEl>
                                          <p:spTgt spid="49"/>
                                        </p:tgtEl>
                                        <p:attrNameLst>
                                          <p:attrName>style.rotation</p:attrName>
                                        </p:attrNameLst>
                                      </p:cBhvr>
                                      <p:tavLst>
                                        <p:tav tm="0">
                                          <p:val>
                                            <p:fltVal val="90"/>
                                          </p:val>
                                        </p:tav>
                                        <p:tav tm="100000">
                                          <p:val>
                                            <p:fltVal val="0"/>
                                          </p:val>
                                        </p:tav>
                                      </p:tavLst>
                                    </p:anim>
                                    <p:animEffect transition="in" filter="fade">
                                      <p:cBhvr>
                                        <p:cTn id="204" dur="1000"/>
                                        <p:tgtEl>
                                          <p:spTgt spid="49"/>
                                        </p:tgtEl>
                                      </p:cBhvr>
                                    </p:animEffect>
                                  </p:childTnLst>
                                </p:cTn>
                              </p:par>
                            </p:childTnLst>
                          </p:cTn>
                        </p:par>
                      </p:childTnLst>
                    </p:cTn>
                  </p:par>
                  <p:par>
                    <p:cTn id="205" fill="hold">
                      <p:stCondLst>
                        <p:cond delay="indefinite"/>
                      </p:stCondLst>
                      <p:childTnLst>
                        <p:par>
                          <p:cTn id="206" fill="hold">
                            <p:stCondLst>
                              <p:cond delay="0"/>
                            </p:stCondLst>
                            <p:childTnLst>
                              <p:par>
                                <p:cTn id="207" presetID="53" presetClass="entr" presetSubtype="16" fill="hold" grpId="0" nodeType="clickEffect">
                                  <p:stCondLst>
                                    <p:cond delay="0"/>
                                  </p:stCondLst>
                                  <p:childTnLst>
                                    <p:set>
                                      <p:cBhvr>
                                        <p:cTn id="208" dur="1" fill="hold">
                                          <p:stCondLst>
                                            <p:cond delay="0"/>
                                          </p:stCondLst>
                                        </p:cTn>
                                        <p:tgtEl>
                                          <p:spTgt spid="50"/>
                                        </p:tgtEl>
                                        <p:attrNameLst>
                                          <p:attrName>style.visibility</p:attrName>
                                        </p:attrNameLst>
                                      </p:cBhvr>
                                      <p:to>
                                        <p:strVal val="visible"/>
                                      </p:to>
                                    </p:set>
                                    <p:anim calcmode="lin" valueType="num">
                                      <p:cBhvr>
                                        <p:cTn id="209" dur="500" fill="hold"/>
                                        <p:tgtEl>
                                          <p:spTgt spid="50"/>
                                        </p:tgtEl>
                                        <p:attrNameLst>
                                          <p:attrName>ppt_w</p:attrName>
                                        </p:attrNameLst>
                                      </p:cBhvr>
                                      <p:tavLst>
                                        <p:tav tm="0">
                                          <p:val>
                                            <p:fltVal val="0"/>
                                          </p:val>
                                        </p:tav>
                                        <p:tav tm="100000">
                                          <p:val>
                                            <p:strVal val="#ppt_w"/>
                                          </p:val>
                                        </p:tav>
                                      </p:tavLst>
                                    </p:anim>
                                    <p:anim calcmode="lin" valueType="num">
                                      <p:cBhvr>
                                        <p:cTn id="210" dur="500" fill="hold"/>
                                        <p:tgtEl>
                                          <p:spTgt spid="50"/>
                                        </p:tgtEl>
                                        <p:attrNameLst>
                                          <p:attrName>ppt_h</p:attrName>
                                        </p:attrNameLst>
                                      </p:cBhvr>
                                      <p:tavLst>
                                        <p:tav tm="0">
                                          <p:val>
                                            <p:fltVal val="0"/>
                                          </p:val>
                                        </p:tav>
                                        <p:tav tm="100000">
                                          <p:val>
                                            <p:strVal val="#ppt_h"/>
                                          </p:val>
                                        </p:tav>
                                      </p:tavLst>
                                    </p:anim>
                                    <p:animEffect transition="in" filter="fade">
                                      <p:cBhvr>
                                        <p:cTn id="2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2" grpId="0" animBg="1"/>
      <p:bldP spid="14" grpId="0"/>
      <p:bldP spid="15" grpId="0"/>
      <p:bldP spid="16" grpId="0" animBg="1"/>
      <p:bldP spid="21" grpId="0" animBg="1"/>
      <p:bldP spid="22" grpId="0" animBg="1"/>
      <p:bldP spid="23" grpId="0" animBg="1"/>
      <p:bldP spid="25" grpId="0" animBg="1"/>
      <p:bldP spid="26" grpId="0" animBg="1"/>
      <p:bldP spid="31" grpId="0"/>
      <p:bldP spid="34" grpId="0" animBg="1"/>
      <p:bldP spid="36" grpId="0" autoUpdateAnimBg="0"/>
      <p:bldP spid="37" grpId="0"/>
      <p:bldP spid="38" grpId="0"/>
      <p:bldP spid="48"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flipV="1">
            <a:off x="8777288" y="2867025"/>
            <a:ext cx="0" cy="1828800"/>
          </a:xfrm>
          <a:prstGeom prst="line">
            <a:avLst/>
          </a:prstGeom>
          <a:noFill/>
          <a:ln w="38100">
            <a:solidFill>
              <a:srgbClr val="FF3399"/>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Line 5"/>
          <p:cNvSpPr>
            <a:spLocks noChangeShapeType="1"/>
          </p:cNvSpPr>
          <p:nvPr/>
        </p:nvSpPr>
        <p:spPr bwMode="auto">
          <a:xfrm flipV="1">
            <a:off x="8777288" y="3705225"/>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Rectangle 4"/>
          <p:cNvSpPr>
            <a:spLocks noChangeArrowheads="1"/>
          </p:cNvSpPr>
          <p:nvPr/>
        </p:nvSpPr>
        <p:spPr bwMode="auto">
          <a:xfrm>
            <a:off x="9386888" y="3248025"/>
            <a:ext cx="762000" cy="1295400"/>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 name="Line 6"/>
          <p:cNvSpPr>
            <a:spLocks noChangeShapeType="1"/>
          </p:cNvSpPr>
          <p:nvPr/>
        </p:nvSpPr>
        <p:spPr bwMode="auto">
          <a:xfrm>
            <a:off x="8777288" y="4238625"/>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7"/>
          <p:cNvSpPr>
            <a:spLocks noChangeShapeType="1"/>
          </p:cNvSpPr>
          <p:nvPr/>
        </p:nvSpPr>
        <p:spPr bwMode="auto">
          <a:xfrm>
            <a:off x="9386888" y="4543425"/>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8"/>
          <p:cNvSpPr>
            <a:spLocks noChangeShapeType="1"/>
          </p:cNvSpPr>
          <p:nvPr/>
        </p:nvSpPr>
        <p:spPr bwMode="auto">
          <a:xfrm>
            <a:off x="10148888" y="4543425"/>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9"/>
          <p:cNvSpPr>
            <a:spLocks noChangeShapeType="1"/>
          </p:cNvSpPr>
          <p:nvPr/>
        </p:nvSpPr>
        <p:spPr bwMode="auto">
          <a:xfrm>
            <a:off x="9386888" y="4695825"/>
            <a:ext cx="7620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10"/>
          <p:cNvSpPr>
            <a:spLocks noChangeShapeType="1"/>
          </p:cNvSpPr>
          <p:nvPr/>
        </p:nvSpPr>
        <p:spPr bwMode="auto">
          <a:xfrm>
            <a:off x="10148888" y="3248025"/>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1"/>
          <p:cNvSpPr>
            <a:spLocks noChangeShapeType="1"/>
          </p:cNvSpPr>
          <p:nvPr/>
        </p:nvSpPr>
        <p:spPr bwMode="auto">
          <a:xfrm>
            <a:off x="10148888" y="4543425"/>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12"/>
          <p:cNvSpPr>
            <a:spLocks noChangeShapeType="1"/>
          </p:cNvSpPr>
          <p:nvPr/>
        </p:nvSpPr>
        <p:spPr bwMode="auto">
          <a:xfrm>
            <a:off x="10377488" y="3248025"/>
            <a:ext cx="0" cy="129540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Text Box 15"/>
          <p:cNvSpPr txBox="1">
            <a:spLocks noChangeArrowheads="1"/>
          </p:cNvSpPr>
          <p:nvPr/>
        </p:nvSpPr>
        <p:spPr bwMode="auto">
          <a:xfrm>
            <a:off x="10380663" y="3721100"/>
            <a:ext cx="296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a:solidFill>
                  <a:srgbClr val="000000"/>
                </a:solidFill>
                <a:latin typeface="Times New Roman" panose="02020603050405020304" pitchFamily="18" charset="0"/>
                <a:cs typeface="Times New Roman" panose="02020603050405020304" pitchFamily="18" charset="0"/>
              </a:rPr>
              <a:t>l</a:t>
            </a:r>
          </a:p>
        </p:txBody>
      </p:sp>
      <p:sp>
        <p:nvSpPr>
          <p:cNvPr id="13" name="Text Box 16"/>
          <p:cNvSpPr txBox="1">
            <a:spLocks noChangeArrowheads="1"/>
          </p:cNvSpPr>
          <p:nvPr/>
        </p:nvSpPr>
        <p:spPr bwMode="auto">
          <a:xfrm>
            <a:off x="9578975" y="4452242"/>
            <a:ext cx="404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rgbClr val="000000"/>
                </a:solidFill>
                <a:latin typeface="Calibri" panose="020F0502020204030204" pitchFamily="34" charset="0"/>
              </a:rPr>
              <a:t>b</a:t>
            </a:r>
          </a:p>
        </p:txBody>
      </p:sp>
      <p:sp>
        <p:nvSpPr>
          <p:cNvPr id="14" name="AutoShape 17"/>
          <p:cNvSpPr>
            <a:spLocks noChangeArrowheads="1"/>
          </p:cNvSpPr>
          <p:nvPr/>
        </p:nvSpPr>
        <p:spPr bwMode="auto">
          <a:xfrm>
            <a:off x="9596438" y="3324225"/>
            <a:ext cx="533400" cy="685800"/>
          </a:xfrm>
          <a:prstGeom prst="curvedDownArrow">
            <a:avLst>
              <a:gd name="adj1" fmla="val 4704"/>
              <a:gd name="adj2" fmla="val 24704"/>
              <a:gd name="adj3" fmla="val 42857"/>
            </a:avLst>
          </a:prstGeom>
          <a:solidFill>
            <a:srgbClr val="FF00FF"/>
          </a:solidFill>
          <a:ln w="19050">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45"/>
          <p:cNvGraphicFramePr>
            <a:graphicFrameLocks noChangeAspect="1"/>
          </p:cNvGraphicFramePr>
          <p:nvPr>
            <p:extLst>
              <p:ext uri="{D42A27DB-BD31-4B8C-83A1-F6EECF244321}">
                <p14:modId xmlns:p14="http://schemas.microsoft.com/office/powerpoint/2010/main" val="2388125749"/>
              </p:ext>
            </p:extLst>
          </p:nvPr>
        </p:nvGraphicFramePr>
        <p:xfrm>
          <a:off x="8858116" y="3605213"/>
          <a:ext cx="304800" cy="404813"/>
        </p:xfrm>
        <a:graphic>
          <a:graphicData uri="http://schemas.openxmlformats.org/presentationml/2006/ole">
            <mc:AlternateContent xmlns:mc="http://schemas.openxmlformats.org/markup-compatibility/2006">
              <mc:Choice xmlns:v="urn:schemas-microsoft-com:vml" Requires="v">
                <p:oleObj spid="_x0000_s320832" name="公式" r:id="rId3" imgW="104737" imgH="152512" progId="Equation.3">
                  <p:embed/>
                </p:oleObj>
              </mc:Choice>
              <mc:Fallback>
                <p:oleObj name="公式" r:id="rId3" imgW="104737"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116" y="3605213"/>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55"/>
          <p:cNvSpPr>
            <a:spLocks noChangeArrowheads="1"/>
          </p:cNvSpPr>
          <p:nvPr/>
        </p:nvSpPr>
        <p:spPr bwMode="auto">
          <a:xfrm>
            <a:off x="9771064" y="3235325"/>
            <a:ext cx="142875" cy="1296988"/>
          </a:xfrm>
          <a:prstGeom prst="rect">
            <a:avLst/>
          </a:prstGeom>
          <a:solidFill>
            <a:srgbClr val="FFFF00"/>
          </a:solidFill>
          <a:ln w="9525">
            <a:solidFill>
              <a:srgbClr val="000000"/>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 name="Line 56"/>
          <p:cNvSpPr>
            <a:spLocks noChangeShapeType="1"/>
          </p:cNvSpPr>
          <p:nvPr/>
        </p:nvSpPr>
        <p:spPr bwMode="auto">
          <a:xfrm>
            <a:off x="9771063" y="300513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57"/>
          <p:cNvSpPr>
            <a:spLocks noChangeShapeType="1"/>
          </p:cNvSpPr>
          <p:nvPr/>
        </p:nvSpPr>
        <p:spPr bwMode="auto">
          <a:xfrm>
            <a:off x="8805863" y="3090863"/>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9" name="Object 58"/>
          <p:cNvGraphicFramePr>
            <a:graphicFrameLocks noChangeAspect="1"/>
          </p:cNvGraphicFramePr>
          <p:nvPr>
            <p:extLst>
              <p:ext uri="{D42A27DB-BD31-4B8C-83A1-F6EECF244321}">
                <p14:modId xmlns:p14="http://schemas.microsoft.com/office/powerpoint/2010/main" val="3194153268"/>
              </p:ext>
            </p:extLst>
          </p:nvPr>
        </p:nvGraphicFramePr>
        <p:xfrm>
          <a:off x="9047163" y="2846388"/>
          <a:ext cx="254000" cy="277812"/>
        </p:xfrm>
        <a:graphic>
          <a:graphicData uri="http://schemas.openxmlformats.org/presentationml/2006/ole">
            <mc:AlternateContent xmlns:mc="http://schemas.openxmlformats.org/markup-compatibility/2006">
              <mc:Choice xmlns:v="urn:schemas-microsoft-com:vml" Requires="v">
                <p:oleObj spid="_x0000_s320833" name="公式" r:id="rId5" imgW="76123" imgH="95287" progId="Equation.3">
                  <p:embed/>
                </p:oleObj>
              </mc:Choice>
              <mc:Fallback>
                <p:oleObj name="公式" r:id="rId5" imgW="76123" imgH="9528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7163" y="2846388"/>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Line 59"/>
          <p:cNvSpPr>
            <a:spLocks noChangeShapeType="1"/>
          </p:cNvSpPr>
          <p:nvPr/>
        </p:nvSpPr>
        <p:spPr bwMode="auto">
          <a:xfrm>
            <a:off x="9915525" y="300513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60"/>
          <p:cNvSpPr>
            <a:spLocks noChangeShapeType="1"/>
          </p:cNvSpPr>
          <p:nvPr/>
        </p:nvSpPr>
        <p:spPr bwMode="auto">
          <a:xfrm>
            <a:off x="9771063" y="3105150"/>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61"/>
          <p:cNvGraphicFramePr>
            <a:graphicFrameLocks noChangeAspect="1"/>
          </p:cNvGraphicFramePr>
          <p:nvPr>
            <p:extLst>
              <p:ext uri="{D42A27DB-BD31-4B8C-83A1-F6EECF244321}">
                <p14:modId xmlns:p14="http://schemas.microsoft.com/office/powerpoint/2010/main" val="2748164294"/>
              </p:ext>
            </p:extLst>
          </p:nvPr>
        </p:nvGraphicFramePr>
        <p:xfrm>
          <a:off x="9696679" y="2552703"/>
          <a:ext cx="381000" cy="354013"/>
        </p:xfrm>
        <a:graphic>
          <a:graphicData uri="http://schemas.openxmlformats.org/presentationml/2006/ole">
            <mc:AlternateContent xmlns:mc="http://schemas.openxmlformats.org/markup-compatibility/2006">
              <mc:Choice xmlns:v="urn:schemas-microsoft-com:vml" Requires="v">
                <p:oleObj spid="_x0000_s320834" name="公式" r:id="rId7" imgW="142799" imgH="133347" progId="Equation.3">
                  <p:embed/>
                </p:oleObj>
              </mc:Choice>
              <mc:Fallback>
                <p:oleObj name="公式" r:id="rId7" imgW="142799"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6679" y="2552703"/>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399624062"/>
              </p:ext>
            </p:extLst>
          </p:nvPr>
        </p:nvGraphicFramePr>
        <p:xfrm>
          <a:off x="9580832" y="3916151"/>
          <a:ext cx="514691" cy="423863"/>
        </p:xfrm>
        <a:graphic>
          <a:graphicData uri="http://schemas.openxmlformats.org/presentationml/2006/ole">
            <mc:AlternateContent xmlns:mc="http://schemas.openxmlformats.org/markup-compatibility/2006">
              <mc:Choice xmlns:v="urn:schemas-microsoft-com:vml" Requires="v">
                <p:oleObj spid="_x0000_s320835" name="公式" r:id="rId9" imgW="215640" imgH="177480" progId="Equation.3">
                  <p:embed/>
                </p:oleObj>
              </mc:Choice>
              <mc:Fallback>
                <p:oleObj name="公式" r:id="rId9" imgW="215640" imgH="177480" progId="Equation.3">
                  <p:embed/>
                  <p:pic>
                    <p:nvPicPr>
                      <p:cNvPr id="0" name=""/>
                      <p:cNvPicPr/>
                      <p:nvPr/>
                    </p:nvPicPr>
                    <p:blipFill>
                      <a:blip r:embed="rId10"/>
                      <a:stretch>
                        <a:fillRect/>
                      </a:stretch>
                    </p:blipFill>
                    <p:spPr>
                      <a:xfrm>
                        <a:off x="9580832" y="3916151"/>
                        <a:ext cx="514691" cy="423863"/>
                      </a:xfrm>
                      <a:prstGeom prst="rect">
                        <a:avLst/>
                      </a:prstGeom>
                    </p:spPr>
                  </p:pic>
                </p:oleObj>
              </mc:Fallback>
            </mc:AlternateContent>
          </a:graphicData>
        </a:graphic>
      </p:graphicFrame>
      <p:graphicFrame>
        <p:nvGraphicFramePr>
          <p:cNvPr id="24" name="Object 58"/>
          <p:cNvGraphicFramePr>
            <a:graphicFrameLocks noChangeAspect="1"/>
          </p:cNvGraphicFramePr>
          <p:nvPr>
            <p:extLst>
              <p:ext uri="{D42A27DB-BD31-4B8C-83A1-F6EECF244321}">
                <p14:modId xmlns:p14="http://schemas.microsoft.com/office/powerpoint/2010/main" val="3298304910"/>
              </p:ext>
            </p:extLst>
          </p:nvPr>
        </p:nvGraphicFramePr>
        <p:xfrm>
          <a:off x="8239126" y="3575050"/>
          <a:ext cx="423863" cy="482600"/>
        </p:xfrm>
        <a:graphic>
          <a:graphicData uri="http://schemas.openxmlformats.org/presentationml/2006/ole">
            <mc:AlternateContent xmlns:mc="http://schemas.openxmlformats.org/markup-compatibility/2006">
              <mc:Choice xmlns:v="urn:schemas-microsoft-com:vml" Requires="v">
                <p:oleObj spid="_x0000_s320836" name="公式" r:id="rId11" imgW="126720" imgH="164880" progId="Equation.3">
                  <p:embed/>
                </p:oleObj>
              </mc:Choice>
              <mc:Fallback>
                <p:oleObj name="公式" r:id="rId11" imgW="126720" imgH="164880" progId="Equation.3">
                  <p:embed/>
                  <p:pic>
                    <p:nvPicPr>
                      <p:cNvPr id="0" name=""/>
                      <p:cNvPicPr>
                        <a:picLocks noChangeAspect="1" noChangeArrowheads="1"/>
                      </p:cNvPicPr>
                      <p:nvPr/>
                    </p:nvPicPr>
                    <p:blipFill>
                      <a:blip r:embed="rId12"/>
                      <a:srcRect/>
                      <a:stretch>
                        <a:fillRect/>
                      </a:stretch>
                    </p:blipFill>
                    <p:spPr bwMode="auto">
                      <a:xfrm>
                        <a:off x="8239126" y="3575050"/>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58"/>
          <p:cNvGraphicFramePr>
            <a:graphicFrameLocks noChangeAspect="1"/>
          </p:cNvGraphicFramePr>
          <p:nvPr>
            <p:extLst>
              <p:ext uri="{D42A27DB-BD31-4B8C-83A1-F6EECF244321}">
                <p14:modId xmlns:p14="http://schemas.microsoft.com/office/powerpoint/2010/main" val="3653126873"/>
              </p:ext>
            </p:extLst>
          </p:nvPr>
        </p:nvGraphicFramePr>
        <p:xfrm>
          <a:off x="8920163" y="4255057"/>
          <a:ext cx="423862" cy="407988"/>
        </p:xfrm>
        <a:graphic>
          <a:graphicData uri="http://schemas.openxmlformats.org/presentationml/2006/ole">
            <mc:AlternateContent xmlns:mc="http://schemas.openxmlformats.org/markup-compatibility/2006">
              <mc:Choice xmlns:v="urn:schemas-microsoft-com:vml" Requires="v">
                <p:oleObj spid="_x0000_s320837" name="公式" r:id="rId13" imgW="126720" imgH="139680" progId="Equation.3">
                  <p:embed/>
                </p:oleObj>
              </mc:Choice>
              <mc:Fallback>
                <p:oleObj name="公式" r:id="rId13" imgW="126720" imgH="139680" progId="Equation.3">
                  <p:embed/>
                  <p:pic>
                    <p:nvPicPr>
                      <p:cNvPr id="0" name=""/>
                      <p:cNvPicPr>
                        <a:picLocks noChangeAspect="1" noChangeArrowheads="1"/>
                      </p:cNvPicPr>
                      <p:nvPr/>
                    </p:nvPicPr>
                    <p:blipFill>
                      <a:blip r:embed="rId14"/>
                      <a:srcRect/>
                      <a:stretch>
                        <a:fillRect/>
                      </a:stretch>
                    </p:blipFill>
                    <p:spPr bwMode="auto">
                      <a:xfrm>
                        <a:off x="8920163" y="4255057"/>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Line 9"/>
          <p:cNvSpPr>
            <a:spLocks noChangeShapeType="1"/>
          </p:cNvSpPr>
          <p:nvPr/>
        </p:nvSpPr>
        <p:spPr bwMode="auto">
          <a:xfrm>
            <a:off x="9084469" y="5036442"/>
            <a:ext cx="762000" cy="0"/>
          </a:xfrm>
          <a:prstGeom prst="line">
            <a:avLst/>
          </a:prstGeom>
          <a:noFill/>
          <a:ln w="38100">
            <a:solidFill>
              <a:srgbClr val="FF0000"/>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7" name="Object 72"/>
          <p:cNvGraphicFramePr>
            <a:graphicFrameLocks noChangeAspect="1"/>
          </p:cNvGraphicFramePr>
          <p:nvPr>
            <p:extLst>
              <p:ext uri="{D42A27DB-BD31-4B8C-83A1-F6EECF244321}">
                <p14:modId xmlns:p14="http://schemas.microsoft.com/office/powerpoint/2010/main" val="1225360630"/>
              </p:ext>
            </p:extLst>
          </p:nvPr>
        </p:nvGraphicFramePr>
        <p:xfrm>
          <a:off x="8986837" y="5139988"/>
          <a:ext cx="890588" cy="787400"/>
        </p:xfrm>
        <a:graphic>
          <a:graphicData uri="http://schemas.openxmlformats.org/presentationml/2006/ole">
            <mc:AlternateContent xmlns:mc="http://schemas.openxmlformats.org/markup-compatibility/2006">
              <mc:Choice xmlns:v="urn:schemas-microsoft-com:vml" Requires="v">
                <p:oleObj spid="_x0000_s320838" name="公式" r:id="rId15" imgW="400052" imgH="342816" progId="Equation.3">
                  <p:embed/>
                </p:oleObj>
              </mc:Choice>
              <mc:Fallback>
                <p:oleObj name="公式" r:id="rId15" imgW="400052" imgH="34281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86837" y="5139988"/>
                        <a:ext cx="89058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 Box 34"/>
          <p:cNvSpPr txBox="1">
            <a:spLocks noChangeArrowheads="1"/>
          </p:cNvSpPr>
          <p:nvPr/>
        </p:nvSpPr>
        <p:spPr bwMode="auto">
          <a:xfrm rot="2700000">
            <a:off x="8759252" y="3131637"/>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29" name="Object 64"/>
          <p:cNvGraphicFramePr>
            <a:graphicFrameLocks noChangeAspect="1"/>
          </p:cNvGraphicFramePr>
          <p:nvPr>
            <p:extLst>
              <p:ext uri="{D42A27DB-BD31-4B8C-83A1-F6EECF244321}">
                <p14:modId xmlns:p14="http://schemas.microsoft.com/office/powerpoint/2010/main" val="801649677"/>
              </p:ext>
            </p:extLst>
          </p:nvPr>
        </p:nvGraphicFramePr>
        <p:xfrm>
          <a:off x="1565656" y="417769"/>
          <a:ext cx="2327275" cy="895350"/>
        </p:xfrm>
        <a:graphic>
          <a:graphicData uri="http://schemas.openxmlformats.org/presentationml/2006/ole">
            <mc:AlternateContent xmlns:mc="http://schemas.openxmlformats.org/markup-compatibility/2006">
              <mc:Choice xmlns:v="urn:schemas-microsoft-com:vml" Requires="v">
                <p:oleObj spid="_x0000_s320839" name="公式" r:id="rId17" imgW="812520" imgH="291960" progId="Equation.3">
                  <p:embed/>
                </p:oleObj>
              </mc:Choice>
              <mc:Fallback>
                <p:oleObj name="公式" r:id="rId17" imgW="812520" imgH="291960" progId="Equation.3">
                  <p:embed/>
                  <p:pic>
                    <p:nvPicPr>
                      <p:cNvPr id="0" name=""/>
                      <p:cNvPicPr>
                        <a:picLocks noChangeAspect="1" noChangeArrowheads="1"/>
                      </p:cNvPicPr>
                      <p:nvPr/>
                    </p:nvPicPr>
                    <p:blipFill>
                      <a:blip r:embed="rId18"/>
                      <a:srcRect/>
                      <a:stretch>
                        <a:fillRect/>
                      </a:stretch>
                    </p:blipFill>
                    <p:spPr bwMode="auto">
                      <a:xfrm>
                        <a:off x="1565656" y="417769"/>
                        <a:ext cx="2327275" cy="895350"/>
                      </a:xfrm>
                      <a:prstGeom prst="rect">
                        <a:avLst/>
                      </a:prstGeom>
                      <a:noFill/>
                      <a:ln>
                        <a:noFill/>
                      </a:ln>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472053275"/>
              </p:ext>
            </p:extLst>
          </p:nvPr>
        </p:nvGraphicFramePr>
        <p:xfrm>
          <a:off x="6743700" y="277814"/>
          <a:ext cx="2643188" cy="1119187"/>
        </p:xfrm>
        <a:graphic>
          <a:graphicData uri="http://schemas.openxmlformats.org/presentationml/2006/ole">
            <mc:AlternateContent xmlns:mc="http://schemas.openxmlformats.org/markup-compatibility/2006">
              <mc:Choice xmlns:v="urn:schemas-microsoft-com:vml" Requires="v">
                <p:oleObj spid="_x0000_s320840" name="公式" r:id="rId19" imgW="926698" imgH="393529" progId="Equation.3">
                  <p:embed/>
                </p:oleObj>
              </mc:Choice>
              <mc:Fallback>
                <p:oleObj name="公式" r:id="rId19" imgW="926698" imgH="39352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3700" y="277814"/>
                        <a:ext cx="2643188"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136980848"/>
              </p:ext>
            </p:extLst>
          </p:nvPr>
        </p:nvGraphicFramePr>
        <p:xfrm>
          <a:off x="3917950" y="188120"/>
          <a:ext cx="2825750" cy="1285875"/>
        </p:xfrm>
        <a:graphic>
          <a:graphicData uri="http://schemas.openxmlformats.org/presentationml/2006/ole">
            <mc:AlternateContent xmlns:mc="http://schemas.openxmlformats.org/markup-compatibility/2006">
              <mc:Choice xmlns:v="urn:schemas-microsoft-com:vml" Requires="v">
                <p:oleObj spid="_x0000_s320841" name="公式" r:id="rId21" imgW="863225" imgH="393529" progId="Equation.3">
                  <p:embed/>
                </p:oleObj>
              </mc:Choice>
              <mc:Fallback>
                <p:oleObj name="公式" r:id="rId21" imgW="86322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17950" y="188120"/>
                        <a:ext cx="28257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 Box 73"/>
          <p:cNvSpPr txBox="1">
            <a:spLocks noChangeArrowheads="1"/>
          </p:cNvSpPr>
          <p:nvPr/>
        </p:nvSpPr>
        <p:spPr bwMode="auto">
          <a:xfrm>
            <a:off x="1881189" y="1697365"/>
            <a:ext cx="81025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rgbClr val="0000CC"/>
                </a:solidFill>
                <a:latin typeface="Calibri" panose="020F0502020204030204" pitchFamily="34" charset="0"/>
              </a:rPr>
              <a:t>依题意，</a:t>
            </a:r>
            <a:r>
              <a:rPr lang="en-US" altLang="zh-CN" sz="2800" b="1" i="1" dirty="0">
                <a:solidFill>
                  <a:srgbClr val="FF0000"/>
                </a:solidFill>
                <a:latin typeface="Times New Roman" panose="02020603050405020304" pitchFamily="18" charset="0"/>
                <a:cs typeface="Times New Roman" panose="02020603050405020304" pitchFamily="18" charset="0"/>
              </a:rPr>
              <a:t>a</a:t>
            </a:r>
            <a:r>
              <a:rPr lang="zh-CN" altLang="en-US" sz="2800" b="1" dirty="0">
                <a:solidFill>
                  <a:srgbClr val="0000CC"/>
                </a:solidFill>
                <a:latin typeface="Calibri" panose="020F0502020204030204" pitchFamily="34" charset="0"/>
              </a:rPr>
              <a:t>随时间变化，故上述磁通量随时间变</a:t>
            </a:r>
          </a:p>
        </p:txBody>
      </p:sp>
      <p:sp>
        <p:nvSpPr>
          <p:cNvPr id="33" name="Text Box 66"/>
          <p:cNvSpPr txBox="1">
            <a:spLocks noChangeArrowheads="1"/>
          </p:cNvSpPr>
          <p:nvPr/>
        </p:nvSpPr>
        <p:spPr bwMode="auto">
          <a:xfrm>
            <a:off x="2135189" y="2565728"/>
            <a:ext cx="6264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mn-ea"/>
                <a:ea typeface="+mn-ea"/>
              </a:rPr>
              <a:t>据</a:t>
            </a:r>
            <a:r>
              <a:rPr kumimoji="1" lang="zh-CN" altLang="en-US" sz="2800" b="1" dirty="0">
                <a:solidFill>
                  <a:srgbClr val="009900"/>
                </a:solidFill>
                <a:latin typeface="+mn-ea"/>
                <a:ea typeface="+mn-ea"/>
              </a:rPr>
              <a:t>法拉第</a:t>
            </a:r>
            <a:r>
              <a:rPr lang="zh-CN" altLang="en-US" sz="2800" b="1" dirty="0">
                <a:solidFill>
                  <a:srgbClr val="009900"/>
                </a:solidFill>
                <a:latin typeface="+mn-ea"/>
                <a:ea typeface="+mn-ea"/>
              </a:rPr>
              <a:t>电磁感应定律，所求电动势为</a:t>
            </a:r>
          </a:p>
        </p:txBody>
      </p:sp>
      <p:graphicFrame>
        <p:nvGraphicFramePr>
          <p:cNvPr id="34" name="Object 67"/>
          <p:cNvGraphicFramePr>
            <a:graphicFrameLocks noChangeAspect="1"/>
          </p:cNvGraphicFramePr>
          <p:nvPr>
            <p:extLst>
              <p:ext uri="{D42A27DB-BD31-4B8C-83A1-F6EECF244321}">
                <p14:modId xmlns:p14="http://schemas.microsoft.com/office/powerpoint/2010/main" val="1535224867"/>
              </p:ext>
            </p:extLst>
          </p:nvPr>
        </p:nvGraphicFramePr>
        <p:xfrm>
          <a:off x="1963739" y="3429001"/>
          <a:ext cx="2071687" cy="1165225"/>
        </p:xfrm>
        <a:graphic>
          <a:graphicData uri="http://schemas.openxmlformats.org/presentationml/2006/ole">
            <mc:AlternateContent xmlns:mc="http://schemas.openxmlformats.org/markup-compatibility/2006">
              <mc:Choice xmlns:v="urn:schemas-microsoft-com:vml" Requires="v">
                <p:oleObj spid="_x0000_s320842" name="公式" r:id="rId23" imgW="698197" imgH="393529" progId="Equation.3">
                  <p:embed/>
                </p:oleObj>
              </mc:Choice>
              <mc:Fallback>
                <p:oleObj name="公式" r:id="rId23" imgW="698197" imgH="39352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63739" y="3429001"/>
                        <a:ext cx="2071687"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74"/>
          <p:cNvGraphicFramePr>
            <a:graphicFrameLocks noChangeAspect="1"/>
          </p:cNvGraphicFramePr>
          <p:nvPr>
            <p:extLst>
              <p:ext uri="{D42A27DB-BD31-4B8C-83A1-F6EECF244321}">
                <p14:modId xmlns:p14="http://schemas.microsoft.com/office/powerpoint/2010/main" val="663677626"/>
              </p:ext>
            </p:extLst>
          </p:nvPr>
        </p:nvGraphicFramePr>
        <p:xfrm>
          <a:off x="1871664" y="5084763"/>
          <a:ext cx="4041775" cy="1077912"/>
        </p:xfrm>
        <a:graphic>
          <a:graphicData uri="http://schemas.openxmlformats.org/presentationml/2006/ole">
            <mc:AlternateContent xmlns:mc="http://schemas.openxmlformats.org/markup-compatibility/2006">
              <mc:Choice xmlns:v="urn:schemas-microsoft-com:vml" Requires="v">
                <p:oleObj spid="_x0000_s320843" name="公式" r:id="rId25" imgW="1473200" imgH="393700" progId="Equation.3">
                  <p:embed/>
                </p:oleObj>
              </mc:Choice>
              <mc:Fallback>
                <p:oleObj name="公式" r:id="rId25" imgW="1473200" imgH="3937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71664" y="5084763"/>
                        <a:ext cx="40417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68"/>
          <p:cNvGraphicFramePr>
            <a:graphicFrameLocks noChangeAspect="1"/>
          </p:cNvGraphicFramePr>
          <p:nvPr>
            <p:extLst>
              <p:ext uri="{D42A27DB-BD31-4B8C-83A1-F6EECF244321}">
                <p14:modId xmlns:p14="http://schemas.microsoft.com/office/powerpoint/2010/main" val="494278967"/>
              </p:ext>
            </p:extLst>
          </p:nvPr>
        </p:nvGraphicFramePr>
        <p:xfrm>
          <a:off x="4295775" y="3500438"/>
          <a:ext cx="2006600" cy="1312862"/>
        </p:xfrm>
        <a:graphic>
          <a:graphicData uri="http://schemas.openxmlformats.org/presentationml/2006/ole">
            <mc:AlternateContent xmlns:mc="http://schemas.openxmlformats.org/markup-compatibility/2006">
              <mc:Choice xmlns:v="urn:schemas-microsoft-com:vml" Requires="v">
                <p:oleObj spid="_x0000_s320844" name="公式" r:id="rId27" imgW="774364" imgH="507780" progId="Equation.3">
                  <p:embed/>
                </p:oleObj>
              </mc:Choice>
              <mc:Fallback>
                <p:oleObj name="公式" r:id="rId27" imgW="774364" imgH="5077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95775" y="3500438"/>
                        <a:ext cx="20066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75"/>
          <p:cNvGraphicFramePr>
            <a:graphicFrameLocks noChangeAspect="1"/>
          </p:cNvGraphicFramePr>
          <p:nvPr>
            <p:extLst>
              <p:ext uri="{D42A27DB-BD31-4B8C-83A1-F6EECF244321}">
                <p14:modId xmlns:p14="http://schemas.microsoft.com/office/powerpoint/2010/main" val="3903619691"/>
              </p:ext>
            </p:extLst>
          </p:nvPr>
        </p:nvGraphicFramePr>
        <p:xfrm>
          <a:off x="6096000" y="5084764"/>
          <a:ext cx="2941638" cy="1195387"/>
        </p:xfrm>
        <a:graphic>
          <a:graphicData uri="http://schemas.openxmlformats.org/presentationml/2006/ole">
            <mc:AlternateContent xmlns:mc="http://schemas.openxmlformats.org/markup-compatibility/2006">
              <mc:Choice xmlns:v="urn:schemas-microsoft-com:vml" Requires="v">
                <p:oleObj spid="_x0000_s320845" name="公式" r:id="rId29" imgW="1028700" imgH="419100" progId="Equation.3">
                  <p:embed/>
                </p:oleObj>
              </mc:Choice>
              <mc:Fallback>
                <p:oleObj name="公式" r:id="rId29" imgW="1028700" imgH="4191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96000" y="5084764"/>
                        <a:ext cx="2941638"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3600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ppt_x"/>
                                          </p:val>
                                        </p:tav>
                                        <p:tav tm="100000">
                                          <p:val>
                                            <p:strVal val="#ppt_x"/>
                                          </p:val>
                                        </p:tav>
                                      </p:tavLst>
                                    </p:anim>
                                    <p:anim calcmode="lin" valueType="num">
                                      <p:cBhvr additive="base">
                                        <p:cTn id="7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ppt_x"/>
                                          </p:val>
                                        </p:tav>
                                        <p:tav tm="100000">
                                          <p:val>
                                            <p:strVal val="#ppt_x"/>
                                          </p:val>
                                        </p:tav>
                                      </p:tavLst>
                                    </p:anim>
                                    <p:anim calcmode="lin" valueType="num">
                                      <p:cBhvr additive="base">
                                        <p:cTn id="8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500" fill="hold"/>
                                        <p:tgtEl>
                                          <p:spTgt spid="14"/>
                                        </p:tgtEl>
                                        <p:attrNameLst>
                                          <p:attrName>ppt_x</p:attrName>
                                        </p:attrNameLst>
                                      </p:cBhvr>
                                      <p:tavLst>
                                        <p:tav tm="0">
                                          <p:val>
                                            <p:strVal val="#ppt_x"/>
                                          </p:val>
                                        </p:tav>
                                        <p:tav tm="100000">
                                          <p:val>
                                            <p:strVal val="#ppt_x"/>
                                          </p:val>
                                        </p:tav>
                                      </p:tavLst>
                                    </p:anim>
                                    <p:anim calcmode="lin" valueType="num">
                                      <p:cBhvr additive="base">
                                        <p:cTn id="9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additive="base">
                                        <p:cTn id="101" dur="500" fill="hold"/>
                                        <p:tgtEl>
                                          <p:spTgt spid="16"/>
                                        </p:tgtEl>
                                        <p:attrNameLst>
                                          <p:attrName>ppt_x</p:attrName>
                                        </p:attrNameLst>
                                      </p:cBhvr>
                                      <p:tavLst>
                                        <p:tav tm="0">
                                          <p:val>
                                            <p:strVal val="#ppt_x"/>
                                          </p:val>
                                        </p:tav>
                                        <p:tav tm="100000">
                                          <p:val>
                                            <p:strVal val="#ppt_x"/>
                                          </p:val>
                                        </p:tav>
                                      </p:tavLst>
                                    </p:anim>
                                    <p:anim calcmode="lin" valueType="num">
                                      <p:cBhvr additive="base">
                                        <p:cTn id="10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 calcmode="lin" valueType="num">
                                      <p:cBhvr additive="base">
                                        <p:cTn id="107" dur="500" fill="hold"/>
                                        <p:tgtEl>
                                          <p:spTgt spid="17"/>
                                        </p:tgtEl>
                                        <p:attrNameLst>
                                          <p:attrName>ppt_x</p:attrName>
                                        </p:attrNameLst>
                                      </p:cBhvr>
                                      <p:tavLst>
                                        <p:tav tm="0">
                                          <p:val>
                                            <p:strVal val="#ppt_x"/>
                                          </p:val>
                                        </p:tav>
                                        <p:tav tm="100000">
                                          <p:val>
                                            <p:strVal val="#ppt_x"/>
                                          </p:val>
                                        </p:tav>
                                      </p:tavLst>
                                    </p:anim>
                                    <p:anim calcmode="lin" valueType="num">
                                      <p:cBhvr additive="base">
                                        <p:cTn id="10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8"/>
                                        </p:tgtEl>
                                        <p:attrNameLst>
                                          <p:attrName>style.visibility</p:attrName>
                                        </p:attrNameLst>
                                      </p:cBhvr>
                                      <p:to>
                                        <p:strVal val="visible"/>
                                      </p:to>
                                    </p:set>
                                    <p:anim calcmode="lin" valueType="num">
                                      <p:cBhvr additive="base">
                                        <p:cTn id="113" dur="500" fill="hold"/>
                                        <p:tgtEl>
                                          <p:spTgt spid="18"/>
                                        </p:tgtEl>
                                        <p:attrNameLst>
                                          <p:attrName>ppt_x</p:attrName>
                                        </p:attrNameLst>
                                      </p:cBhvr>
                                      <p:tavLst>
                                        <p:tav tm="0">
                                          <p:val>
                                            <p:strVal val="#ppt_x"/>
                                          </p:val>
                                        </p:tav>
                                        <p:tav tm="100000">
                                          <p:val>
                                            <p:strVal val="#ppt_x"/>
                                          </p:val>
                                        </p:tav>
                                      </p:tavLst>
                                    </p:anim>
                                    <p:anim calcmode="lin" valueType="num">
                                      <p:cBhvr additive="base">
                                        <p:cTn id="1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1000"/>
                                        <p:tgtEl>
                                          <p:spTgt spid="19"/>
                                        </p:tgtEl>
                                      </p:cBhvr>
                                    </p:animEffect>
                                    <p:anim calcmode="lin" valueType="num">
                                      <p:cBhvr>
                                        <p:cTn id="120" dur="1000" fill="hold"/>
                                        <p:tgtEl>
                                          <p:spTgt spid="19"/>
                                        </p:tgtEl>
                                        <p:attrNameLst>
                                          <p:attrName>ppt_x</p:attrName>
                                        </p:attrNameLst>
                                      </p:cBhvr>
                                      <p:tavLst>
                                        <p:tav tm="0">
                                          <p:val>
                                            <p:strVal val="#ppt_x"/>
                                          </p:val>
                                        </p:tav>
                                        <p:tav tm="100000">
                                          <p:val>
                                            <p:strVal val="#ppt_x"/>
                                          </p:val>
                                        </p:tav>
                                      </p:tavLst>
                                    </p:anim>
                                    <p:anim calcmode="lin" valueType="num">
                                      <p:cBhvr>
                                        <p:cTn id="1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20"/>
                                        </p:tgtEl>
                                        <p:attrNameLst>
                                          <p:attrName>style.visibility</p:attrName>
                                        </p:attrNameLst>
                                      </p:cBhvr>
                                      <p:to>
                                        <p:strVal val="visible"/>
                                      </p:to>
                                    </p:set>
                                    <p:anim calcmode="lin" valueType="num">
                                      <p:cBhvr additive="base">
                                        <p:cTn id="126" dur="500" fill="hold"/>
                                        <p:tgtEl>
                                          <p:spTgt spid="20"/>
                                        </p:tgtEl>
                                        <p:attrNameLst>
                                          <p:attrName>ppt_x</p:attrName>
                                        </p:attrNameLst>
                                      </p:cBhvr>
                                      <p:tavLst>
                                        <p:tav tm="0">
                                          <p:val>
                                            <p:strVal val="#ppt_x"/>
                                          </p:val>
                                        </p:tav>
                                        <p:tav tm="100000">
                                          <p:val>
                                            <p:strVal val="#ppt_x"/>
                                          </p:val>
                                        </p:tav>
                                      </p:tavLst>
                                    </p:anim>
                                    <p:anim calcmode="lin" valueType="num">
                                      <p:cBhvr additive="base">
                                        <p:cTn id="1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21"/>
                                        </p:tgtEl>
                                        <p:attrNameLst>
                                          <p:attrName>style.visibility</p:attrName>
                                        </p:attrNameLst>
                                      </p:cBhvr>
                                      <p:to>
                                        <p:strVal val="visible"/>
                                      </p:to>
                                    </p:set>
                                    <p:anim calcmode="lin" valueType="num">
                                      <p:cBhvr additive="base">
                                        <p:cTn id="132" dur="500" fill="hold"/>
                                        <p:tgtEl>
                                          <p:spTgt spid="21"/>
                                        </p:tgtEl>
                                        <p:attrNameLst>
                                          <p:attrName>ppt_x</p:attrName>
                                        </p:attrNameLst>
                                      </p:cBhvr>
                                      <p:tavLst>
                                        <p:tav tm="0">
                                          <p:val>
                                            <p:strVal val="#ppt_x"/>
                                          </p:val>
                                        </p:tav>
                                        <p:tav tm="100000">
                                          <p:val>
                                            <p:strVal val="#ppt_x"/>
                                          </p:val>
                                        </p:tav>
                                      </p:tavLst>
                                    </p:anim>
                                    <p:anim calcmode="lin" valueType="num">
                                      <p:cBhvr additive="base">
                                        <p:cTn id="1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fade">
                                      <p:cBhvr>
                                        <p:cTn id="138" dur="1000"/>
                                        <p:tgtEl>
                                          <p:spTgt spid="22"/>
                                        </p:tgtEl>
                                      </p:cBhvr>
                                    </p:animEffect>
                                    <p:anim calcmode="lin" valueType="num">
                                      <p:cBhvr>
                                        <p:cTn id="139" dur="1000" fill="hold"/>
                                        <p:tgtEl>
                                          <p:spTgt spid="22"/>
                                        </p:tgtEl>
                                        <p:attrNameLst>
                                          <p:attrName>ppt_x</p:attrName>
                                        </p:attrNameLst>
                                      </p:cBhvr>
                                      <p:tavLst>
                                        <p:tav tm="0">
                                          <p:val>
                                            <p:strVal val="#ppt_x"/>
                                          </p:val>
                                        </p:tav>
                                        <p:tav tm="100000">
                                          <p:val>
                                            <p:strVal val="#ppt_x"/>
                                          </p:val>
                                        </p:tav>
                                      </p:tavLst>
                                    </p:anim>
                                    <p:anim calcmode="lin" valueType="num">
                                      <p:cBhvr>
                                        <p:cTn id="1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23"/>
                                        </p:tgtEl>
                                        <p:attrNameLst>
                                          <p:attrName>style.visibility</p:attrName>
                                        </p:attrNameLst>
                                      </p:cBhvr>
                                      <p:to>
                                        <p:strVal val="visible"/>
                                      </p:to>
                                    </p:set>
                                    <p:animEffect transition="in" filter="fade">
                                      <p:cBhvr>
                                        <p:cTn id="145" dur="1000"/>
                                        <p:tgtEl>
                                          <p:spTgt spid="23"/>
                                        </p:tgtEl>
                                      </p:cBhvr>
                                    </p:animEffect>
                                    <p:anim calcmode="lin" valueType="num">
                                      <p:cBhvr>
                                        <p:cTn id="146" dur="1000" fill="hold"/>
                                        <p:tgtEl>
                                          <p:spTgt spid="23"/>
                                        </p:tgtEl>
                                        <p:attrNameLst>
                                          <p:attrName>ppt_x</p:attrName>
                                        </p:attrNameLst>
                                      </p:cBhvr>
                                      <p:tavLst>
                                        <p:tav tm="0">
                                          <p:val>
                                            <p:strVal val="#ppt_x"/>
                                          </p:val>
                                        </p:tav>
                                        <p:tav tm="100000">
                                          <p:val>
                                            <p:strVal val="#ppt_x"/>
                                          </p:val>
                                        </p:tav>
                                      </p:tavLst>
                                    </p:anim>
                                    <p:anim calcmode="lin" valueType="num">
                                      <p:cBhvr>
                                        <p:cTn id="14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28"/>
                                        </p:tgtEl>
                                        <p:attrNameLst>
                                          <p:attrName>style.visibility</p:attrName>
                                        </p:attrNameLst>
                                      </p:cBhvr>
                                      <p:to>
                                        <p:strVal val="visible"/>
                                      </p:to>
                                    </p:set>
                                    <p:anim calcmode="lin" valueType="num">
                                      <p:cBhvr additive="base">
                                        <p:cTn id="152" dur="500" fill="hold"/>
                                        <p:tgtEl>
                                          <p:spTgt spid="28"/>
                                        </p:tgtEl>
                                        <p:attrNameLst>
                                          <p:attrName>ppt_x</p:attrName>
                                        </p:attrNameLst>
                                      </p:cBhvr>
                                      <p:tavLst>
                                        <p:tav tm="0">
                                          <p:val>
                                            <p:strVal val="#ppt_x"/>
                                          </p:val>
                                        </p:tav>
                                        <p:tav tm="100000">
                                          <p:val>
                                            <p:strVal val="#ppt_x"/>
                                          </p:val>
                                        </p:tav>
                                      </p:tavLst>
                                    </p:anim>
                                    <p:anim calcmode="lin" valueType="num">
                                      <p:cBhvr additive="base">
                                        <p:cTn id="15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15"/>
                                        </p:tgtEl>
                                        <p:attrNameLst>
                                          <p:attrName>style.visibility</p:attrName>
                                        </p:attrNameLst>
                                      </p:cBhvr>
                                      <p:to>
                                        <p:strVal val="visible"/>
                                      </p:to>
                                    </p:set>
                                    <p:animEffect transition="in" filter="fade">
                                      <p:cBhvr>
                                        <p:cTn id="158" dur="1000"/>
                                        <p:tgtEl>
                                          <p:spTgt spid="15"/>
                                        </p:tgtEl>
                                      </p:cBhvr>
                                    </p:animEffect>
                                    <p:anim calcmode="lin" valueType="num">
                                      <p:cBhvr>
                                        <p:cTn id="159" dur="1000" fill="hold"/>
                                        <p:tgtEl>
                                          <p:spTgt spid="15"/>
                                        </p:tgtEl>
                                        <p:attrNameLst>
                                          <p:attrName>ppt_x</p:attrName>
                                        </p:attrNameLst>
                                      </p:cBhvr>
                                      <p:tavLst>
                                        <p:tav tm="0">
                                          <p:val>
                                            <p:strVal val="#ppt_x"/>
                                          </p:val>
                                        </p:tav>
                                        <p:tav tm="100000">
                                          <p:val>
                                            <p:strVal val="#ppt_x"/>
                                          </p:val>
                                        </p:tav>
                                      </p:tavLst>
                                    </p:anim>
                                    <p:anim calcmode="lin" valueType="num">
                                      <p:cBhvr>
                                        <p:cTn id="16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31" presetClass="entr" presetSubtype="0" fill="hold" nodeType="clickEffect">
                                  <p:stCondLst>
                                    <p:cond delay="0"/>
                                  </p:stCondLst>
                                  <p:childTnLst>
                                    <p:set>
                                      <p:cBhvr>
                                        <p:cTn id="164" dur="1" fill="hold">
                                          <p:stCondLst>
                                            <p:cond delay="0"/>
                                          </p:stCondLst>
                                        </p:cTn>
                                        <p:tgtEl>
                                          <p:spTgt spid="29"/>
                                        </p:tgtEl>
                                        <p:attrNameLst>
                                          <p:attrName>style.visibility</p:attrName>
                                        </p:attrNameLst>
                                      </p:cBhvr>
                                      <p:to>
                                        <p:strVal val="visible"/>
                                      </p:to>
                                    </p:set>
                                    <p:anim calcmode="lin" valueType="num">
                                      <p:cBhvr>
                                        <p:cTn id="165" dur="1000" fill="hold"/>
                                        <p:tgtEl>
                                          <p:spTgt spid="29"/>
                                        </p:tgtEl>
                                        <p:attrNameLst>
                                          <p:attrName>ppt_w</p:attrName>
                                        </p:attrNameLst>
                                      </p:cBhvr>
                                      <p:tavLst>
                                        <p:tav tm="0">
                                          <p:val>
                                            <p:fltVal val="0"/>
                                          </p:val>
                                        </p:tav>
                                        <p:tav tm="100000">
                                          <p:val>
                                            <p:strVal val="#ppt_w"/>
                                          </p:val>
                                        </p:tav>
                                      </p:tavLst>
                                    </p:anim>
                                    <p:anim calcmode="lin" valueType="num">
                                      <p:cBhvr>
                                        <p:cTn id="166" dur="1000" fill="hold"/>
                                        <p:tgtEl>
                                          <p:spTgt spid="29"/>
                                        </p:tgtEl>
                                        <p:attrNameLst>
                                          <p:attrName>ppt_h</p:attrName>
                                        </p:attrNameLst>
                                      </p:cBhvr>
                                      <p:tavLst>
                                        <p:tav tm="0">
                                          <p:val>
                                            <p:fltVal val="0"/>
                                          </p:val>
                                        </p:tav>
                                        <p:tav tm="100000">
                                          <p:val>
                                            <p:strVal val="#ppt_h"/>
                                          </p:val>
                                        </p:tav>
                                      </p:tavLst>
                                    </p:anim>
                                    <p:anim calcmode="lin" valueType="num">
                                      <p:cBhvr>
                                        <p:cTn id="167" dur="1000" fill="hold"/>
                                        <p:tgtEl>
                                          <p:spTgt spid="29"/>
                                        </p:tgtEl>
                                        <p:attrNameLst>
                                          <p:attrName>style.rotation</p:attrName>
                                        </p:attrNameLst>
                                      </p:cBhvr>
                                      <p:tavLst>
                                        <p:tav tm="0">
                                          <p:val>
                                            <p:fltVal val="90"/>
                                          </p:val>
                                        </p:tav>
                                        <p:tav tm="100000">
                                          <p:val>
                                            <p:fltVal val="0"/>
                                          </p:val>
                                        </p:tav>
                                      </p:tavLst>
                                    </p:anim>
                                    <p:animEffect transition="in" filter="fade">
                                      <p:cBhvr>
                                        <p:cTn id="168" dur="1000"/>
                                        <p:tgtEl>
                                          <p:spTgt spid="29"/>
                                        </p:tgtEl>
                                      </p:cBhvr>
                                    </p:animEffect>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nodeType="clickEffect">
                                  <p:stCondLst>
                                    <p:cond delay="0"/>
                                  </p:stCondLst>
                                  <p:childTnLst>
                                    <p:set>
                                      <p:cBhvr>
                                        <p:cTn id="172" dur="1" fill="hold">
                                          <p:stCondLst>
                                            <p:cond delay="0"/>
                                          </p:stCondLst>
                                        </p:cTn>
                                        <p:tgtEl>
                                          <p:spTgt spid="31"/>
                                        </p:tgtEl>
                                        <p:attrNameLst>
                                          <p:attrName>style.visibility</p:attrName>
                                        </p:attrNameLst>
                                      </p:cBhvr>
                                      <p:to>
                                        <p:strVal val="visible"/>
                                      </p:to>
                                    </p:set>
                                    <p:anim calcmode="lin" valueType="num">
                                      <p:cBhvr additive="base">
                                        <p:cTn id="173" dur="500" fill="hold"/>
                                        <p:tgtEl>
                                          <p:spTgt spid="31"/>
                                        </p:tgtEl>
                                        <p:attrNameLst>
                                          <p:attrName>ppt_x</p:attrName>
                                        </p:attrNameLst>
                                      </p:cBhvr>
                                      <p:tavLst>
                                        <p:tav tm="0">
                                          <p:val>
                                            <p:strVal val="#ppt_x"/>
                                          </p:val>
                                        </p:tav>
                                        <p:tav tm="100000">
                                          <p:val>
                                            <p:strVal val="#ppt_x"/>
                                          </p:val>
                                        </p:tav>
                                      </p:tavLst>
                                    </p:anim>
                                    <p:anim calcmode="lin" valueType="num">
                                      <p:cBhvr additive="base">
                                        <p:cTn id="17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nodeType="clickEffect">
                                  <p:stCondLst>
                                    <p:cond delay="0"/>
                                  </p:stCondLst>
                                  <p:childTnLst>
                                    <p:set>
                                      <p:cBhvr>
                                        <p:cTn id="178" dur="1" fill="hold">
                                          <p:stCondLst>
                                            <p:cond delay="0"/>
                                          </p:stCondLst>
                                        </p:cTn>
                                        <p:tgtEl>
                                          <p:spTgt spid="30"/>
                                        </p:tgtEl>
                                        <p:attrNameLst>
                                          <p:attrName>style.visibility</p:attrName>
                                        </p:attrNameLst>
                                      </p:cBhvr>
                                      <p:to>
                                        <p:strVal val="visible"/>
                                      </p:to>
                                    </p:set>
                                    <p:animEffect transition="in" filter="fade">
                                      <p:cBhvr>
                                        <p:cTn id="179" dur="1000"/>
                                        <p:tgtEl>
                                          <p:spTgt spid="30"/>
                                        </p:tgtEl>
                                      </p:cBhvr>
                                    </p:animEffect>
                                    <p:anim calcmode="lin" valueType="num">
                                      <p:cBhvr>
                                        <p:cTn id="180" dur="1000" fill="hold"/>
                                        <p:tgtEl>
                                          <p:spTgt spid="30"/>
                                        </p:tgtEl>
                                        <p:attrNameLst>
                                          <p:attrName>ppt_x</p:attrName>
                                        </p:attrNameLst>
                                      </p:cBhvr>
                                      <p:tavLst>
                                        <p:tav tm="0">
                                          <p:val>
                                            <p:strVal val="#ppt_x"/>
                                          </p:val>
                                        </p:tav>
                                        <p:tav tm="100000">
                                          <p:val>
                                            <p:strVal val="#ppt_x"/>
                                          </p:val>
                                        </p:tav>
                                      </p:tavLst>
                                    </p:anim>
                                    <p:anim calcmode="lin" valueType="num">
                                      <p:cBhvr>
                                        <p:cTn id="18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6" presetClass="entr" presetSubtype="16"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circle(in)">
                                      <p:cBhvr>
                                        <p:cTn id="186" dur="2000"/>
                                        <p:tgtEl>
                                          <p:spTgt spid="32"/>
                                        </p:tgtEl>
                                      </p:cBhvr>
                                    </p:animEffect>
                                  </p:childTnLst>
                                </p:cTn>
                              </p:par>
                            </p:childTnLst>
                          </p:cTn>
                        </p:par>
                      </p:childTnLst>
                    </p:cTn>
                  </p:par>
                  <p:par>
                    <p:cTn id="187" fill="hold">
                      <p:stCondLst>
                        <p:cond delay="indefinite"/>
                      </p:stCondLst>
                      <p:childTnLst>
                        <p:par>
                          <p:cTn id="188" fill="hold">
                            <p:stCondLst>
                              <p:cond delay="0"/>
                            </p:stCondLst>
                            <p:childTnLst>
                              <p:par>
                                <p:cTn id="189" presetID="21" presetClass="entr" presetSubtype="1" fill="hold" grpId="0" nodeType="clickEffect">
                                  <p:stCondLst>
                                    <p:cond delay="0"/>
                                  </p:stCondLst>
                                  <p:childTnLst>
                                    <p:set>
                                      <p:cBhvr>
                                        <p:cTn id="190" dur="1" fill="hold">
                                          <p:stCondLst>
                                            <p:cond delay="0"/>
                                          </p:stCondLst>
                                        </p:cTn>
                                        <p:tgtEl>
                                          <p:spTgt spid="33"/>
                                        </p:tgtEl>
                                        <p:attrNameLst>
                                          <p:attrName>style.visibility</p:attrName>
                                        </p:attrNameLst>
                                      </p:cBhvr>
                                      <p:to>
                                        <p:strVal val="visible"/>
                                      </p:to>
                                    </p:set>
                                    <p:animEffect transition="in" filter="wheel(1)">
                                      <p:cBhvr>
                                        <p:cTn id="191" dur="2000"/>
                                        <p:tgtEl>
                                          <p:spTgt spid="33"/>
                                        </p:tgtEl>
                                      </p:cBhvr>
                                    </p:animEffect>
                                  </p:childTnLst>
                                </p:cTn>
                              </p:par>
                            </p:childTnLst>
                          </p:cTn>
                        </p:par>
                      </p:childTnLst>
                    </p:cTn>
                  </p:par>
                  <p:par>
                    <p:cTn id="192" fill="hold">
                      <p:stCondLst>
                        <p:cond delay="indefinite"/>
                      </p:stCondLst>
                      <p:childTnLst>
                        <p:par>
                          <p:cTn id="193" fill="hold">
                            <p:stCondLst>
                              <p:cond delay="0"/>
                            </p:stCondLst>
                            <p:childTnLst>
                              <p:par>
                                <p:cTn id="194" presetID="31" presetClass="entr" presetSubtype="0" fill="hold" nodeType="clickEffect">
                                  <p:stCondLst>
                                    <p:cond delay="0"/>
                                  </p:stCondLst>
                                  <p:childTnLst>
                                    <p:set>
                                      <p:cBhvr>
                                        <p:cTn id="195" dur="1" fill="hold">
                                          <p:stCondLst>
                                            <p:cond delay="0"/>
                                          </p:stCondLst>
                                        </p:cTn>
                                        <p:tgtEl>
                                          <p:spTgt spid="34"/>
                                        </p:tgtEl>
                                        <p:attrNameLst>
                                          <p:attrName>style.visibility</p:attrName>
                                        </p:attrNameLst>
                                      </p:cBhvr>
                                      <p:to>
                                        <p:strVal val="visible"/>
                                      </p:to>
                                    </p:set>
                                    <p:anim calcmode="lin" valueType="num">
                                      <p:cBhvr>
                                        <p:cTn id="196" dur="1000" fill="hold"/>
                                        <p:tgtEl>
                                          <p:spTgt spid="34"/>
                                        </p:tgtEl>
                                        <p:attrNameLst>
                                          <p:attrName>ppt_w</p:attrName>
                                        </p:attrNameLst>
                                      </p:cBhvr>
                                      <p:tavLst>
                                        <p:tav tm="0">
                                          <p:val>
                                            <p:fltVal val="0"/>
                                          </p:val>
                                        </p:tav>
                                        <p:tav tm="100000">
                                          <p:val>
                                            <p:strVal val="#ppt_w"/>
                                          </p:val>
                                        </p:tav>
                                      </p:tavLst>
                                    </p:anim>
                                    <p:anim calcmode="lin" valueType="num">
                                      <p:cBhvr>
                                        <p:cTn id="197" dur="1000" fill="hold"/>
                                        <p:tgtEl>
                                          <p:spTgt spid="34"/>
                                        </p:tgtEl>
                                        <p:attrNameLst>
                                          <p:attrName>ppt_h</p:attrName>
                                        </p:attrNameLst>
                                      </p:cBhvr>
                                      <p:tavLst>
                                        <p:tav tm="0">
                                          <p:val>
                                            <p:fltVal val="0"/>
                                          </p:val>
                                        </p:tav>
                                        <p:tav tm="100000">
                                          <p:val>
                                            <p:strVal val="#ppt_h"/>
                                          </p:val>
                                        </p:tav>
                                      </p:tavLst>
                                    </p:anim>
                                    <p:anim calcmode="lin" valueType="num">
                                      <p:cBhvr>
                                        <p:cTn id="198" dur="1000" fill="hold"/>
                                        <p:tgtEl>
                                          <p:spTgt spid="34"/>
                                        </p:tgtEl>
                                        <p:attrNameLst>
                                          <p:attrName>style.rotation</p:attrName>
                                        </p:attrNameLst>
                                      </p:cBhvr>
                                      <p:tavLst>
                                        <p:tav tm="0">
                                          <p:val>
                                            <p:fltVal val="90"/>
                                          </p:val>
                                        </p:tav>
                                        <p:tav tm="100000">
                                          <p:val>
                                            <p:fltVal val="0"/>
                                          </p:val>
                                        </p:tav>
                                      </p:tavLst>
                                    </p:anim>
                                    <p:animEffect transition="in" filter="fade">
                                      <p:cBhvr>
                                        <p:cTn id="199" dur="1000"/>
                                        <p:tgtEl>
                                          <p:spTgt spid="34"/>
                                        </p:tgtEl>
                                      </p:cBhvr>
                                    </p:animEffect>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nodeType="clickEffect">
                                  <p:stCondLst>
                                    <p:cond delay="0"/>
                                  </p:stCondLst>
                                  <p:childTnLst>
                                    <p:set>
                                      <p:cBhvr>
                                        <p:cTn id="203" dur="1" fill="hold">
                                          <p:stCondLst>
                                            <p:cond delay="0"/>
                                          </p:stCondLst>
                                        </p:cTn>
                                        <p:tgtEl>
                                          <p:spTgt spid="36"/>
                                        </p:tgtEl>
                                        <p:attrNameLst>
                                          <p:attrName>style.visibility</p:attrName>
                                        </p:attrNameLst>
                                      </p:cBhvr>
                                      <p:to>
                                        <p:strVal val="visible"/>
                                      </p:to>
                                    </p:set>
                                    <p:animEffect transition="in" filter="fade">
                                      <p:cBhvr>
                                        <p:cTn id="204" dur="1000"/>
                                        <p:tgtEl>
                                          <p:spTgt spid="36"/>
                                        </p:tgtEl>
                                      </p:cBhvr>
                                    </p:animEffect>
                                    <p:anim calcmode="lin" valueType="num">
                                      <p:cBhvr>
                                        <p:cTn id="205" dur="1000" fill="hold"/>
                                        <p:tgtEl>
                                          <p:spTgt spid="36"/>
                                        </p:tgtEl>
                                        <p:attrNameLst>
                                          <p:attrName>ppt_x</p:attrName>
                                        </p:attrNameLst>
                                      </p:cBhvr>
                                      <p:tavLst>
                                        <p:tav tm="0">
                                          <p:val>
                                            <p:strVal val="#ppt_x"/>
                                          </p:val>
                                        </p:tav>
                                        <p:tav tm="100000">
                                          <p:val>
                                            <p:strVal val="#ppt_x"/>
                                          </p:val>
                                        </p:tav>
                                      </p:tavLst>
                                    </p:anim>
                                    <p:anim calcmode="lin" valueType="num">
                                      <p:cBhvr>
                                        <p:cTn id="20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nodeType="clickEffect">
                                  <p:stCondLst>
                                    <p:cond delay="0"/>
                                  </p:stCondLst>
                                  <p:childTnLst>
                                    <p:set>
                                      <p:cBhvr>
                                        <p:cTn id="210" dur="1" fill="hold">
                                          <p:stCondLst>
                                            <p:cond delay="0"/>
                                          </p:stCondLst>
                                        </p:cTn>
                                        <p:tgtEl>
                                          <p:spTgt spid="35"/>
                                        </p:tgtEl>
                                        <p:attrNameLst>
                                          <p:attrName>style.visibility</p:attrName>
                                        </p:attrNameLst>
                                      </p:cBhvr>
                                      <p:to>
                                        <p:strVal val="visible"/>
                                      </p:to>
                                    </p:set>
                                    <p:anim calcmode="lin" valueType="num">
                                      <p:cBhvr additive="base">
                                        <p:cTn id="211" dur="500" fill="hold"/>
                                        <p:tgtEl>
                                          <p:spTgt spid="35"/>
                                        </p:tgtEl>
                                        <p:attrNameLst>
                                          <p:attrName>ppt_x</p:attrName>
                                        </p:attrNameLst>
                                      </p:cBhvr>
                                      <p:tavLst>
                                        <p:tav tm="0">
                                          <p:val>
                                            <p:strVal val="#ppt_x"/>
                                          </p:val>
                                        </p:tav>
                                        <p:tav tm="100000">
                                          <p:val>
                                            <p:strVal val="#ppt_x"/>
                                          </p:val>
                                        </p:tav>
                                      </p:tavLst>
                                    </p:anim>
                                    <p:anim calcmode="lin" valueType="num">
                                      <p:cBhvr additive="base">
                                        <p:cTn id="21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7"/>
                                        </p:tgtEl>
                                        <p:attrNameLst>
                                          <p:attrName>style.visibility</p:attrName>
                                        </p:attrNameLst>
                                      </p:cBhvr>
                                      <p:to>
                                        <p:strVal val="visible"/>
                                      </p:to>
                                    </p:set>
                                    <p:animEffect transition="in" filter="fade">
                                      <p:cBhvr>
                                        <p:cTn id="217" dur="1000"/>
                                        <p:tgtEl>
                                          <p:spTgt spid="37"/>
                                        </p:tgtEl>
                                      </p:cBhvr>
                                    </p:animEffect>
                                    <p:anim calcmode="lin" valueType="num">
                                      <p:cBhvr>
                                        <p:cTn id="218" dur="1000" fill="hold"/>
                                        <p:tgtEl>
                                          <p:spTgt spid="37"/>
                                        </p:tgtEl>
                                        <p:attrNameLst>
                                          <p:attrName>ppt_x</p:attrName>
                                        </p:attrNameLst>
                                      </p:cBhvr>
                                      <p:tavLst>
                                        <p:tav tm="0">
                                          <p:val>
                                            <p:strVal val="#ppt_x"/>
                                          </p:val>
                                        </p:tav>
                                        <p:tav tm="100000">
                                          <p:val>
                                            <p:strVal val="#ppt_x"/>
                                          </p:val>
                                        </p:tav>
                                      </p:tavLst>
                                    </p:anim>
                                    <p:anim calcmode="lin" valueType="num">
                                      <p:cBhvr>
                                        <p:cTn id="2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P spid="13" grpId="0"/>
      <p:bldP spid="14" grpId="0" animBg="1"/>
      <p:bldP spid="16" grpId="0" animBg="1"/>
      <p:bldP spid="17" grpId="0" animBg="1"/>
      <p:bldP spid="18" grpId="0" animBg="1"/>
      <p:bldP spid="20" grpId="0" animBg="1"/>
      <p:bldP spid="21" grpId="0" animBg="1"/>
      <p:bldP spid="26" grpId="0" animBg="1"/>
      <p:bldP spid="28" grpId="0"/>
      <p:bldP spid="3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794817" y="1227389"/>
            <a:ext cx="12858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algn="just">
              <a:spcBef>
                <a:spcPts val="600"/>
              </a:spcBef>
              <a:spcAft>
                <a:spcPts val="600"/>
              </a:spcAft>
            </a:pPr>
            <a:r>
              <a:rPr lang="zh-CN" altLang="en-US" dirty="0">
                <a:solidFill>
                  <a:srgbClr val="C00000"/>
                </a:solidFill>
              </a:rPr>
              <a:t>解：</a:t>
            </a:r>
            <a:endParaRPr lang="zh-CN" altLang="en-US" dirty="0"/>
          </a:p>
        </p:txBody>
      </p:sp>
      <p:grpSp>
        <p:nvGrpSpPr>
          <p:cNvPr id="4" name="Group 56"/>
          <p:cNvGrpSpPr>
            <a:grpSpLocks/>
          </p:cNvGrpSpPr>
          <p:nvPr/>
        </p:nvGrpSpPr>
        <p:grpSpPr bwMode="auto">
          <a:xfrm>
            <a:off x="1643064" y="255587"/>
            <a:ext cx="8496300" cy="1039813"/>
            <a:chOff x="302" y="22"/>
            <a:chExt cx="5352" cy="655"/>
          </a:xfrm>
        </p:grpSpPr>
        <p:sp>
          <p:nvSpPr>
            <p:cNvPr id="5" name="Text Box 9"/>
            <p:cNvSpPr txBox="1">
              <a:spLocks noChangeArrowheads="1"/>
            </p:cNvSpPr>
            <p:nvPr/>
          </p:nvSpPr>
          <p:spPr bwMode="auto">
            <a:xfrm>
              <a:off x="302" y="22"/>
              <a:ext cx="5352" cy="601"/>
            </a:xfrm>
            <a:prstGeom prst="rect">
              <a:avLst/>
            </a:prstGeom>
            <a:noFill/>
            <a:ln w="28575">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sz="2800" dirty="0">
                  <a:solidFill>
                    <a:srgbClr val="CC0000"/>
                  </a:solidFill>
                  <a:latin typeface="+mn-ea"/>
                  <a:ea typeface="+mn-ea"/>
                </a:rPr>
                <a:t>练习：</a:t>
              </a:r>
              <a:r>
                <a:rPr kumimoji="1" lang="zh-CN" altLang="en-US" sz="2800" dirty="0">
                  <a:solidFill>
                    <a:srgbClr val="3333FF"/>
                  </a:solidFill>
                  <a:latin typeface="+mn-ea"/>
                  <a:ea typeface="+mn-ea"/>
                </a:rPr>
                <a:t>无限长直导中             ，共面矩形线圈       。已知</a:t>
              </a:r>
              <a:r>
                <a:rPr kumimoji="1" lang="en-US" altLang="zh-CN" sz="2800" dirty="0">
                  <a:solidFill>
                    <a:srgbClr val="3333FF"/>
                  </a:solidFill>
                  <a:latin typeface="+mn-ea"/>
                  <a:ea typeface="+mn-ea"/>
                </a:rPr>
                <a:t>:    </a:t>
              </a:r>
              <a:r>
                <a:rPr kumimoji="1" lang="zh-CN" altLang="en-US" sz="2800" dirty="0">
                  <a:solidFill>
                    <a:srgbClr val="3333FF"/>
                  </a:solidFill>
                  <a:latin typeface="+mn-ea"/>
                  <a:ea typeface="+mn-ea"/>
                </a:rPr>
                <a:t>、   、</a:t>
              </a:r>
              <a:r>
                <a:rPr kumimoji="1" lang="en-US" altLang="zh-CN" sz="2800" dirty="0">
                  <a:solidFill>
                    <a:srgbClr val="3333FF"/>
                  </a:solidFill>
                  <a:latin typeface="+mn-ea"/>
                  <a:ea typeface="+mn-ea"/>
                </a:rPr>
                <a:t>  </a:t>
              </a:r>
              <a:r>
                <a:rPr kumimoji="1" lang="zh-CN" altLang="en-US" sz="2800" dirty="0">
                  <a:solidFill>
                    <a:srgbClr val="3333FF"/>
                  </a:solidFill>
                  <a:latin typeface="+mn-ea"/>
                  <a:ea typeface="+mn-ea"/>
                </a:rPr>
                <a:t>，求</a:t>
              </a:r>
              <a:r>
                <a:rPr kumimoji="1" lang="en-US" altLang="zh-CN" sz="2800" dirty="0">
                  <a:solidFill>
                    <a:srgbClr val="3333FF"/>
                  </a:solidFill>
                  <a:latin typeface="+mn-ea"/>
                  <a:ea typeface="+mn-ea"/>
                </a:rPr>
                <a:t>:    </a:t>
              </a:r>
              <a:r>
                <a:rPr kumimoji="1" lang="zh-CN" altLang="en-US" sz="2800" dirty="0">
                  <a:solidFill>
                    <a:srgbClr val="3333FF"/>
                  </a:solidFill>
                  <a:latin typeface="+mn-ea"/>
                  <a:ea typeface="+mn-ea"/>
                </a:rPr>
                <a:t>。</a:t>
              </a:r>
            </a:p>
          </p:txBody>
        </p:sp>
        <p:graphicFrame>
          <p:nvGraphicFramePr>
            <p:cNvPr id="6" name="Object 11"/>
            <p:cNvGraphicFramePr>
              <a:graphicFrameLocks noChangeAspect="1"/>
            </p:cNvGraphicFramePr>
            <p:nvPr>
              <p:extLst>
                <p:ext uri="{D42A27DB-BD31-4B8C-83A1-F6EECF244321}">
                  <p14:modId xmlns:p14="http://schemas.microsoft.com/office/powerpoint/2010/main" val="2537076733"/>
                </p:ext>
              </p:extLst>
            </p:nvPr>
          </p:nvGraphicFramePr>
          <p:xfrm>
            <a:off x="2424" y="31"/>
            <a:ext cx="1407" cy="321"/>
          </p:xfrm>
          <a:graphic>
            <a:graphicData uri="http://schemas.openxmlformats.org/presentationml/2006/ole">
              <mc:AlternateContent xmlns:mc="http://schemas.openxmlformats.org/markup-compatibility/2006">
                <mc:Choice xmlns:v="urn:schemas-microsoft-com:vml" Requires="v">
                  <p:oleObj spid="_x0000_s326130" name="Equation" r:id="rId4" imgW="888840" imgH="228600" progId="Equation.DSMT4">
                    <p:embed/>
                  </p:oleObj>
                </mc:Choice>
                <mc:Fallback>
                  <p:oleObj name="Equation" r:id="rId4" imgW="8888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 y="31"/>
                          <a:ext cx="1407"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1910978961"/>
                </p:ext>
              </p:extLst>
            </p:nvPr>
          </p:nvGraphicFramePr>
          <p:xfrm>
            <a:off x="717" y="308"/>
            <a:ext cx="635" cy="297"/>
          </p:xfrm>
          <a:graphic>
            <a:graphicData uri="http://schemas.openxmlformats.org/presentationml/2006/ole">
              <mc:AlternateContent xmlns:mc="http://schemas.openxmlformats.org/markup-compatibility/2006">
                <mc:Choice xmlns:v="urn:schemas-microsoft-com:vml" Requires="v">
                  <p:oleObj spid="_x0000_s326131" name="公式" r:id="rId6" imgW="431640" imgH="203040" progId="Equation.3">
                    <p:embed/>
                  </p:oleObj>
                </mc:Choice>
                <mc:Fallback>
                  <p:oleObj name="公式" r:id="rId6" imgW="43164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 y="308"/>
                          <a:ext cx="635"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3076192722"/>
                </p:ext>
              </p:extLst>
            </p:nvPr>
          </p:nvGraphicFramePr>
          <p:xfrm>
            <a:off x="2189" y="313"/>
            <a:ext cx="235" cy="364"/>
          </p:xfrm>
          <a:graphic>
            <a:graphicData uri="http://schemas.openxmlformats.org/presentationml/2006/ole">
              <mc:AlternateContent xmlns:mc="http://schemas.openxmlformats.org/markup-compatibility/2006">
                <mc:Choice xmlns:v="urn:schemas-microsoft-com:vml" Requires="v">
                  <p:oleObj spid="_x0000_s326132" name="公式" r:id="rId8" imgW="164880" imgH="253800" progId="Equation.3">
                    <p:embed/>
                  </p:oleObj>
                </mc:Choice>
                <mc:Fallback>
                  <p:oleObj name="公式" r:id="rId8" imgW="16488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9" y="313"/>
                          <a:ext cx="235"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4"/>
            <p:cNvGraphicFramePr>
              <a:graphicFrameLocks noChangeAspect="1"/>
            </p:cNvGraphicFramePr>
            <p:nvPr>
              <p:extLst>
                <p:ext uri="{D42A27DB-BD31-4B8C-83A1-F6EECF244321}">
                  <p14:modId xmlns:p14="http://schemas.microsoft.com/office/powerpoint/2010/main" val="2454011578"/>
                </p:ext>
              </p:extLst>
            </p:nvPr>
          </p:nvGraphicFramePr>
          <p:xfrm>
            <a:off x="2875" y="298"/>
            <a:ext cx="252" cy="363"/>
          </p:xfrm>
          <a:graphic>
            <a:graphicData uri="http://schemas.openxmlformats.org/presentationml/2006/ole">
              <mc:AlternateContent xmlns:mc="http://schemas.openxmlformats.org/markup-compatibility/2006">
                <mc:Choice xmlns:v="urn:schemas-microsoft-com:vml" Requires="v">
                  <p:oleObj spid="_x0000_s326133" name="公式" r:id="rId10" imgW="177480" imgH="253800" progId="Equation.3">
                    <p:embed/>
                  </p:oleObj>
                </mc:Choice>
                <mc:Fallback>
                  <p:oleObj name="公式" r:id="rId10" imgW="17748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5" y="298"/>
                          <a:ext cx="252"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5"/>
            <p:cNvGraphicFramePr>
              <a:graphicFrameLocks noChangeAspect="1"/>
            </p:cNvGraphicFramePr>
            <p:nvPr>
              <p:extLst>
                <p:ext uri="{D42A27DB-BD31-4B8C-83A1-F6EECF244321}">
                  <p14:modId xmlns:p14="http://schemas.microsoft.com/office/powerpoint/2010/main" val="1535065598"/>
                </p:ext>
              </p:extLst>
            </p:nvPr>
          </p:nvGraphicFramePr>
          <p:xfrm>
            <a:off x="3415" y="325"/>
            <a:ext cx="237" cy="317"/>
          </p:xfrm>
          <a:graphic>
            <a:graphicData uri="http://schemas.openxmlformats.org/presentationml/2006/ole">
              <mc:AlternateContent xmlns:mc="http://schemas.openxmlformats.org/markup-compatibility/2006">
                <mc:Choice xmlns:v="urn:schemas-microsoft-com:vml" Requires="v">
                  <p:oleObj spid="_x0000_s326134" name="公式" r:id="rId12" imgW="152280" imgH="203040" progId="Equation.3">
                    <p:embed/>
                  </p:oleObj>
                </mc:Choice>
                <mc:Fallback>
                  <p:oleObj name="公式" r:id="rId12" imgW="15228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5" y="325"/>
                          <a:ext cx="237"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6"/>
            <p:cNvGraphicFramePr>
              <a:graphicFrameLocks noChangeAspect="1"/>
            </p:cNvGraphicFramePr>
            <p:nvPr>
              <p:extLst>
                <p:ext uri="{D42A27DB-BD31-4B8C-83A1-F6EECF244321}">
                  <p14:modId xmlns:p14="http://schemas.microsoft.com/office/powerpoint/2010/main" val="4004105322"/>
                </p:ext>
              </p:extLst>
            </p:nvPr>
          </p:nvGraphicFramePr>
          <p:xfrm>
            <a:off x="4282" y="243"/>
            <a:ext cx="326" cy="432"/>
          </p:xfrm>
          <a:graphic>
            <a:graphicData uri="http://schemas.openxmlformats.org/presentationml/2006/ole">
              <mc:AlternateContent xmlns:mc="http://schemas.openxmlformats.org/markup-compatibility/2006">
                <mc:Choice xmlns:v="urn:schemas-microsoft-com:vml" Requires="v">
                  <p:oleObj spid="_x0000_s326135" name="公式" r:id="rId14" imgW="190440" imgH="253800" progId="Equation.3">
                    <p:embed/>
                  </p:oleObj>
                </mc:Choice>
                <mc:Fallback>
                  <p:oleObj name="公式" r:id="rId14" imgW="190440" imgH="253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82" y="243"/>
                          <a:ext cx="32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18"/>
          <p:cNvGrpSpPr>
            <a:grpSpLocks/>
          </p:cNvGrpSpPr>
          <p:nvPr/>
        </p:nvGrpSpPr>
        <p:grpSpPr bwMode="auto">
          <a:xfrm>
            <a:off x="7100533" y="1161031"/>
            <a:ext cx="3025775" cy="4267200"/>
            <a:chOff x="3628" y="1298"/>
            <a:chExt cx="1906" cy="2688"/>
          </a:xfrm>
        </p:grpSpPr>
        <p:sp>
          <p:nvSpPr>
            <p:cNvPr id="14" name="Line 19"/>
            <p:cNvSpPr>
              <a:spLocks noChangeShapeType="1"/>
            </p:cNvSpPr>
            <p:nvPr/>
          </p:nvSpPr>
          <p:spPr bwMode="auto">
            <a:xfrm flipV="1">
              <a:off x="3877" y="1778"/>
              <a:ext cx="0" cy="1776"/>
            </a:xfrm>
            <a:prstGeom prst="line">
              <a:avLst/>
            </a:prstGeom>
            <a:noFill/>
            <a:ln w="76200">
              <a:solidFill>
                <a:srgbClr val="009900"/>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Rectangle 20"/>
            <p:cNvSpPr>
              <a:spLocks noChangeArrowheads="1"/>
            </p:cNvSpPr>
            <p:nvPr/>
          </p:nvSpPr>
          <p:spPr bwMode="auto">
            <a:xfrm>
              <a:off x="4261" y="1970"/>
              <a:ext cx="816" cy="1392"/>
            </a:xfrm>
            <a:prstGeom prst="rect">
              <a:avLst/>
            </a:prstGeom>
            <a:noFill/>
            <a:ln w="57150">
              <a:solidFill>
                <a:srgbClr val="0000FF"/>
              </a:solidFill>
              <a:miter lim="800000"/>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21"/>
            <p:cNvSpPr>
              <a:spLocks noChangeShapeType="1"/>
            </p:cNvSpPr>
            <p:nvPr/>
          </p:nvSpPr>
          <p:spPr bwMode="auto">
            <a:xfrm>
              <a:off x="3877" y="3554"/>
              <a:ext cx="0" cy="432"/>
            </a:xfrm>
            <a:prstGeom prst="line">
              <a:avLst/>
            </a:prstGeom>
            <a:noFill/>
            <a:ln w="38100">
              <a:solidFill>
                <a:srgbClr val="800080"/>
              </a:solidFill>
              <a:prstDash val="sysDot"/>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22"/>
            <p:cNvSpPr>
              <a:spLocks noChangeShapeType="1"/>
            </p:cNvSpPr>
            <p:nvPr/>
          </p:nvSpPr>
          <p:spPr bwMode="auto">
            <a:xfrm flipV="1">
              <a:off x="3877" y="1298"/>
              <a:ext cx="0" cy="432"/>
            </a:xfrm>
            <a:prstGeom prst="line">
              <a:avLst/>
            </a:prstGeom>
            <a:noFill/>
            <a:ln w="38100">
              <a:solidFill>
                <a:srgbClr val="800080"/>
              </a:solidFill>
              <a:prstDash val="sysDot"/>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23"/>
            <p:cNvSpPr>
              <a:spLocks noChangeShapeType="1"/>
            </p:cNvSpPr>
            <p:nvPr/>
          </p:nvSpPr>
          <p:spPr bwMode="auto">
            <a:xfrm flipV="1">
              <a:off x="3877" y="2354"/>
              <a:ext cx="0" cy="336"/>
            </a:xfrm>
            <a:prstGeom prst="line">
              <a:avLst/>
            </a:prstGeom>
            <a:noFill/>
            <a:ln w="38100">
              <a:solidFill>
                <a:srgbClr val="FF0000"/>
              </a:solidFill>
              <a:round/>
              <a:headEnd type="none" w="sm" len="sm"/>
              <a:tailEnd type="stealth" w="lg"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24"/>
            <p:cNvSpPr>
              <a:spLocks noChangeShapeType="1"/>
            </p:cNvSpPr>
            <p:nvPr/>
          </p:nvSpPr>
          <p:spPr bwMode="auto">
            <a:xfrm flipV="1">
              <a:off x="4261" y="1586"/>
              <a:ext cx="0" cy="336"/>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25"/>
            <p:cNvSpPr>
              <a:spLocks noChangeShapeType="1"/>
            </p:cNvSpPr>
            <p:nvPr/>
          </p:nvSpPr>
          <p:spPr bwMode="auto">
            <a:xfrm flipV="1">
              <a:off x="5077" y="1586"/>
              <a:ext cx="0" cy="336"/>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26"/>
            <p:cNvSpPr>
              <a:spLocks noChangeShapeType="1"/>
            </p:cNvSpPr>
            <p:nvPr/>
          </p:nvSpPr>
          <p:spPr bwMode="auto">
            <a:xfrm>
              <a:off x="5125" y="1970"/>
              <a:ext cx="336" cy="0"/>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27"/>
            <p:cNvSpPr>
              <a:spLocks noChangeShapeType="1"/>
            </p:cNvSpPr>
            <p:nvPr/>
          </p:nvSpPr>
          <p:spPr bwMode="auto">
            <a:xfrm>
              <a:off x="5125" y="3362"/>
              <a:ext cx="336" cy="0"/>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28"/>
            <p:cNvSpPr>
              <a:spLocks noChangeShapeType="1"/>
            </p:cNvSpPr>
            <p:nvPr/>
          </p:nvSpPr>
          <p:spPr bwMode="auto">
            <a:xfrm>
              <a:off x="3877" y="1730"/>
              <a:ext cx="384" cy="0"/>
            </a:xfrm>
            <a:prstGeom prst="line">
              <a:avLst/>
            </a:prstGeom>
            <a:noFill/>
            <a:ln w="28575">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29"/>
            <p:cNvSpPr>
              <a:spLocks noChangeShapeType="1"/>
            </p:cNvSpPr>
            <p:nvPr/>
          </p:nvSpPr>
          <p:spPr bwMode="auto">
            <a:xfrm>
              <a:off x="4261" y="1730"/>
              <a:ext cx="816" cy="0"/>
            </a:xfrm>
            <a:prstGeom prst="line">
              <a:avLst/>
            </a:prstGeom>
            <a:noFill/>
            <a:ln w="28575">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30"/>
            <p:cNvSpPr>
              <a:spLocks noChangeShapeType="1"/>
            </p:cNvSpPr>
            <p:nvPr/>
          </p:nvSpPr>
          <p:spPr bwMode="auto">
            <a:xfrm>
              <a:off x="5269" y="1970"/>
              <a:ext cx="0" cy="1392"/>
            </a:xfrm>
            <a:prstGeom prst="line">
              <a:avLst/>
            </a:prstGeom>
            <a:noFill/>
            <a:ln w="28575">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 name="Object 31"/>
            <p:cNvGraphicFramePr>
              <a:graphicFrameLocks noChangeAspect="1"/>
            </p:cNvGraphicFramePr>
            <p:nvPr/>
          </p:nvGraphicFramePr>
          <p:xfrm>
            <a:off x="3628" y="2381"/>
            <a:ext cx="179" cy="234"/>
          </p:xfrm>
          <a:graphic>
            <a:graphicData uri="http://schemas.openxmlformats.org/presentationml/2006/ole">
              <mc:AlternateContent xmlns:mc="http://schemas.openxmlformats.org/markup-compatibility/2006">
                <mc:Choice xmlns:v="urn:schemas-microsoft-com:vml" Requires="v">
                  <p:oleObj spid="_x0000_s326136" name="Equation" r:id="rId16" imgW="126720" imgH="164880" progId="Equation.DSMT4">
                    <p:embed/>
                  </p:oleObj>
                </mc:Choice>
                <mc:Fallback>
                  <p:oleObj name="Equation" r:id="rId16" imgW="126720" imgH="16488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28" y="2381"/>
                          <a:ext cx="179"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2"/>
            <p:cNvGraphicFramePr>
              <a:graphicFrameLocks noChangeAspect="1"/>
            </p:cNvGraphicFramePr>
            <p:nvPr/>
          </p:nvGraphicFramePr>
          <p:xfrm>
            <a:off x="4021" y="3314"/>
            <a:ext cx="225" cy="244"/>
          </p:xfrm>
          <a:graphic>
            <a:graphicData uri="http://schemas.openxmlformats.org/presentationml/2006/ole">
              <mc:AlternateContent xmlns:mc="http://schemas.openxmlformats.org/markup-compatibility/2006">
                <mc:Choice xmlns:v="urn:schemas-microsoft-com:vml" Requires="v">
                  <p:oleObj spid="_x0000_s326137" name="公式" r:id="rId18" imgW="152280" imgH="164880" progId="Equation.3">
                    <p:embed/>
                  </p:oleObj>
                </mc:Choice>
                <mc:Fallback>
                  <p:oleObj name="公式" r:id="rId18" imgW="152280" imgH="1648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21" y="3314"/>
                          <a:ext cx="225"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3"/>
            <p:cNvGraphicFramePr>
              <a:graphicFrameLocks noChangeAspect="1"/>
            </p:cNvGraphicFramePr>
            <p:nvPr/>
          </p:nvGraphicFramePr>
          <p:xfrm>
            <a:off x="4021" y="1778"/>
            <a:ext cx="209" cy="301"/>
          </p:xfrm>
          <a:graphic>
            <a:graphicData uri="http://schemas.openxmlformats.org/presentationml/2006/ole">
              <mc:AlternateContent xmlns:mc="http://schemas.openxmlformats.org/markup-compatibility/2006">
                <mc:Choice xmlns:v="urn:schemas-microsoft-com:vml" Requires="v">
                  <p:oleObj spid="_x0000_s326138" name="公式" r:id="rId20" imgW="139680" imgH="203040" progId="Equation.3">
                    <p:embed/>
                  </p:oleObj>
                </mc:Choice>
                <mc:Fallback>
                  <p:oleObj name="公式" r:id="rId20" imgW="139680" imgH="203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21" y="1778"/>
                          <a:ext cx="209"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4"/>
            <p:cNvGraphicFramePr>
              <a:graphicFrameLocks noChangeAspect="1"/>
            </p:cNvGraphicFramePr>
            <p:nvPr/>
          </p:nvGraphicFramePr>
          <p:xfrm>
            <a:off x="5125" y="1730"/>
            <a:ext cx="209" cy="244"/>
          </p:xfrm>
          <a:graphic>
            <a:graphicData uri="http://schemas.openxmlformats.org/presentationml/2006/ole">
              <mc:AlternateContent xmlns:mc="http://schemas.openxmlformats.org/markup-compatibility/2006">
                <mc:Choice xmlns:v="urn:schemas-microsoft-com:vml" Requires="v">
                  <p:oleObj spid="_x0000_s326139" name="公式" r:id="rId22" imgW="139680" imgH="164880" progId="Equation.3">
                    <p:embed/>
                  </p:oleObj>
                </mc:Choice>
                <mc:Fallback>
                  <p:oleObj name="公式" r:id="rId22" imgW="139680" imgH="1648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25" y="1730"/>
                          <a:ext cx="209"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5"/>
            <p:cNvGraphicFramePr>
              <a:graphicFrameLocks noChangeAspect="1"/>
            </p:cNvGraphicFramePr>
            <p:nvPr/>
          </p:nvGraphicFramePr>
          <p:xfrm>
            <a:off x="5029" y="3314"/>
            <a:ext cx="225" cy="301"/>
          </p:xfrm>
          <a:graphic>
            <a:graphicData uri="http://schemas.openxmlformats.org/presentationml/2006/ole">
              <mc:AlternateContent xmlns:mc="http://schemas.openxmlformats.org/markup-compatibility/2006">
                <mc:Choice xmlns:v="urn:schemas-microsoft-com:vml" Requires="v">
                  <p:oleObj spid="_x0000_s326140" name="公式" r:id="rId24" imgW="152280" imgH="203040" progId="Equation.3">
                    <p:embed/>
                  </p:oleObj>
                </mc:Choice>
                <mc:Fallback>
                  <p:oleObj name="公式" r:id="rId24" imgW="152280" imgH="2030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29" y="3314"/>
                          <a:ext cx="22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36"/>
            <p:cNvGraphicFramePr>
              <a:graphicFrameLocks noChangeAspect="1"/>
            </p:cNvGraphicFramePr>
            <p:nvPr/>
          </p:nvGraphicFramePr>
          <p:xfrm>
            <a:off x="5317" y="2546"/>
            <a:ext cx="217" cy="336"/>
          </p:xfrm>
          <a:graphic>
            <a:graphicData uri="http://schemas.openxmlformats.org/presentationml/2006/ole">
              <mc:AlternateContent xmlns:mc="http://schemas.openxmlformats.org/markup-compatibility/2006">
                <mc:Choice xmlns:v="urn:schemas-microsoft-com:vml" Requires="v">
                  <p:oleObj spid="_x0000_s326141" name="公式" r:id="rId26" imgW="164880" imgH="253800" progId="Equation.3">
                    <p:embed/>
                  </p:oleObj>
                </mc:Choice>
                <mc:Fallback>
                  <p:oleObj name="公式" r:id="rId26" imgW="164880" imgH="2538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17" y="2546"/>
                          <a:ext cx="2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7"/>
            <p:cNvGraphicFramePr>
              <a:graphicFrameLocks noChangeAspect="1"/>
            </p:cNvGraphicFramePr>
            <p:nvPr/>
          </p:nvGraphicFramePr>
          <p:xfrm>
            <a:off x="4549" y="1394"/>
            <a:ext cx="233" cy="336"/>
          </p:xfrm>
          <a:graphic>
            <a:graphicData uri="http://schemas.openxmlformats.org/presentationml/2006/ole">
              <mc:AlternateContent xmlns:mc="http://schemas.openxmlformats.org/markup-compatibility/2006">
                <mc:Choice xmlns:v="urn:schemas-microsoft-com:vml" Requires="v">
                  <p:oleObj spid="_x0000_s326142" name="公式" r:id="rId28" imgW="177480" imgH="253800" progId="Equation.3">
                    <p:embed/>
                  </p:oleObj>
                </mc:Choice>
                <mc:Fallback>
                  <p:oleObj name="公式" r:id="rId28" imgW="177480" imgH="25380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49" y="1394"/>
                          <a:ext cx="233"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8"/>
            <p:cNvGraphicFramePr>
              <a:graphicFrameLocks noChangeAspect="1"/>
            </p:cNvGraphicFramePr>
            <p:nvPr/>
          </p:nvGraphicFramePr>
          <p:xfrm>
            <a:off x="3980" y="1469"/>
            <a:ext cx="195" cy="261"/>
          </p:xfrm>
          <a:graphic>
            <a:graphicData uri="http://schemas.openxmlformats.org/presentationml/2006/ole">
              <mc:AlternateContent xmlns:mc="http://schemas.openxmlformats.org/markup-compatibility/2006">
                <mc:Choice xmlns:v="urn:schemas-microsoft-com:vml" Requires="v">
                  <p:oleObj spid="_x0000_s326143" name="公式" r:id="rId30" imgW="152280" imgH="203040" progId="Equation.3">
                    <p:embed/>
                  </p:oleObj>
                </mc:Choice>
                <mc:Fallback>
                  <p:oleObj name="公式" r:id="rId30" imgW="152280" imgH="20304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80" y="1469"/>
                          <a:ext cx="195"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 name="Group 46"/>
          <p:cNvGrpSpPr>
            <a:grpSpLocks/>
          </p:cNvGrpSpPr>
          <p:nvPr/>
        </p:nvGrpSpPr>
        <p:grpSpPr bwMode="auto">
          <a:xfrm>
            <a:off x="7256108" y="5382197"/>
            <a:ext cx="2814638" cy="560388"/>
            <a:chOff x="3833" y="2659"/>
            <a:chExt cx="1773" cy="353"/>
          </a:xfrm>
        </p:grpSpPr>
        <p:sp>
          <p:nvSpPr>
            <p:cNvPr id="42" name="Line 47"/>
            <p:cNvSpPr>
              <a:spLocks noChangeShapeType="1"/>
            </p:cNvSpPr>
            <p:nvPr/>
          </p:nvSpPr>
          <p:spPr bwMode="auto">
            <a:xfrm>
              <a:off x="3833" y="2659"/>
              <a:ext cx="1746" cy="0"/>
            </a:xfrm>
            <a:prstGeom prst="line">
              <a:avLst/>
            </a:prstGeom>
            <a:noFill/>
            <a:ln w="28575">
              <a:solidFill>
                <a:srgbClr val="0000FF"/>
              </a:solidFill>
              <a:round/>
              <a:headEnd/>
              <a:tailEnd type="triangle" w="med" len="med"/>
            </a:ln>
            <a:effectLst/>
          </p:spPr>
          <p:txBody>
            <a:bodyPr>
              <a:spAutoFit/>
            </a:bodyPr>
            <a:lstStyle/>
            <a:p>
              <a:pPr>
                <a:defRPr/>
              </a:pPr>
              <a:endParaRPr lang="zh-CN" altLang="en-US">
                <a:effectLst>
                  <a:outerShdw blurRad="38100" dist="38100" dir="2700000" algn="tl">
                    <a:srgbClr val="000000">
                      <a:alpha val="43137"/>
                    </a:srgbClr>
                  </a:outerShdw>
                </a:effectLst>
              </a:endParaRPr>
            </a:p>
          </p:txBody>
        </p:sp>
        <p:graphicFrame>
          <p:nvGraphicFramePr>
            <p:cNvPr id="43" name="Object 48"/>
            <p:cNvGraphicFramePr>
              <a:graphicFrameLocks noChangeAspect="1"/>
            </p:cNvGraphicFramePr>
            <p:nvPr>
              <p:extLst>
                <p:ext uri="{D42A27DB-BD31-4B8C-83A1-F6EECF244321}">
                  <p14:modId xmlns:p14="http://schemas.microsoft.com/office/powerpoint/2010/main" val="1483742492"/>
                </p:ext>
              </p:extLst>
            </p:nvPr>
          </p:nvGraphicFramePr>
          <p:xfrm>
            <a:off x="3914" y="2661"/>
            <a:ext cx="1692" cy="351"/>
          </p:xfrm>
          <a:graphic>
            <a:graphicData uri="http://schemas.openxmlformats.org/presentationml/2006/ole">
              <mc:AlternateContent xmlns:mc="http://schemas.openxmlformats.org/markup-compatibility/2006">
                <mc:Choice xmlns:v="urn:schemas-microsoft-com:vml" Requires="v">
                  <p:oleObj spid="_x0000_s326144" name="Equation" r:id="rId32" imgW="1041120" imgH="215640" progId="Equation.DSMT4">
                    <p:embed/>
                  </p:oleObj>
                </mc:Choice>
                <mc:Fallback>
                  <p:oleObj name="Equation" r:id="rId32" imgW="1041120" imgH="215640" progId="Equation.DSMT4">
                    <p:embed/>
                    <p:pic>
                      <p:nvPicPr>
                        <p:cNvPr id="0" name=""/>
                        <p:cNvPicPr>
                          <a:picLocks noChangeAspect="1" noChangeArrowheads="1"/>
                        </p:cNvPicPr>
                        <p:nvPr/>
                      </p:nvPicPr>
                      <p:blipFill>
                        <a:blip r:embed="rId33"/>
                        <a:srcRect/>
                        <a:stretch>
                          <a:fillRect/>
                        </a:stretch>
                      </p:blipFill>
                      <p:spPr bwMode="auto">
                        <a:xfrm>
                          <a:off x="3914" y="2661"/>
                          <a:ext cx="1692"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 name="Rectangle 57"/>
          <p:cNvSpPr>
            <a:spLocks noChangeArrowheads="1"/>
          </p:cNvSpPr>
          <p:nvPr/>
        </p:nvSpPr>
        <p:spPr bwMode="auto">
          <a:xfrm>
            <a:off x="6884632" y="1089594"/>
            <a:ext cx="3636962" cy="4824413"/>
          </a:xfrm>
          <a:prstGeom prst="rect">
            <a:avLst/>
          </a:prstGeom>
          <a:noFill/>
          <a:ln w="2857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Text Box 58"/>
          <p:cNvSpPr txBox="1">
            <a:spLocks noChangeArrowheads="1"/>
          </p:cNvSpPr>
          <p:nvPr/>
        </p:nvSpPr>
        <p:spPr bwMode="auto">
          <a:xfrm>
            <a:off x="2655227" y="1301751"/>
            <a:ext cx="4674091" cy="954107"/>
          </a:xfrm>
          <a:prstGeom prst="rect">
            <a:avLst/>
          </a:prstGeom>
          <a:noFill/>
          <a:ln w="9525">
            <a:noFill/>
            <a:miter lim="800000"/>
            <a:headEnd/>
            <a:tailEnd/>
          </a:ln>
          <a:effectLst/>
        </p:spPr>
        <p:txBody>
          <a:bodyPr wrap="square">
            <a:spAutoFit/>
          </a:bodyPr>
          <a:lstStyle/>
          <a:p>
            <a:pPr>
              <a:defRPr/>
            </a:pPr>
            <a:r>
              <a:rPr lang="en-US" altLang="zh-CN" sz="2800" b="1" dirty="0">
                <a:solidFill>
                  <a:srgbClr val="009900"/>
                </a:solidFill>
                <a:latin typeface="+mn-ea"/>
                <a:ea typeface="+mn-ea"/>
              </a:rPr>
              <a:t>   </a:t>
            </a:r>
            <a:r>
              <a:rPr lang="zh-CN" altLang="en-US" sz="2800" b="1" dirty="0">
                <a:solidFill>
                  <a:srgbClr val="009900"/>
                </a:solidFill>
                <a:latin typeface="+mn-ea"/>
                <a:ea typeface="+mn-ea"/>
              </a:rPr>
              <a:t>令</a:t>
            </a:r>
            <a:r>
              <a:rPr lang="en-US" altLang="zh-CN" sz="2800" b="1" dirty="0">
                <a:solidFill>
                  <a:srgbClr val="FF0000"/>
                </a:solidFill>
                <a:latin typeface="+mn-ea"/>
                <a:ea typeface="+mn-ea"/>
              </a:rPr>
              <a:t>t</a:t>
            </a:r>
            <a:r>
              <a:rPr lang="zh-CN" altLang="en-US" sz="2800" b="1" dirty="0">
                <a:solidFill>
                  <a:srgbClr val="009900"/>
                </a:solidFill>
                <a:latin typeface="+mn-ea"/>
                <a:ea typeface="+mn-ea"/>
              </a:rPr>
              <a:t>时刻，电流向上，回路的正绕向为顺时针方向</a:t>
            </a:r>
          </a:p>
        </p:txBody>
      </p:sp>
      <p:sp>
        <p:nvSpPr>
          <p:cNvPr id="51" name="AutoShape 17"/>
          <p:cNvSpPr>
            <a:spLocks noChangeArrowheads="1"/>
          </p:cNvSpPr>
          <p:nvPr/>
        </p:nvSpPr>
        <p:spPr bwMode="auto">
          <a:xfrm>
            <a:off x="8268932" y="2565968"/>
            <a:ext cx="1041402" cy="804863"/>
          </a:xfrm>
          <a:prstGeom prst="curvedDownArrow">
            <a:avLst>
              <a:gd name="adj1" fmla="val 4704"/>
              <a:gd name="adj2" fmla="val 24704"/>
              <a:gd name="adj3" fmla="val 42857"/>
            </a:avLst>
          </a:prstGeom>
          <a:solidFill>
            <a:schemeClr val="tx1"/>
          </a:solidFill>
          <a:ln w="38100">
            <a:solidFill>
              <a:schemeClr val="tx1"/>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0" name="Text Box 49"/>
          <p:cNvSpPr txBox="1">
            <a:spLocks noChangeArrowheads="1"/>
          </p:cNvSpPr>
          <p:nvPr/>
        </p:nvSpPr>
        <p:spPr bwMode="auto">
          <a:xfrm>
            <a:off x="2281580" y="2415559"/>
            <a:ext cx="38815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a:spcBef>
                <a:spcPct val="50000"/>
              </a:spcBef>
            </a:pPr>
            <a:r>
              <a:rPr kumimoji="1" lang="zh-CN" altLang="en-US" sz="2800" dirty="0">
                <a:solidFill>
                  <a:srgbClr val="6600CC"/>
                </a:solidFill>
              </a:rPr>
              <a:t>建坐标，取面元</a:t>
            </a:r>
            <a:r>
              <a:rPr kumimoji="1" lang="en-US" altLang="zh-CN" sz="2800" i="1" dirty="0">
                <a:solidFill>
                  <a:srgbClr val="FF0000"/>
                </a:solidFill>
              </a:rPr>
              <a:t>ds</a:t>
            </a:r>
          </a:p>
        </p:txBody>
      </p:sp>
      <p:sp>
        <p:nvSpPr>
          <p:cNvPr id="62" name="Rectangle 17" descr="宽上对角线"/>
          <p:cNvSpPr>
            <a:spLocks noChangeArrowheads="1"/>
          </p:cNvSpPr>
          <p:nvPr/>
        </p:nvSpPr>
        <p:spPr bwMode="auto">
          <a:xfrm>
            <a:off x="8638819" y="2227831"/>
            <a:ext cx="228600" cy="2209800"/>
          </a:xfrm>
          <a:prstGeom prst="rect">
            <a:avLst/>
          </a:prstGeom>
          <a:pattFill prst="wdUpDiag">
            <a:fgClr>
              <a:srgbClr val="CC0000"/>
            </a:fgClr>
            <a:bgClr>
              <a:srgbClr val="FFFFFF"/>
            </a:bgClr>
          </a:pattFill>
          <a:ln w="38100">
            <a:solidFill>
              <a:srgbClr val="CC0000"/>
            </a:solidFill>
            <a:miter lim="800000"/>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3" name="Group 39"/>
          <p:cNvGrpSpPr>
            <a:grpSpLocks/>
          </p:cNvGrpSpPr>
          <p:nvPr/>
        </p:nvGrpSpPr>
        <p:grpSpPr bwMode="auto">
          <a:xfrm>
            <a:off x="7506932" y="4518593"/>
            <a:ext cx="1905000" cy="865188"/>
            <a:chOff x="3984" y="2112"/>
            <a:chExt cx="1200" cy="545"/>
          </a:xfrm>
        </p:grpSpPr>
        <p:sp>
          <p:nvSpPr>
            <p:cNvPr id="64" name="Line 40"/>
            <p:cNvSpPr>
              <a:spLocks noChangeShapeType="1"/>
            </p:cNvSpPr>
            <p:nvPr/>
          </p:nvSpPr>
          <p:spPr bwMode="auto">
            <a:xfrm>
              <a:off x="4704" y="2112"/>
              <a:ext cx="0" cy="384"/>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41"/>
            <p:cNvSpPr>
              <a:spLocks noChangeShapeType="1"/>
            </p:cNvSpPr>
            <p:nvPr/>
          </p:nvSpPr>
          <p:spPr bwMode="auto">
            <a:xfrm>
              <a:off x="4848" y="2112"/>
              <a:ext cx="0" cy="384"/>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42"/>
            <p:cNvSpPr>
              <a:spLocks noChangeShapeType="1"/>
            </p:cNvSpPr>
            <p:nvPr/>
          </p:nvSpPr>
          <p:spPr bwMode="auto">
            <a:xfrm>
              <a:off x="3984" y="2352"/>
              <a:ext cx="720" cy="0"/>
            </a:xfrm>
            <a:prstGeom prst="line">
              <a:avLst/>
            </a:prstGeom>
            <a:noFill/>
            <a:ln w="28575">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43"/>
            <p:cNvSpPr>
              <a:spLocks noChangeShapeType="1"/>
            </p:cNvSpPr>
            <p:nvPr/>
          </p:nvSpPr>
          <p:spPr bwMode="auto">
            <a:xfrm flipH="1">
              <a:off x="4848" y="2352"/>
              <a:ext cx="240" cy="0"/>
            </a:xfrm>
            <a:prstGeom prst="line">
              <a:avLst/>
            </a:prstGeom>
            <a:noFill/>
            <a:ln w="28575">
              <a:solidFill>
                <a:schemeClr val="tx1"/>
              </a:solidFill>
              <a:round/>
              <a:headEnd type="none" w="sm" len="sm"/>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8" name="Object 44"/>
            <p:cNvGraphicFramePr>
              <a:graphicFrameLocks noChangeAspect="1"/>
            </p:cNvGraphicFramePr>
            <p:nvPr>
              <p:extLst>
                <p:ext uri="{D42A27DB-BD31-4B8C-83A1-F6EECF244321}">
                  <p14:modId xmlns:p14="http://schemas.microsoft.com/office/powerpoint/2010/main" val="3209031172"/>
                </p:ext>
              </p:extLst>
            </p:nvPr>
          </p:nvGraphicFramePr>
          <p:xfrm>
            <a:off x="4224" y="2400"/>
            <a:ext cx="240" cy="240"/>
          </p:xfrm>
          <a:graphic>
            <a:graphicData uri="http://schemas.openxmlformats.org/presentationml/2006/ole">
              <mc:AlternateContent xmlns:mc="http://schemas.openxmlformats.org/markup-compatibility/2006">
                <mc:Choice xmlns:v="urn:schemas-microsoft-com:vml" Requires="v">
                  <p:oleObj spid="_x0000_s326145" name="Equation" r:id="rId34" imgW="164880" imgH="164880" progId="Equation.DSMT4">
                    <p:embed/>
                  </p:oleObj>
                </mc:Choice>
                <mc:Fallback>
                  <p:oleObj name="Equation" r:id="rId34" imgW="164880" imgH="16488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24" y="240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45"/>
            <p:cNvGraphicFramePr>
              <a:graphicFrameLocks noChangeAspect="1"/>
            </p:cNvGraphicFramePr>
            <p:nvPr/>
          </p:nvGraphicFramePr>
          <p:xfrm>
            <a:off x="4855" y="2380"/>
            <a:ext cx="329" cy="277"/>
          </p:xfrm>
          <a:graphic>
            <a:graphicData uri="http://schemas.openxmlformats.org/presentationml/2006/ole">
              <mc:AlternateContent xmlns:mc="http://schemas.openxmlformats.org/markup-compatibility/2006">
                <mc:Choice xmlns:v="urn:schemas-microsoft-com:vml" Requires="v">
                  <p:oleObj spid="_x0000_s326146" name="公式" r:id="rId36" imgW="241200" imgH="203040" progId="Equation.3">
                    <p:embed/>
                  </p:oleObj>
                </mc:Choice>
                <mc:Fallback>
                  <p:oleObj name="公式" r:id="rId36" imgW="241200" imgH="20304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855" y="2380"/>
                          <a:ext cx="329"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0" name="Object 61"/>
          <p:cNvGraphicFramePr>
            <a:graphicFrameLocks noChangeAspect="1"/>
          </p:cNvGraphicFramePr>
          <p:nvPr>
            <p:extLst>
              <p:ext uri="{D42A27DB-BD31-4B8C-83A1-F6EECF244321}">
                <p14:modId xmlns:p14="http://schemas.microsoft.com/office/powerpoint/2010/main" val="1185119052"/>
              </p:ext>
            </p:extLst>
          </p:nvPr>
        </p:nvGraphicFramePr>
        <p:xfrm>
          <a:off x="1922496" y="2915207"/>
          <a:ext cx="2417763" cy="688975"/>
        </p:xfrm>
        <a:graphic>
          <a:graphicData uri="http://schemas.openxmlformats.org/presentationml/2006/ole">
            <mc:AlternateContent xmlns:mc="http://schemas.openxmlformats.org/markup-compatibility/2006">
              <mc:Choice xmlns:v="urn:schemas-microsoft-com:vml" Requires="v">
                <p:oleObj spid="_x0000_s326147" name="Equation" r:id="rId38" imgW="863280" imgH="279360" progId="Equation.DSMT4">
                  <p:embed/>
                </p:oleObj>
              </mc:Choice>
              <mc:Fallback>
                <p:oleObj name="Equation" r:id="rId38" imgW="863280" imgH="27936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922496" y="2915207"/>
                        <a:ext cx="2417763"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 name="Group 33"/>
          <p:cNvGrpSpPr>
            <a:grpSpLocks/>
          </p:cNvGrpSpPr>
          <p:nvPr/>
        </p:nvGrpSpPr>
        <p:grpSpPr bwMode="auto">
          <a:xfrm>
            <a:off x="4690004" y="2837432"/>
            <a:ext cx="979486" cy="587375"/>
            <a:chOff x="4336" y="809"/>
            <a:chExt cx="617" cy="370"/>
          </a:xfrm>
        </p:grpSpPr>
        <p:sp>
          <p:nvSpPr>
            <p:cNvPr id="72" name="Text Box 34"/>
            <p:cNvSpPr txBox="1">
              <a:spLocks noChangeArrowheads="1"/>
            </p:cNvSpPr>
            <p:nvPr/>
          </p:nvSpPr>
          <p:spPr bwMode="auto">
            <a:xfrm rot="2700000">
              <a:off x="4334" y="811"/>
              <a:ext cx="370" cy="3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73" name="Object 35"/>
            <p:cNvGraphicFramePr>
              <a:graphicFrameLocks noChangeAspect="1"/>
            </p:cNvGraphicFramePr>
            <p:nvPr>
              <p:extLst>
                <p:ext uri="{D42A27DB-BD31-4B8C-83A1-F6EECF244321}">
                  <p14:modId xmlns:p14="http://schemas.microsoft.com/office/powerpoint/2010/main" val="138900912"/>
                </p:ext>
              </p:extLst>
            </p:nvPr>
          </p:nvGraphicFramePr>
          <p:xfrm>
            <a:off x="4637" y="819"/>
            <a:ext cx="316" cy="315"/>
          </p:xfrm>
          <a:graphic>
            <a:graphicData uri="http://schemas.openxmlformats.org/presentationml/2006/ole">
              <mc:AlternateContent xmlns:mc="http://schemas.openxmlformats.org/markup-compatibility/2006">
                <mc:Choice xmlns:v="urn:schemas-microsoft-com:vml" Requires="v">
                  <p:oleObj spid="_x0000_s326148" name="公式" r:id="rId40" imgW="215640" imgH="215640" progId="Equation.3">
                    <p:embed/>
                  </p:oleObj>
                </mc:Choice>
                <mc:Fallback>
                  <p:oleObj name="公式" r:id="rId40" imgW="215640" imgH="215640" progId="Equation.3">
                    <p:embed/>
                    <p:pic>
                      <p:nvPicPr>
                        <p:cNvPr id="0" name=""/>
                        <p:cNvPicPr>
                          <a:picLocks noChangeAspect="1" noChangeArrowheads="1"/>
                        </p:cNvPicPr>
                        <p:nvPr/>
                      </p:nvPicPr>
                      <p:blipFill>
                        <a:blip r:embed="rId41"/>
                        <a:srcRect/>
                        <a:stretch>
                          <a:fillRect/>
                        </a:stretch>
                      </p:blipFill>
                      <p:spPr bwMode="auto">
                        <a:xfrm>
                          <a:off x="4637" y="819"/>
                          <a:ext cx="316" cy="315"/>
                        </a:xfrm>
                        <a:prstGeom prst="rect">
                          <a:avLst/>
                        </a:prstGeom>
                        <a:noFill/>
                        <a:ln>
                          <a:noFill/>
                        </a:ln>
                        <a:effectLst/>
                        <a:extLst/>
                      </p:spPr>
                    </p:pic>
                  </p:oleObj>
                </mc:Fallback>
              </mc:AlternateContent>
            </a:graphicData>
          </a:graphic>
        </p:graphicFrame>
      </p:grpSp>
      <p:grpSp>
        <p:nvGrpSpPr>
          <p:cNvPr id="74" name="Group 33"/>
          <p:cNvGrpSpPr>
            <a:grpSpLocks/>
          </p:cNvGrpSpPr>
          <p:nvPr/>
        </p:nvGrpSpPr>
        <p:grpSpPr bwMode="auto">
          <a:xfrm>
            <a:off x="5921549" y="2804794"/>
            <a:ext cx="763587" cy="587375"/>
            <a:chOff x="4336" y="809"/>
            <a:chExt cx="481" cy="370"/>
          </a:xfrm>
        </p:grpSpPr>
        <p:sp>
          <p:nvSpPr>
            <p:cNvPr id="75"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76" name="Object 35"/>
            <p:cNvGraphicFramePr>
              <a:graphicFrameLocks noChangeAspect="1"/>
            </p:cNvGraphicFramePr>
            <p:nvPr>
              <p:extLst>
                <p:ext uri="{D42A27DB-BD31-4B8C-83A1-F6EECF244321}">
                  <p14:modId xmlns:p14="http://schemas.microsoft.com/office/powerpoint/2010/main" val="2365088529"/>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26149" name="公式" r:id="rId42" imgW="152268" imgH="203024" progId="Equation.3">
                    <p:embed/>
                  </p:oleObj>
                </mc:Choice>
                <mc:Fallback>
                  <p:oleObj name="公式" r:id="rId42" imgW="152268" imgH="203024"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7" name="Object 59"/>
          <p:cNvGraphicFramePr>
            <a:graphicFrameLocks noChangeAspect="1"/>
          </p:cNvGraphicFramePr>
          <p:nvPr>
            <p:extLst>
              <p:ext uri="{D42A27DB-BD31-4B8C-83A1-F6EECF244321}">
                <p14:modId xmlns:p14="http://schemas.microsoft.com/office/powerpoint/2010/main" val="3290891741"/>
              </p:ext>
            </p:extLst>
          </p:nvPr>
        </p:nvGraphicFramePr>
        <p:xfrm>
          <a:off x="2444784" y="3563397"/>
          <a:ext cx="2592387" cy="1208088"/>
        </p:xfrm>
        <a:graphic>
          <a:graphicData uri="http://schemas.openxmlformats.org/presentationml/2006/ole">
            <mc:AlternateContent xmlns:mc="http://schemas.openxmlformats.org/markup-compatibility/2006">
              <mc:Choice xmlns:v="urn:schemas-microsoft-com:vml" Requires="v">
                <p:oleObj spid="_x0000_s326150" name="Equation" r:id="rId44" imgW="914400" imgH="482400" progId="Equation.DSMT4">
                  <p:embed/>
                </p:oleObj>
              </mc:Choice>
              <mc:Fallback>
                <p:oleObj name="Equation" r:id="rId44" imgW="914400" imgH="482400"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44784" y="3563397"/>
                        <a:ext cx="2592387" cy="120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60"/>
          <p:cNvGraphicFramePr>
            <a:graphicFrameLocks noChangeAspect="1"/>
          </p:cNvGraphicFramePr>
          <p:nvPr>
            <p:extLst>
              <p:ext uri="{D42A27DB-BD31-4B8C-83A1-F6EECF244321}">
                <p14:modId xmlns:p14="http://schemas.microsoft.com/office/powerpoint/2010/main" val="440045580"/>
              </p:ext>
            </p:extLst>
          </p:nvPr>
        </p:nvGraphicFramePr>
        <p:xfrm>
          <a:off x="2155469" y="4659767"/>
          <a:ext cx="4275138" cy="1058863"/>
        </p:xfrm>
        <a:graphic>
          <a:graphicData uri="http://schemas.openxmlformats.org/presentationml/2006/ole">
            <mc:AlternateContent xmlns:mc="http://schemas.openxmlformats.org/markup-compatibility/2006">
              <mc:Choice xmlns:v="urn:schemas-microsoft-com:vml" Requires="v">
                <p:oleObj spid="_x0000_s326151" name="Equation" r:id="rId46" imgW="1460160" imgH="406080" progId="Equation.DSMT4">
                  <p:embed/>
                </p:oleObj>
              </mc:Choice>
              <mc:Fallback>
                <p:oleObj name="Equation" r:id="rId46" imgW="1460160" imgH="406080"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155469" y="4659767"/>
                        <a:ext cx="4275138" cy="1058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7"/>
          <p:cNvGraphicFramePr>
            <a:graphicFrameLocks noChangeAspect="1"/>
          </p:cNvGraphicFramePr>
          <p:nvPr>
            <p:extLst>
              <p:ext uri="{D42A27DB-BD31-4B8C-83A1-F6EECF244321}">
                <p14:modId xmlns:p14="http://schemas.microsoft.com/office/powerpoint/2010/main" val="1930582190"/>
              </p:ext>
            </p:extLst>
          </p:nvPr>
        </p:nvGraphicFramePr>
        <p:xfrm>
          <a:off x="1909418" y="5682014"/>
          <a:ext cx="2090737" cy="1092200"/>
        </p:xfrm>
        <a:graphic>
          <a:graphicData uri="http://schemas.openxmlformats.org/presentationml/2006/ole">
            <mc:AlternateContent xmlns:mc="http://schemas.openxmlformats.org/markup-compatibility/2006">
              <mc:Choice xmlns:v="urn:schemas-microsoft-com:vml" Requires="v">
                <p:oleObj spid="_x0000_s326152" name="Equation" r:id="rId48" imgW="749160" imgH="393480" progId="Equation.DSMT4">
                  <p:embed/>
                </p:oleObj>
              </mc:Choice>
              <mc:Fallback>
                <p:oleObj name="Equation" r:id="rId48" imgW="749160" imgH="393480" progId="Equation.DSMT4">
                  <p:embed/>
                  <p:pic>
                    <p:nvPicPr>
                      <p:cNvPr id="36" name="Object 7"/>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909418" y="5682014"/>
                        <a:ext cx="2090737"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8"/>
          <p:cNvGraphicFramePr>
            <a:graphicFrameLocks noChangeAspect="1"/>
          </p:cNvGraphicFramePr>
          <p:nvPr>
            <p:extLst>
              <p:ext uri="{D42A27DB-BD31-4B8C-83A1-F6EECF244321}">
                <p14:modId xmlns:p14="http://schemas.microsoft.com/office/powerpoint/2010/main" val="1625216302"/>
              </p:ext>
            </p:extLst>
          </p:nvPr>
        </p:nvGraphicFramePr>
        <p:xfrm>
          <a:off x="4102750" y="5744028"/>
          <a:ext cx="4614862" cy="1020762"/>
        </p:xfrm>
        <a:graphic>
          <a:graphicData uri="http://schemas.openxmlformats.org/presentationml/2006/ole">
            <mc:AlternateContent xmlns:mc="http://schemas.openxmlformats.org/markup-compatibility/2006">
              <mc:Choice xmlns:v="urn:schemas-microsoft-com:vml" Requires="v">
                <p:oleObj spid="_x0000_s326153" name="Equation" r:id="rId50" imgW="1676160" imgH="406080" progId="Equation.DSMT4">
                  <p:embed/>
                </p:oleObj>
              </mc:Choice>
              <mc:Fallback>
                <p:oleObj name="Equation" r:id="rId50" imgW="1676160" imgH="406080" progId="Equation.DSMT4">
                  <p:embed/>
                  <p:pic>
                    <p:nvPicPr>
                      <p:cNvPr id="37" name="Object 8"/>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102750" y="5744028"/>
                        <a:ext cx="4614862" cy="102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8102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circle(in)">
                                      <p:cBhvr>
                                        <p:cTn id="17" dur="2000"/>
                                        <p:tgtEl>
                                          <p:spTgt spid="47"/>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ppt_x"/>
                                          </p:val>
                                        </p:tav>
                                        <p:tav tm="100000">
                                          <p:val>
                                            <p:strVal val="#ppt_x"/>
                                          </p:val>
                                        </p:tav>
                                      </p:tavLst>
                                    </p:anim>
                                    <p:anim calcmode="lin" valueType="num">
                                      <p:cBhvr additive="base">
                                        <p:cTn id="2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circle(in)">
                                      <p:cBhvr>
                                        <p:cTn id="32" dur="2000"/>
                                        <p:tgtEl>
                                          <p:spTgt spid="60"/>
                                        </p:tgtEl>
                                      </p:cBhvr>
                                    </p:animEffect>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up)">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dissolv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fill="hold"/>
                                        <p:tgtEl>
                                          <p:spTgt spid="70"/>
                                        </p:tgtEl>
                                        <p:attrNameLst>
                                          <p:attrName>ppt_x</p:attrName>
                                        </p:attrNameLst>
                                      </p:cBhvr>
                                      <p:tavLst>
                                        <p:tav tm="0">
                                          <p:val>
                                            <p:strVal val="#ppt_x"/>
                                          </p:val>
                                        </p:tav>
                                        <p:tav tm="100000">
                                          <p:val>
                                            <p:strVal val="#ppt_x"/>
                                          </p:val>
                                        </p:tav>
                                      </p:tavLst>
                                    </p:anim>
                                    <p:anim calcmode="lin" valueType="num">
                                      <p:cBhvr additive="base">
                                        <p:cTn id="47"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left)">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1000"/>
                                        <p:tgtEl>
                                          <p:spTgt spid="77"/>
                                        </p:tgtEl>
                                      </p:cBhvr>
                                    </p:animEffect>
                                    <p:anim calcmode="lin" valueType="num">
                                      <p:cBhvr>
                                        <p:cTn id="63" dur="1000" fill="hold"/>
                                        <p:tgtEl>
                                          <p:spTgt spid="77"/>
                                        </p:tgtEl>
                                        <p:attrNameLst>
                                          <p:attrName>ppt_x</p:attrName>
                                        </p:attrNameLst>
                                      </p:cBhvr>
                                      <p:tavLst>
                                        <p:tav tm="0">
                                          <p:val>
                                            <p:strVal val="#ppt_x"/>
                                          </p:val>
                                        </p:tav>
                                        <p:tav tm="100000">
                                          <p:val>
                                            <p:strVal val="#ppt_x"/>
                                          </p:val>
                                        </p:tav>
                                      </p:tavLst>
                                    </p:anim>
                                    <p:anim calcmode="lin" valueType="num">
                                      <p:cBhvr>
                                        <p:cTn id="64"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78"/>
                                        </p:tgtEl>
                                        <p:attrNameLst>
                                          <p:attrName>style.visibility</p:attrName>
                                        </p:attrNameLst>
                                      </p:cBhvr>
                                      <p:to>
                                        <p:strVal val="visible"/>
                                      </p:to>
                                    </p:set>
                                    <p:anim calcmode="lin" valueType="num">
                                      <p:cBhvr>
                                        <p:cTn id="69" dur="1000" fill="hold"/>
                                        <p:tgtEl>
                                          <p:spTgt spid="78"/>
                                        </p:tgtEl>
                                        <p:attrNameLst>
                                          <p:attrName>ppt_w</p:attrName>
                                        </p:attrNameLst>
                                      </p:cBhvr>
                                      <p:tavLst>
                                        <p:tav tm="0">
                                          <p:val>
                                            <p:fltVal val="0"/>
                                          </p:val>
                                        </p:tav>
                                        <p:tav tm="100000">
                                          <p:val>
                                            <p:strVal val="#ppt_w"/>
                                          </p:val>
                                        </p:tav>
                                      </p:tavLst>
                                    </p:anim>
                                    <p:anim calcmode="lin" valueType="num">
                                      <p:cBhvr>
                                        <p:cTn id="70" dur="1000" fill="hold"/>
                                        <p:tgtEl>
                                          <p:spTgt spid="78"/>
                                        </p:tgtEl>
                                        <p:attrNameLst>
                                          <p:attrName>ppt_h</p:attrName>
                                        </p:attrNameLst>
                                      </p:cBhvr>
                                      <p:tavLst>
                                        <p:tav tm="0">
                                          <p:val>
                                            <p:fltVal val="0"/>
                                          </p:val>
                                        </p:tav>
                                        <p:tav tm="100000">
                                          <p:val>
                                            <p:strVal val="#ppt_h"/>
                                          </p:val>
                                        </p:tav>
                                      </p:tavLst>
                                    </p:anim>
                                    <p:anim calcmode="lin" valueType="num">
                                      <p:cBhvr>
                                        <p:cTn id="71" dur="1000" fill="hold"/>
                                        <p:tgtEl>
                                          <p:spTgt spid="78"/>
                                        </p:tgtEl>
                                        <p:attrNameLst>
                                          <p:attrName>style.rotation</p:attrName>
                                        </p:attrNameLst>
                                      </p:cBhvr>
                                      <p:tavLst>
                                        <p:tav tm="0">
                                          <p:val>
                                            <p:fltVal val="90"/>
                                          </p:val>
                                        </p:tav>
                                        <p:tav tm="100000">
                                          <p:val>
                                            <p:fltVal val="0"/>
                                          </p:val>
                                        </p:tav>
                                      </p:tavLst>
                                    </p:anim>
                                    <p:animEffect transition="in" filter="fade">
                                      <p:cBhvr>
                                        <p:cTn id="72" dur="1000"/>
                                        <p:tgtEl>
                                          <p:spTgt spid="7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ppt_x"/>
                                          </p:val>
                                        </p:tav>
                                        <p:tav tm="100000">
                                          <p:val>
                                            <p:strVal val="#ppt_x"/>
                                          </p:val>
                                        </p:tav>
                                      </p:tavLst>
                                    </p:anim>
                                    <p:anim calcmode="lin" valueType="num">
                                      <p:cBhvr additive="base">
                                        <p:cTn id="7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1000"/>
                                        <p:tgtEl>
                                          <p:spTgt spid="58"/>
                                        </p:tgtEl>
                                      </p:cBhvr>
                                    </p:animEffect>
                                    <p:anim calcmode="lin" valueType="num">
                                      <p:cBhvr>
                                        <p:cTn id="84" dur="1000" fill="hold"/>
                                        <p:tgtEl>
                                          <p:spTgt spid="58"/>
                                        </p:tgtEl>
                                        <p:attrNameLst>
                                          <p:attrName>ppt_x</p:attrName>
                                        </p:attrNameLst>
                                      </p:cBhvr>
                                      <p:tavLst>
                                        <p:tav tm="0">
                                          <p:val>
                                            <p:strVal val="#ppt_x"/>
                                          </p:val>
                                        </p:tav>
                                        <p:tav tm="100000">
                                          <p:val>
                                            <p:strVal val="#ppt_x"/>
                                          </p:val>
                                        </p:tav>
                                      </p:tavLst>
                                    </p:anim>
                                    <p:anim calcmode="lin" valueType="num">
                                      <p:cBhvr>
                                        <p:cTn id="8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7" grpId="0"/>
      <p:bldP spid="51" grpId="0" animBg="1"/>
      <p:bldP spid="60" grpId="0"/>
      <p:bldP spid="6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72252" y="500063"/>
            <a:ext cx="3910013" cy="5105400"/>
            <a:chOff x="3009" y="576"/>
            <a:chExt cx="2463" cy="3216"/>
          </a:xfrm>
        </p:grpSpPr>
        <p:graphicFrame>
          <p:nvGraphicFramePr>
            <p:cNvPr id="3" name="Object 3"/>
            <p:cNvGraphicFramePr>
              <a:graphicFrameLocks noChangeAspect="1"/>
            </p:cNvGraphicFramePr>
            <p:nvPr/>
          </p:nvGraphicFramePr>
          <p:xfrm>
            <a:off x="4656" y="2976"/>
            <a:ext cx="336" cy="364"/>
          </p:xfrm>
          <a:graphic>
            <a:graphicData uri="http://schemas.openxmlformats.org/presentationml/2006/ole">
              <mc:AlternateContent xmlns:mc="http://schemas.openxmlformats.org/markup-compatibility/2006">
                <mc:Choice xmlns:v="urn:schemas-microsoft-com:vml" Requires="v">
                  <p:oleObj spid="_x0000_s269102" name="公式" r:id="rId3" imgW="152268" imgH="164957" progId="Equation.3">
                    <p:embed/>
                  </p:oleObj>
                </mc:Choice>
                <mc:Fallback>
                  <p:oleObj name="公式" r:id="rId3" imgW="152268"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2976"/>
                          <a:ext cx="336"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4"/>
            <p:cNvGrpSpPr>
              <a:grpSpLocks/>
            </p:cNvGrpSpPr>
            <p:nvPr/>
          </p:nvGrpSpPr>
          <p:grpSpPr bwMode="auto">
            <a:xfrm>
              <a:off x="3521" y="1123"/>
              <a:ext cx="1713" cy="1536"/>
              <a:chOff x="1296" y="1152"/>
              <a:chExt cx="2592" cy="1536"/>
            </a:xfrm>
          </p:grpSpPr>
          <p:sp>
            <p:nvSpPr>
              <p:cNvPr id="60" name="Line 5"/>
              <p:cNvSpPr>
                <a:spLocks noChangeShapeType="1"/>
              </p:cNvSpPr>
              <p:nvPr/>
            </p:nvSpPr>
            <p:spPr bwMode="auto">
              <a:xfrm>
                <a:off x="1296" y="1152"/>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1" name="Line 6"/>
              <p:cNvSpPr>
                <a:spLocks noChangeShapeType="1"/>
              </p:cNvSpPr>
              <p:nvPr/>
            </p:nvSpPr>
            <p:spPr bwMode="auto">
              <a:xfrm>
                <a:off x="1296" y="1459"/>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2" name="Line 7"/>
              <p:cNvSpPr>
                <a:spLocks noChangeShapeType="1"/>
              </p:cNvSpPr>
              <p:nvPr/>
            </p:nvSpPr>
            <p:spPr bwMode="auto">
              <a:xfrm>
                <a:off x="1296" y="1766"/>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3" name="Line 8"/>
              <p:cNvSpPr>
                <a:spLocks noChangeShapeType="1"/>
              </p:cNvSpPr>
              <p:nvPr/>
            </p:nvSpPr>
            <p:spPr bwMode="auto">
              <a:xfrm>
                <a:off x="1296" y="2074"/>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4" name="Line 9"/>
              <p:cNvSpPr>
                <a:spLocks noChangeShapeType="1"/>
              </p:cNvSpPr>
              <p:nvPr/>
            </p:nvSpPr>
            <p:spPr bwMode="auto">
              <a:xfrm>
                <a:off x="1296" y="2381"/>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5" name="Line 10"/>
              <p:cNvSpPr>
                <a:spLocks noChangeShapeType="1"/>
              </p:cNvSpPr>
              <p:nvPr/>
            </p:nvSpPr>
            <p:spPr bwMode="auto">
              <a:xfrm>
                <a:off x="1296" y="2688"/>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5" name="Line 11"/>
            <p:cNvSpPr>
              <a:spLocks noChangeShapeType="1"/>
            </p:cNvSpPr>
            <p:nvPr/>
          </p:nvSpPr>
          <p:spPr bwMode="auto">
            <a:xfrm>
              <a:off x="4377" y="960"/>
              <a:ext cx="123" cy="0"/>
            </a:xfrm>
            <a:prstGeom prst="line">
              <a:avLst/>
            </a:prstGeom>
            <a:noFill/>
            <a:ln w="28575">
              <a:solidFill>
                <a:schemeClr val="bg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 name="Line 12"/>
            <p:cNvSpPr>
              <a:spLocks noChangeShapeType="1"/>
            </p:cNvSpPr>
            <p:nvPr/>
          </p:nvSpPr>
          <p:spPr bwMode="auto">
            <a:xfrm>
              <a:off x="4010" y="1488"/>
              <a:ext cx="123" cy="0"/>
            </a:xfrm>
            <a:prstGeom prst="line">
              <a:avLst/>
            </a:prstGeom>
            <a:noFill/>
            <a:ln w="28575">
              <a:solidFill>
                <a:schemeClr val="bg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 name="Rectangle 13"/>
            <p:cNvSpPr>
              <a:spLocks noChangeArrowheads="1"/>
            </p:cNvSpPr>
            <p:nvPr/>
          </p:nvSpPr>
          <p:spPr bwMode="auto">
            <a:xfrm>
              <a:off x="4214" y="1200"/>
              <a:ext cx="82" cy="48"/>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 name="Rectangle 14"/>
            <p:cNvSpPr>
              <a:spLocks noChangeArrowheads="1"/>
            </p:cNvSpPr>
            <p:nvPr/>
          </p:nvSpPr>
          <p:spPr bwMode="auto">
            <a:xfrm>
              <a:off x="3847" y="1728"/>
              <a:ext cx="82" cy="48"/>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9" name="Rectangle 15"/>
            <p:cNvSpPr>
              <a:spLocks noChangeArrowheads="1"/>
            </p:cNvSpPr>
            <p:nvPr/>
          </p:nvSpPr>
          <p:spPr bwMode="auto">
            <a:xfrm>
              <a:off x="3888" y="1968"/>
              <a:ext cx="122" cy="96"/>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0" name="Rectangle 16"/>
            <p:cNvSpPr>
              <a:spLocks noChangeArrowheads="1"/>
            </p:cNvSpPr>
            <p:nvPr/>
          </p:nvSpPr>
          <p:spPr bwMode="auto">
            <a:xfrm>
              <a:off x="3521" y="2208"/>
              <a:ext cx="571" cy="96"/>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nvGrpSpPr>
            <p:cNvPr id="11" name="Group 17"/>
            <p:cNvGrpSpPr>
              <a:grpSpLocks/>
            </p:cNvGrpSpPr>
            <p:nvPr/>
          </p:nvGrpSpPr>
          <p:grpSpPr bwMode="auto">
            <a:xfrm rot="-456532">
              <a:off x="3283" y="927"/>
              <a:ext cx="1738" cy="1874"/>
              <a:chOff x="1291" y="1018"/>
              <a:chExt cx="2205" cy="2178"/>
            </a:xfrm>
          </p:grpSpPr>
          <p:sp>
            <p:nvSpPr>
              <p:cNvPr id="35" name="Line 18"/>
              <p:cNvSpPr>
                <a:spLocks noChangeShapeType="1"/>
              </p:cNvSpPr>
              <p:nvPr/>
            </p:nvSpPr>
            <p:spPr bwMode="auto">
              <a:xfrm flipV="1">
                <a:off x="1765" y="2425"/>
                <a:ext cx="623" cy="631"/>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nvGrpSpPr>
              <p:cNvPr id="36" name="Group 19"/>
              <p:cNvGrpSpPr>
                <a:grpSpLocks/>
              </p:cNvGrpSpPr>
              <p:nvPr/>
            </p:nvGrpSpPr>
            <p:grpSpPr bwMode="auto">
              <a:xfrm>
                <a:off x="1291" y="2458"/>
                <a:ext cx="821" cy="738"/>
                <a:chOff x="1129" y="2131"/>
                <a:chExt cx="745" cy="638"/>
              </a:xfrm>
            </p:grpSpPr>
            <p:grpSp>
              <p:nvGrpSpPr>
                <p:cNvPr id="51" name="Group 20"/>
                <p:cNvGrpSpPr>
                  <a:grpSpLocks/>
                </p:cNvGrpSpPr>
                <p:nvPr/>
              </p:nvGrpSpPr>
              <p:grpSpPr bwMode="auto">
                <a:xfrm rot="2516868">
                  <a:off x="1390" y="2131"/>
                  <a:ext cx="484" cy="282"/>
                  <a:chOff x="1118" y="2667"/>
                  <a:chExt cx="436" cy="235"/>
                </a:xfrm>
              </p:grpSpPr>
              <p:sp>
                <p:nvSpPr>
                  <p:cNvPr id="56" name="Oval 21"/>
                  <p:cNvSpPr>
                    <a:spLocks noChangeArrowheads="1"/>
                  </p:cNvSpPr>
                  <p:nvPr/>
                </p:nvSpPr>
                <p:spPr bwMode="auto">
                  <a:xfrm>
                    <a:off x="1077" y="2666"/>
                    <a:ext cx="422" cy="16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7" name="Freeform 22"/>
                  <p:cNvSpPr>
                    <a:spLocks/>
                  </p:cNvSpPr>
                  <p:nvPr/>
                </p:nvSpPr>
                <p:spPr bwMode="auto">
                  <a:xfrm>
                    <a:off x="1097" y="2716"/>
                    <a:ext cx="410" cy="79"/>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8" name="Oval 23"/>
                  <p:cNvSpPr>
                    <a:spLocks noChangeArrowheads="1"/>
                  </p:cNvSpPr>
                  <p:nvPr/>
                </p:nvSpPr>
                <p:spPr bwMode="auto">
                  <a:xfrm>
                    <a:off x="1083" y="2737"/>
                    <a:ext cx="421" cy="16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9" name="Freeform 24"/>
                  <p:cNvSpPr>
                    <a:spLocks/>
                  </p:cNvSpPr>
                  <p:nvPr/>
                </p:nvSpPr>
                <p:spPr bwMode="auto">
                  <a:xfrm>
                    <a:off x="1095" y="2691"/>
                    <a:ext cx="410" cy="80"/>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52" name="Oval 25"/>
                <p:cNvSpPr>
                  <a:spLocks noChangeArrowheads="1"/>
                </p:cNvSpPr>
                <p:nvPr/>
              </p:nvSpPr>
              <p:spPr bwMode="auto">
                <a:xfrm rot="2516868">
                  <a:off x="1164" y="2466"/>
                  <a:ext cx="479" cy="195"/>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3" name="Freeform 26"/>
                <p:cNvSpPr>
                  <a:spLocks/>
                </p:cNvSpPr>
                <p:nvPr/>
              </p:nvSpPr>
              <p:spPr bwMode="auto">
                <a:xfrm rot="2516868">
                  <a:off x="1166" y="2542"/>
                  <a:ext cx="464" cy="75"/>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4" name="Oval 27"/>
                <p:cNvSpPr>
                  <a:spLocks noChangeArrowheads="1"/>
                </p:cNvSpPr>
                <p:nvPr/>
              </p:nvSpPr>
              <p:spPr bwMode="auto">
                <a:xfrm rot="2516868">
                  <a:off x="1107" y="2551"/>
                  <a:ext cx="479" cy="19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5" name="Freeform 28"/>
                <p:cNvSpPr>
                  <a:spLocks/>
                </p:cNvSpPr>
                <p:nvPr/>
              </p:nvSpPr>
              <p:spPr bwMode="auto">
                <a:xfrm rot="2516868">
                  <a:off x="1174" y="2513"/>
                  <a:ext cx="464" cy="86"/>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37" name="Line 29"/>
              <p:cNvSpPr>
                <a:spLocks noChangeShapeType="1"/>
              </p:cNvSpPr>
              <p:nvPr/>
            </p:nvSpPr>
            <p:spPr bwMode="auto">
              <a:xfrm>
                <a:off x="2384" y="2430"/>
                <a:ext cx="207" cy="34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8" name="Line 30"/>
              <p:cNvSpPr>
                <a:spLocks noChangeShapeType="1"/>
              </p:cNvSpPr>
              <p:nvPr/>
            </p:nvSpPr>
            <p:spPr bwMode="auto">
              <a:xfrm flipV="1">
                <a:off x="2587" y="1870"/>
                <a:ext cx="901" cy="896"/>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9" name="Line 31"/>
              <p:cNvSpPr>
                <a:spLocks noChangeShapeType="1"/>
              </p:cNvSpPr>
              <p:nvPr/>
            </p:nvSpPr>
            <p:spPr bwMode="auto">
              <a:xfrm flipH="1" flipV="1">
                <a:off x="3002" y="1038"/>
                <a:ext cx="486" cy="823"/>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0" name="Line 32"/>
              <p:cNvSpPr>
                <a:spLocks noChangeShapeType="1"/>
              </p:cNvSpPr>
              <p:nvPr/>
            </p:nvSpPr>
            <p:spPr bwMode="auto">
              <a:xfrm flipV="1">
                <a:off x="2045" y="1051"/>
                <a:ext cx="972" cy="97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1" name="Line 33"/>
              <p:cNvSpPr>
                <a:spLocks noChangeShapeType="1"/>
              </p:cNvSpPr>
              <p:nvPr/>
            </p:nvSpPr>
            <p:spPr bwMode="auto">
              <a:xfrm flipH="1" flipV="1">
                <a:off x="2048" y="2024"/>
                <a:ext cx="487" cy="76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2" name="Line 34"/>
              <p:cNvSpPr>
                <a:spLocks noChangeShapeType="1"/>
              </p:cNvSpPr>
              <p:nvPr/>
            </p:nvSpPr>
            <p:spPr bwMode="auto">
              <a:xfrm flipV="1">
                <a:off x="2535" y="1881"/>
                <a:ext cx="900" cy="89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3" name="Line 35"/>
              <p:cNvSpPr>
                <a:spLocks noChangeShapeType="1"/>
              </p:cNvSpPr>
              <p:nvPr/>
            </p:nvSpPr>
            <p:spPr bwMode="auto">
              <a:xfrm flipH="1" flipV="1">
                <a:off x="2951" y="1056"/>
                <a:ext cx="483" cy="829"/>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4" name="Line 36"/>
              <p:cNvSpPr>
                <a:spLocks noChangeShapeType="1"/>
              </p:cNvSpPr>
              <p:nvPr/>
            </p:nvSpPr>
            <p:spPr bwMode="auto">
              <a:xfrm flipV="1">
                <a:off x="1981" y="1050"/>
                <a:ext cx="969" cy="967"/>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5" name="Line 37"/>
              <p:cNvSpPr>
                <a:spLocks noChangeShapeType="1"/>
              </p:cNvSpPr>
              <p:nvPr/>
            </p:nvSpPr>
            <p:spPr bwMode="auto">
              <a:xfrm flipH="1" flipV="1">
                <a:off x="1977" y="2017"/>
                <a:ext cx="487" cy="759"/>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6" name="Line 38"/>
              <p:cNvSpPr>
                <a:spLocks noChangeShapeType="1"/>
              </p:cNvSpPr>
              <p:nvPr/>
            </p:nvSpPr>
            <p:spPr bwMode="auto">
              <a:xfrm flipV="1">
                <a:off x="2450" y="1873"/>
                <a:ext cx="901" cy="89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7" name="Line 39"/>
              <p:cNvSpPr>
                <a:spLocks noChangeShapeType="1"/>
              </p:cNvSpPr>
              <p:nvPr/>
            </p:nvSpPr>
            <p:spPr bwMode="auto">
              <a:xfrm flipH="1" flipV="1">
                <a:off x="2875" y="1048"/>
                <a:ext cx="486" cy="832"/>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8" name="Line 40"/>
              <p:cNvSpPr>
                <a:spLocks noChangeShapeType="1"/>
              </p:cNvSpPr>
              <p:nvPr/>
            </p:nvSpPr>
            <p:spPr bwMode="auto">
              <a:xfrm flipV="1">
                <a:off x="1911" y="1018"/>
                <a:ext cx="968" cy="97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9" name="Line 41"/>
              <p:cNvSpPr>
                <a:spLocks noChangeShapeType="1"/>
              </p:cNvSpPr>
              <p:nvPr/>
            </p:nvSpPr>
            <p:spPr bwMode="auto">
              <a:xfrm>
                <a:off x="1912" y="2017"/>
                <a:ext cx="208" cy="344"/>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0" name="Line 42"/>
              <p:cNvSpPr>
                <a:spLocks noChangeShapeType="1"/>
              </p:cNvSpPr>
              <p:nvPr/>
            </p:nvSpPr>
            <p:spPr bwMode="auto">
              <a:xfrm flipV="1">
                <a:off x="1916" y="2368"/>
                <a:ext cx="203" cy="172"/>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12" name="Line 43"/>
            <p:cNvSpPr>
              <a:spLocks noChangeShapeType="1"/>
            </p:cNvSpPr>
            <p:nvPr/>
          </p:nvSpPr>
          <p:spPr bwMode="auto">
            <a:xfrm flipV="1">
              <a:off x="3984" y="2830"/>
              <a:ext cx="609" cy="2"/>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3" name="Line 44"/>
            <p:cNvSpPr>
              <a:spLocks noChangeShapeType="1"/>
            </p:cNvSpPr>
            <p:nvPr/>
          </p:nvSpPr>
          <p:spPr bwMode="auto">
            <a:xfrm>
              <a:off x="3847" y="3456"/>
              <a:ext cx="746" cy="0"/>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4" name="Line 45"/>
            <p:cNvSpPr>
              <a:spLocks noChangeShapeType="1"/>
            </p:cNvSpPr>
            <p:nvPr/>
          </p:nvSpPr>
          <p:spPr bwMode="auto">
            <a:xfrm>
              <a:off x="4593" y="2830"/>
              <a:ext cx="0" cy="163"/>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5" name="Line 46"/>
            <p:cNvSpPr>
              <a:spLocks noChangeShapeType="1"/>
            </p:cNvSpPr>
            <p:nvPr/>
          </p:nvSpPr>
          <p:spPr bwMode="auto">
            <a:xfrm>
              <a:off x="4581" y="3293"/>
              <a:ext cx="0" cy="163"/>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6" name="Rectangle 47"/>
            <p:cNvSpPr>
              <a:spLocks noChangeArrowheads="1"/>
            </p:cNvSpPr>
            <p:nvPr/>
          </p:nvSpPr>
          <p:spPr bwMode="auto">
            <a:xfrm>
              <a:off x="4541" y="2993"/>
              <a:ext cx="81" cy="319"/>
            </a:xfrm>
            <a:prstGeom prst="rect">
              <a:avLst/>
            </a:prstGeom>
            <a:solidFill>
              <a:srgbClr val="FFFF00"/>
            </a:solidFill>
            <a:ln w="19050">
              <a:solidFill>
                <a:schemeClr val="tx1"/>
              </a:solid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17" name="Object 48"/>
            <p:cNvGraphicFramePr>
              <a:graphicFrameLocks noChangeAspect="1"/>
            </p:cNvGraphicFramePr>
            <p:nvPr/>
          </p:nvGraphicFramePr>
          <p:xfrm>
            <a:off x="3765" y="1202"/>
            <a:ext cx="286" cy="334"/>
          </p:xfrm>
          <a:graphic>
            <a:graphicData uri="http://schemas.openxmlformats.org/presentationml/2006/ole">
              <mc:AlternateContent xmlns:mc="http://schemas.openxmlformats.org/markup-compatibility/2006">
                <mc:Choice xmlns:v="urn:schemas-microsoft-com:vml" Requires="v">
                  <p:oleObj spid="_x0000_s269103" name="公式" r:id="rId5" imgW="177492" imgH="177492" progId="Equation.3">
                    <p:embed/>
                  </p:oleObj>
                </mc:Choice>
                <mc:Fallback>
                  <p:oleObj name="公式" r:id="rId5" imgW="177492" imgH="17749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5" y="1202"/>
                          <a:ext cx="286"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9"/>
            <p:cNvGraphicFramePr>
              <a:graphicFrameLocks noChangeAspect="1"/>
            </p:cNvGraphicFramePr>
            <p:nvPr/>
          </p:nvGraphicFramePr>
          <p:xfrm>
            <a:off x="4992" y="626"/>
            <a:ext cx="384" cy="334"/>
          </p:xfrm>
          <a:graphic>
            <a:graphicData uri="http://schemas.openxmlformats.org/presentationml/2006/ole">
              <mc:AlternateContent xmlns:mc="http://schemas.openxmlformats.org/markup-compatibility/2006">
                <mc:Choice xmlns:v="urn:schemas-microsoft-com:vml" Requires="v">
                  <p:oleObj spid="_x0000_s269104" name="公式" r:id="rId7" imgW="152202" imgH="177569" progId="Equation.3">
                    <p:embed/>
                  </p:oleObj>
                </mc:Choice>
                <mc:Fallback>
                  <p:oleObj name="公式" r:id="rId7" imgW="152202" imgH="17756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2" y="626"/>
                          <a:ext cx="38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50"/>
            <p:cNvGraphicFramePr>
              <a:graphicFrameLocks noChangeAspect="1"/>
            </p:cNvGraphicFramePr>
            <p:nvPr/>
          </p:nvGraphicFramePr>
          <p:xfrm>
            <a:off x="3245" y="3391"/>
            <a:ext cx="238" cy="305"/>
          </p:xfrm>
          <a:graphic>
            <a:graphicData uri="http://schemas.openxmlformats.org/presentationml/2006/ole">
              <mc:AlternateContent xmlns:mc="http://schemas.openxmlformats.org/markup-compatibility/2006">
                <mc:Choice xmlns:v="urn:schemas-microsoft-com:vml" Requires="v">
                  <p:oleObj spid="_x0000_s269105" name="公式" r:id="rId9" imgW="126835" imgH="139518" progId="Equation.3">
                    <p:embed/>
                  </p:oleObj>
                </mc:Choice>
                <mc:Fallback>
                  <p:oleObj name="公式" r:id="rId9" imgW="126835" imgH="1395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5" y="3391"/>
                          <a:ext cx="238"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Oval 51"/>
            <p:cNvSpPr>
              <a:spLocks noChangeArrowheads="1"/>
            </p:cNvSpPr>
            <p:nvPr/>
          </p:nvSpPr>
          <p:spPr bwMode="auto">
            <a:xfrm rot="1952563">
              <a:off x="3164" y="3171"/>
              <a:ext cx="244" cy="192"/>
            </a:xfrm>
            <a:prstGeom prst="ellipse">
              <a:avLst/>
            </a:prstGeom>
            <a:noFill/>
            <a:ln w="28575">
              <a:solidFill>
                <a:srgbClr val="CC0000"/>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1" name="Rectangle 52"/>
            <p:cNvSpPr>
              <a:spLocks noChangeArrowheads="1"/>
            </p:cNvSpPr>
            <p:nvPr/>
          </p:nvSpPr>
          <p:spPr bwMode="auto">
            <a:xfrm>
              <a:off x="3194" y="3264"/>
              <a:ext cx="123" cy="144"/>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2" name="Line 53"/>
            <p:cNvSpPr>
              <a:spLocks noChangeShapeType="1"/>
            </p:cNvSpPr>
            <p:nvPr/>
          </p:nvSpPr>
          <p:spPr bwMode="auto">
            <a:xfrm flipH="1">
              <a:off x="3153" y="816"/>
              <a:ext cx="1836" cy="2640"/>
            </a:xfrm>
            <a:prstGeom prst="line">
              <a:avLst/>
            </a:prstGeom>
            <a:noFill/>
            <a:ln w="28575">
              <a:solidFill>
                <a:schemeClr val="tx1"/>
              </a:solidFill>
              <a:prstDash val="dashDot"/>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3" name="Freeform 54"/>
            <p:cNvSpPr>
              <a:spLocks/>
            </p:cNvSpPr>
            <p:nvPr/>
          </p:nvSpPr>
          <p:spPr bwMode="auto">
            <a:xfrm>
              <a:off x="3158" y="3165"/>
              <a:ext cx="98" cy="147"/>
            </a:xfrm>
            <a:custGeom>
              <a:avLst/>
              <a:gdLst/>
              <a:ahLst/>
              <a:cxnLst>
                <a:cxn ang="0">
                  <a:pos x="116" y="0"/>
                </a:cxn>
                <a:cxn ang="0">
                  <a:pos x="66" y="20"/>
                </a:cxn>
                <a:cxn ang="0">
                  <a:pos x="7" y="69"/>
                </a:cxn>
                <a:cxn ang="0">
                  <a:pos x="26" y="147"/>
                </a:cxn>
              </a:cxnLst>
              <a:rect l="0" t="0" r="r" b="b"/>
              <a:pathLst>
                <a:path w="116" h="147">
                  <a:moveTo>
                    <a:pt x="116" y="0"/>
                  </a:moveTo>
                  <a:cubicBezTo>
                    <a:pt x="108" y="3"/>
                    <a:pt x="84" y="9"/>
                    <a:pt x="66" y="20"/>
                  </a:cubicBezTo>
                  <a:cubicBezTo>
                    <a:pt x="48" y="31"/>
                    <a:pt x="14" y="48"/>
                    <a:pt x="7" y="69"/>
                  </a:cubicBezTo>
                  <a:cubicBezTo>
                    <a:pt x="0" y="90"/>
                    <a:pt x="22" y="131"/>
                    <a:pt x="26" y="147"/>
                  </a:cubicBezTo>
                </a:path>
              </a:pathLst>
            </a:custGeom>
            <a:noFill/>
            <a:ln w="9525">
              <a:solidFill>
                <a:srgbClr val="CC0000"/>
              </a:solidFill>
              <a:round/>
              <a:headEnd type="none" w="med" len="med"/>
              <a:tailEnd type="triangle" w="lg"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24" name="Object 55"/>
            <p:cNvGraphicFramePr>
              <a:graphicFrameLocks noChangeAspect="1"/>
            </p:cNvGraphicFramePr>
            <p:nvPr>
              <p:extLst>
                <p:ext uri="{D42A27DB-BD31-4B8C-83A1-F6EECF244321}">
                  <p14:modId xmlns:p14="http://schemas.microsoft.com/office/powerpoint/2010/main" val="2655897181"/>
                </p:ext>
              </p:extLst>
            </p:nvPr>
          </p:nvGraphicFramePr>
          <p:xfrm flipH="1">
            <a:off x="3009" y="2767"/>
            <a:ext cx="384" cy="401"/>
          </p:xfrm>
          <a:graphic>
            <a:graphicData uri="http://schemas.openxmlformats.org/presentationml/2006/ole">
              <mc:AlternateContent xmlns:mc="http://schemas.openxmlformats.org/markup-compatibility/2006">
                <mc:Choice xmlns:v="urn:schemas-microsoft-com:vml" Requires="v">
                  <p:oleObj spid="_x0000_s269106" name="公式" r:id="rId11" imgW="152280" imgH="139680" progId="Equation.3">
                    <p:embed/>
                  </p:oleObj>
                </mc:Choice>
                <mc:Fallback>
                  <p:oleObj name="公式" r:id="rId11" imgW="152280" imgH="139680" progId="Equation.3">
                    <p:embed/>
                    <p:pic>
                      <p:nvPicPr>
                        <p:cNvPr id="0" name=""/>
                        <p:cNvPicPr>
                          <a:picLocks noChangeAspect="1" noChangeArrowheads="1"/>
                        </p:cNvPicPr>
                        <p:nvPr/>
                      </p:nvPicPr>
                      <p:blipFill>
                        <a:blip r:embed="rId12"/>
                        <a:srcRect/>
                        <a:stretch>
                          <a:fillRect/>
                        </a:stretch>
                      </p:blipFill>
                      <p:spPr bwMode="auto">
                        <a:xfrm flipH="1">
                          <a:off x="3009" y="2767"/>
                          <a:ext cx="384" cy="401"/>
                        </a:xfrm>
                        <a:prstGeom prst="rect">
                          <a:avLst/>
                        </a:prstGeom>
                        <a:noFill/>
                        <a:ln>
                          <a:noFill/>
                        </a:ln>
                        <a:effectLst/>
                        <a:extLst/>
                      </p:spPr>
                    </p:pic>
                  </p:oleObj>
                </mc:Fallback>
              </mc:AlternateContent>
            </a:graphicData>
          </a:graphic>
        </p:graphicFrame>
        <p:sp>
          <p:nvSpPr>
            <p:cNvPr id="25" name="Line 56"/>
            <p:cNvSpPr>
              <a:spLocks noChangeShapeType="1"/>
            </p:cNvSpPr>
            <p:nvPr/>
          </p:nvSpPr>
          <p:spPr bwMode="auto">
            <a:xfrm>
              <a:off x="4459" y="2976"/>
              <a:ext cx="0" cy="336"/>
            </a:xfrm>
            <a:prstGeom prst="line">
              <a:avLst/>
            </a:prstGeom>
            <a:noFill/>
            <a:ln w="28575">
              <a:solidFill>
                <a:srgbClr val="FF0000"/>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26" name="Object 57"/>
            <p:cNvGraphicFramePr>
              <a:graphicFrameLocks noChangeAspect="1"/>
            </p:cNvGraphicFramePr>
            <p:nvPr/>
          </p:nvGraphicFramePr>
          <p:xfrm>
            <a:off x="4332" y="2805"/>
            <a:ext cx="168" cy="363"/>
          </p:xfrm>
          <a:graphic>
            <a:graphicData uri="http://schemas.openxmlformats.org/presentationml/2006/ole">
              <mc:AlternateContent xmlns:mc="http://schemas.openxmlformats.org/markup-compatibility/2006">
                <mc:Choice xmlns:v="urn:schemas-microsoft-com:vml" Requires="v">
                  <p:oleObj spid="_x0000_s269107" name="公式" r:id="rId13" imgW="88707" imgH="164742" progId="Equation.3">
                    <p:embed/>
                  </p:oleObj>
                </mc:Choice>
                <mc:Fallback>
                  <p:oleObj name="公式" r:id="rId13" imgW="88707" imgH="16474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2" y="2805"/>
                          <a:ext cx="168"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58"/>
            <p:cNvGraphicFramePr>
              <a:graphicFrameLocks noChangeAspect="1"/>
            </p:cNvGraphicFramePr>
            <p:nvPr>
              <p:extLst>
                <p:ext uri="{D42A27DB-BD31-4B8C-83A1-F6EECF244321}">
                  <p14:modId xmlns:p14="http://schemas.microsoft.com/office/powerpoint/2010/main" val="730283729"/>
                </p:ext>
              </p:extLst>
            </p:nvPr>
          </p:nvGraphicFramePr>
          <p:xfrm>
            <a:off x="5201" y="1700"/>
            <a:ext cx="245" cy="382"/>
          </p:xfrm>
          <a:graphic>
            <a:graphicData uri="http://schemas.openxmlformats.org/presentationml/2006/ole">
              <mc:AlternateContent xmlns:mc="http://schemas.openxmlformats.org/markup-compatibility/2006">
                <mc:Choice xmlns:v="urn:schemas-microsoft-com:vml" Requires="v">
                  <p:oleObj spid="_x0000_s269108" name="公式" r:id="rId15" imgW="152280" imgH="203040" progId="Equation.3">
                    <p:embed/>
                  </p:oleObj>
                </mc:Choice>
                <mc:Fallback>
                  <p:oleObj name="公式" r:id="rId15" imgW="152280" imgH="203040" progId="Equation.3">
                    <p:embed/>
                    <p:pic>
                      <p:nvPicPr>
                        <p:cNvPr id="0" name=""/>
                        <p:cNvPicPr>
                          <a:picLocks noChangeAspect="1" noChangeArrowheads="1"/>
                        </p:cNvPicPr>
                        <p:nvPr/>
                      </p:nvPicPr>
                      <p:blipFill>
                        <a:blip r:embed="rId16"/>
                        <a:srcRect/>
                        <a:stretch>
                          <a:fillRect/>
                        </a:stretch>
                      </p:blipFill>
                      <p:spPr bwMode="auto">
                        <a:xfrm>
                          <a:off x="5201" y="1700"/>
                          <a:ext cx="245" cy="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59"/>
            <p:cNvSpPr>
              <a:spLocks noChangeShapeType="1"/>
            </p:cNvSpPr>
            <p:nvPr/>
          </p:nvSpPr>
          <p:spPr bwMode="auto">
            <a:xfrm flipV="1">
              <a:off x="4296" y="1296"/>
              <a:ext cx="775" cy="480"/>
            </a:xfrm>
            <a:prstGeom prst="line">
              <a:avLst/>
            </a:prstGeom>
            <a:noFill/>
            <a:ln w="38100">
              <a:solidFill>
                <a:srgbClr val="FF0000"/>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9" name="Freeform 60"/>
            <p:cNvSpPr>
              <a:spLocks/>
            </p:cNvSpPr>
            <p:nvPr/>
          </p:nvSpPr>
          <p:spPr bwMode="auto">
            <a:xfrm>
              <a:off x="4576" y="1602"/>
              <a:ext cx="49" cy="144"/>
            </a:xfrm>
            <a:custGeom>
              <a:avLst/>
              <a:gdLst/>
              <a:ahLst/>
              <a:cxnLst>
                <a:cxn ang="0">
                  <a:pos x="0" y="0"/>
                </a:cxn>
                <a:cxn ang="0">
                  <a:pos x="36" y="36"/>
                </a:cxn>
                <a:cxn ang="0">
                  <a:pos x="54" y="78"/>
                </a:cxn>
                <a:cxn ang="0">
                  <a:pos x="54" y="144"/>
                </a:cxn>
              </a:cxnLst>
              <a:rect l="0" t="0" r="r" b="b"/>
              <a:pathLst>
                <a:path w="57" h="144">
                  <a:moveTo>
                    <a:pt x="0" y="0"/>
                  </a:moveTo>
                  <a:cubicBezTo>
                    <a:pt x="6" y="6"/>
                    <a:pt x="27" y="23"/>
                    <a:pt x="36" y="36"/>
                  </a:cubicBezTo>
                  <a:cubicBezTo>
                    <a:pt x="45" y="49"/>
                    <a:pt x="51" y="60"/>
                    <a:pt x="54" y="78"/>
                  </a:cubicBezTo>
                  <a:cubicBezTo>
                    <a:pt x="57" y="96"/>
                    <a:pt x="54" y="130"/>
                    <a:pt x="54" y="144"/>
                  </a:cubicBezTo>
                </a:path>
              </a:pathLst>
            </a:custGeom>
            <a:noFill/>
            <a:ln w="28575" cmpd="sng">
              <a:solidFill>
                <a:srgbClr val="0000FF"/>
              </a:solidFill>
              <a:round/>
              <a:headEnd type="triangle" w="med" len="med"/>
              <a:tailEnd type="none" w="med" len="me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30" name="Object 61"/>
            <p:cNvGraphicFramePr>
              <a:graphicFrameLocks noChangeAspect="1"/>
            </p:cNvGraphicFramePr>
            <p:nvPr/>
          </p:nvGraphicFramePr>
          <p:xfrm>
            <a:off x="4622" y="1490"/>
            <a:ext cx="175" cy="286"/>
          </p:xfrm>
          <a:graphic>
            <a:graphicData uri="http://schemas.openxmlformats.org/presentationml/2006/ole">
              <mc:AlternateContent xmlns:mc="http://schemas.openxmlformats.org/markup-compatibility/2006">
                <mc:Choice xmlns:v="urn:schemas-microsoft-com:vml" Requires="v">
                  <p:oleObj spid="_x0000_s269109" name="公式" r:id="rId17" imgW="126725" imgH="177415" progId="Equation.3">
                    <p:embed/>
                  </p:oleObj>
                </mc:Choice>
                <mc:Fallback>
                  <p:oleObj name="公式" r:id="rId17" imgW="126725" imgH="17741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22" y="1490"/>
                          <a:ext cx="17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62"/>
            <p:cNvGraphicFramePr>
              <a:graphicFrameLocks noChangeAspect="1"/>
            </p:cNvGraphicFramePr>
            <p:nvPr>
              <p:extLst>
                <p:ext uri="{D42A27DB-BD31-4B8C-83A1-F6EECF244321}">
                  <p14:modId xmlns:p14="http://schemas.microsoft.com/office/powerpoint/2010/main" val="2489738849"/>
                </p:ext>
              </p:extLst>
            </p:nvPr>
          </p:nvGraphicFramePr>
          <p:xfrm>
            <a:off x="5092" y="1089"/>
            <a:ext cx="265" cy="429"/>
          </p:xfrm>
          <a:graphic>
            <a:graphicData uri="http://schemas.openxmlformats.org/presentationml/2006/ole">
              <mc:AlternateContent xmlns:mc="http://schemas.openxmlformats.org/markup-compatibility/2006">
                <mc:Choice xmlns:v="urn:schemas-microsoft-com:vml" Requires="v">
                  <p:oleObj spid="_x0000_s269110" name="公式" r:id="rId19" imgW="164880" imgH="228600" progId="Equation.3">
                    <p:embed/>
                  </p:oleObj>
                </mc:Choice>
                <mc:Fallback>
                  <p:oleObj name="公式" r:id="rId19" imgW="164880" imgH="228600" progId="Equation.3">
                    <p:embed/>
                    <p:pic>
                      <p:nvPicPr>
                        <p:cNvPr id="0" name=""/>
                        <p:cNvPicPr>
                          <a:picLocks noChangeAspect="1" noChangeArrowheads="1"/>
                        </p:cNvPicPr>
                        <p:nvPr/>
                      </p:nvPicPr>
                      <p:blipFill>
                        <a:blip r:embed="rId20"/>
                        <a:srcRect/>
                        <a:stretch>
                          <a:fillRect/>
                        </a:stretch>
                      </p:blipFill>
                      <p:spPr bwMode="auto">
                        <a:xfrm>
                          <a:off x="5092" y="1089"/>
                          <a:ext cx="265"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Rectangle 63"/>
            <p:cNvSpPr>
              <a:spLocks noChangeArrowheads="1"/>
            </p:cNvSpPr>
            <p:nvPr/>
          </p:nvSpPr>
          <p:spPr bwMode="auto">
            <a:xfrm>
              <a:off x="3024" y="576"/>
              <a:ext cx="2448" cy="3216"/>
            </a:xfrm>
            <a:prstGeom prst="rect">
              <a:avLst/>
            </a:prstGeom>
            <a:noFill/>
            <a:ln w="28575">
              <a:solidFill>
                <a:srgbClr val="008080"/>
              </a:solid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3" name="Line 64"/>
            <p:cNvSpPr>
              <a:spLocks noChangeShapeType="1"/>
            </p:cNvSpPr>
            <p:nvPr/>
          </p:nvSpPr>
          <p:spPr bwMode="auto">
            <a:xfrm flipV="1">
              <a:off x="3984" y="2496"/>
              <a:ext cx="0" cy="336"/>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4" name="Line 65"/>
            <p:cNvSpPr>
              <a:spLocks noChangeShapeType="1"/>
            </p:cNvSpPr>
            <p:nvPr/>
          </p:nvSpPr>
          <p:spPr bwMode="auto">
            <a:xfrm flipV="1">
              <a:off x="3840" y="2784"/>
              <a:ext cx="0" cy="672"/>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67" name="Text Box 67"/>
          <p:cNvSpPr txBox="1">
            <a:spLocks noChangeArrowheads="1"/>
          </p:cNvSpPr>
          <p:nvPr/>
        </p:nvSpPr>
        <p:spPr bwMode="auto">
          <a:xfrm>
            <a:off x="1055440" y="357189"/>
            <a:ext cx="5062643" cy="2246769"/>
          </a:xfrm>
          <a:prstGeom prst="rect">
            <a:avLst/>
          </a:prstGeom>
          <a:noFill/>
          <a:ln w="28575">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smtClean="0">
                <a:solidFill>
                  <a:srgbClr val="FF0000"/>
                </a:solidFill>
                <a:latin typeface="Calibri" panose="020F0502020204030204" pitchFamily="34" charset="0"/>
              </a:rPr>
              <a:t>练习： </a:t>
            </a:r>
            <a:r>
              <a:rPr lang="zh-CN" altLang="en-US" sz="2800" b="1" dirty="0">
                <a:solidFill>
                  <a:srgbClr val="3E27E7"/>
                </a:solidFill>
                <a:latin typeface="Calibri" panose="020F0502020204030204" pitchFamily="34" charset="0"/>
              </a:rPr>
              <a:t>在匀强磁场</a:t>
            </a:r>
            <a:r>
              <a:rPr lang="en-US" altLang="zh-CN" sz="2800" b="1" dirty="0">
                <a:solidFill>
                  <a:srgbClr val="FF0000"/>
                </a:solidFill>
                <a:latin typeface="Calibri" panose="020F0502020204030204" pitchFamily="34" charset="0"/>
              </a:rPr>
              <a:t>B</a:t>
            </a:r>
            <a:r>
              <a:rPr lang="zh-CN" altLang="en-US" sz="2800" b="1" dirty="0">
                <a:solidFill>
                  <a:srgbClr val="3E27E7"/>
                </a:solidFill>
                <a:latin typeface="Calibri" panose="020F0502020204030204" pitchFamily="34" charset="0"/>
              </a:rPr>
              <a:t>中， 置有面积为 </a:t>
            </a:r>
            <a:r>
              <a:rPr lang="en-US" altLang="zh-CN" sz="2800" b="1" dirty="0">
                <a:solidFill>
                  <a:srgbClr val="FF0000"/>
                </a:solidFill>
                <a:latin typeface="Calibri" panose="020F0502020204030204" pitchFamily="34" charset="0"/>
              </a:rPr>
              <a:t>S</a:t>
            </a:r>
            <a:r>
              <a:rPr lang="en-US" altLang="zh-CN" sz="2800" b="1" dirty="0">
                <a:solidFill>
                  <a:srgbClr val="3E27E7"/>
                </a:solidFill>
                <a:latin typeface="Calibri" panose="020F0502020204030204" pitchFamily="34" charset="0"/>
              </a:rPr>
              <a:t> </a:t>
            </a:r>
            <a:r>
              <a:rPr lang="zh-CN" altLang="en-US" sz="2800" b="1" dirty="0">
                <a:solidFill>
                  <a:srgbClr val="3E27E7"/>
                </a:solidFill>
                <a:latin typeface="Calibri" panose="020F0502020204030204" pitchFamily="34" charset="0"/>
              </a:rPr>
              <a:t>的可绕 轴转动的</a:t>
            </a:r>
            <a:r>
              <a:rPr lang="en-US" altLang="zh-CN" sz="2800" b="1" dirty="0">
                <a:solidFill>
                  <a:srgbClr val="FF0000"/>
                </a:solidFill>
                <a:latin typeface="Calibri" panose="020F0502020204030204" pitchFamily="34" charset="0"/>
              </a:rPr>
              <a:t>N</a:t>
            </a:r>
            <a:r>
              <a:rPr lang="en-US" altLang="zh-CN" sz="2800" b="1" dirty="0">
                <a:solidFill>
                  <a:srgbClr val="3E27E7"/>
                </a:solidFill>
                <a:latin typeface="Calibri" panose="020F0502020204030204" pitchFamily="34" charset="0"/>
              </a:rPr>
              <a:t> </a:t>
            </a:r>
            <a:r>
              <a:rPr lang="zh-CN" altLang="en-US" sz="2800" b="1" dirty="0">
                <a:solidFill>
                  <a:srgbClr val="3E27E7"/>
                </a:solidFill>
                <a:latin typeface="Calibri" panose="020F0502020204030204" pitchFamily="34" charset="0"/>
              </a:rPr>
              <a:t>匝线圈。线圈以角速度</a:t>
            </a:r>
            <a:r>
              <a:rPr lang="el-GR" altLang="zh-CN" sz="2800" b="1" dirty="0">
                <a:solidFill>
                  <a:srgbClr val="FF0000"/>
                </a:solidFill>
                <a:latin typeface="Calibri" panose="020F0502020204030204" pitchFamily="34" charset="0"/>
              </a:rPr>
              <a:t>ω</a:t>
            </a:r>
            <a:r>
              <a:rPr lang="zh-CN" altLang="en-US" sz="2800" b="1" dirty="0">
                <a:solidFill>
                  <a:srgbClr val="3E27E7"/>
                </a:solidFill>
                <a:latin typeface="Calibri" panose="020F0502020204030204" pitchFamily="34" charset="0"/>
              </a:rPr>
              <a:t> 作匀速转动。</a:t>
            </a:r>
            <a:r>
              <a:rPr lang="en-US" altLang="zh-CN" sz="2800" b="1" dirty="0">
                <a:solidFill>
                  <a:srgbClr val="FF0000"/>
                </a:solidFill>
                <a:latin typeface="Calibri" panose="020F0502020204030204" pitchFamily="34" charset="0"/>
              </a:rPr>
              <a:t>t=0</a:t>
            </a:r>
            <a:r>
              <a:rPr lang="zh-CN" altLang="en-US" sz="2800" b="1" dirty="0">
                <a:solidFill>
                  <a:srgbClr val="009900"/>
                </a:solidFill>
                <a:latin typeface="Calibri" panose="020F0502020204030204" pitchFamily="34" charset="0"/>
              </a:rPr>
              <a:t>时  </a:t>
            </a:r>
            <a:r>
              <a:rPr lang="en-US" altLang="zh-CN" sz="2800" b="1" dirty="0">
                <a:solidFill>
                  <a:srgbClr val="009900"/>
                </a:solidFill>
                <a:latin typeface="Calibri" panose="020F0502020204030204" pitchFamily="34" charset="0"/>
              </a:rPr>
              <a:t>  </a:t>
            </a:r>
            <a:r>
              <a:rPr lang="zh-CN" altLang="en-US" sz="2800" b="1" dirty="0">
                <a:solidFill>
                  <a:srgbClr val="009900"/>
                </a:solidFill>
                <a:latin typeface="Calibri" panose="020F0502020204030204" pitchFamily="34" charset="0"/>
              </a:rPr>
              <a:t>与      重合， 线圈中的感应电动势</a:t>
            </a:r>
            <a:r>
              <a:rPr lang="en-US" altLang="zh-CN" sz="2800" b="1" dirty="0" smtClean="0">
                <a:solidFill>
                  <a:srgbClr val="009900"/>
                </a:solidFill>
                <a:latin typeface="Calibri" panose="020F0502020204030204" pitchFamily="34" charset="0"/>
              </a:rPr>
              <a:t>=_____</a:t>
            </a:r>
            <a:r>
              <a:rPr lang="zh-CN" altLang="en-US" sz="2800" b="1" dirty="0" smtClean="0">
                <a:solidFill>
                  <a:srgbClr val="009900"/>
                </a:solidFill>
                <a:latin typeface="Calibri" panose="020F0502020204030204" pitchFamily="34" charset="0"/>
              </a:rPr>
              <a:t>。</a:t>
            </a:r>
            <a:endParaRPr lang="zh-CN" altLang="en-US" sz="2800" b="1" dirty="0">
              <a:solidFill>
                <a:srgbClr val="009900"/>
              </a:solidFill>
              <a:latin typeface="Calibri" panose="020F0502020204030204" pitchFamily="34" charset="0"/>
            </a:endParaRPr>
          </a:p>
        </p:txBody>
      </p:sp>
      <p:pic>
        <p:nvPicPr>
          <p:cNvPr id="69"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24064" y="3571875"/>
            <a:ext cx="3908425"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graphicFrame>
        <p:nvGraphicFramePr>
          <p:cNvPr id="70" name="Object 18"/>
          <p:cNvGraphicFramePr>
            <a:graphicFrameLocks noChangeAspect="1"/>
          </p:cNvGraphicFramePr>
          <p:nvPr>
            <p:extLst>
              <p:ext uri="{D42A27DB-BD31-4B8C-83A1-F6EECF244321}">
                <p14:modId xmlns:p14="http://schemas.microsoft.com/office/powerpoint/2010/main" val="3171640510"/>
              </p:ext>
            </p:extLst>
          </p:nvPr>
        </p:nvGraphicFramePr>
        <p:xfrm>
          <a:off x="3742034" y="1566863"/>
          <a:ext cx="514350" cy="615950"/>
        </p:xfrm>
        <a:graphic>
          <a:graphicData uri="http://schemas.openxmlformats.org/presentationml/2006/ole">
            <mc:AlternateContent xmlns:mc="http://schemas.openxmlformats.org/markup-compatibility/2006">
              <mc:Choice xmlns:v="urn:schemas-microsoft-com:vml" Requires="v">
                <p:oleObj spid="_x0000_s269111" name="公式" r:id="rId22" imgW="152280" imgH="203040" progId="Equation.3">
                  <p:embed/>
                </p:oleObj>
              </mc:Choice>
              <mc:Fallback>
                <p:oleObj name="公式" r:id="rId22" imgW="152280" imgH="203040" progId="Equation.3">
                  <p:embed/>
                  <p:pic>
                    <p:nvPicPr>
                      <p:cNvPr id="0" name=""/>
                      <p:cNvPicPr>
                        <a:picLocks noChangeAspect="1" noChangeArrowheads="1"/>
                      </p:cNvPicPr>
                      <p:nvPr/>
                    </p:nvPicPr>
                    <p:blipFill>
                      <a:blip r:embed="rId23"/>
                      <a:srcRect/>
                      <a:stretch>
                        <a:fillRect/>
                      </a:stretch>
                    </p:blipFill>
                    <p:spPr bwMode="auto">
                      <a:xfrm>
                        <a:off x="3742034" y="1566863"/>
                        <a:ext cx="5143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18"/>
          <p:cNvGraphicFramePr>
            <a:graphicFrameLocks noChangeAspect="1"/>
          </p:cNvGraphicFramePr>
          <p:nvPr>
            <p:extLst>
              <p:ext uri="{D42A27DB-BD31-4B8C-83A1-F6EECF244321}">
                <p14:modId xmlns:p14="http://schemas.microsoft.com/office/powerpoint/2010/main" val="4203061238"/>
              </p:ext>
            </p:extLst>
          </p:nvPr>
        </p:nvGraphicFramePr>
        <p:xfrm>
          <a:off x="2980035" y="1549401"/>
          <a:ext cx="557212" cy="693737"/>
        </p:xfrm>
        <a:graphic>
          <a:graphicData uri="http://schemas.openxmlformats.org/presentationml/2006/ole">
            <mc:AlternateContent xmlns:mc="http://schemas.openxmlformats.org/markup-compatibility/2006">
              <mc:Choice xmlns:v="urn:schemas-microsoft-com:vml" Requires="v">
                <p:oleObj spid="_x0000_s269112" name="公式" r:id="rId24" imgW="164880" imgH="228600" progId="Equation.3">
                  <p:embed/>
                </p:oleObj>
              </mc:Choice>
              <mc:Fallback>
                <p:oleObj name="公式" r:id="rId24" imgW="164880" imgH="228600" progId="Equation.3">
                  <p:embed/>
                  <p:pic>
                    <p:nvPicPr>
                      <p:cNvPr id="0" name=""/>
                      <p:cNvPicPr>
                        <a:picLocks noChangeAspect="1" noChangeArrowheads="1"/>
                      </p:cNvPicPr>
                      <p:nvPr/>
                    </p:nvPicPr>
                    <p:blipFill>
                      <a:blip r:embed="rId25"/>
                      <a:srcRect/>
                      <a:stretch>
                        <a:fillRect/>
                      </a:stretch>
                    </p:blipFill>
                    <p:spPr bwMode="auto">
                      <a:xfrm>
                        <a:off x="2980035" y="1549401"/>
                        <a:ext cx="557212"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17"/>
          <p:cNvGraphicFramePr>
            <a:graphicFrameLocks noChangeAspect="1"/>
          </p:cNvGraphicFramePr>
          <p:nvPr>
            <p:extLst>
              <p:ext uri="{D42A27DB-BD31-4B8C-83A1-F6EECF244321}">
                <p14:modId xmlns:p14="http://schemas.microsoft.com/office/powerpoint/2010/main" val="4116167910"/>
              </p:ext>
            </p:extLst>
          </p:nvPr>
        </p:nvGraphicFramePr>
        <p:xfrm>
          <a:off x="6640104" y="5980653"/>
          <a:ext cx="1412875" cy="524128"/>
        </p:xfrm>
        <a:graphic>
          <a:graphicData uri="http://schemas.openxmlformats.org/presentationml/2006/ole">
            <mc:AlternateContent xmlns:mc="http://schemas.openxmlformats.org/markup-compatibility/2006">
              <mc:Choice xmlns:v="urn:schemas-microsoft-com:vml" Requires="v">
                <p:oleObj spid="_x0000_s269113" name="公式" r:id="rId26" imgW="444114" imgH="177646" progId="Equation.3">
                  <p:embed/>
                </p:oleObj>
              </mc:Choice>
              <mc:Fallback>
                <p:oleObj name="公式" r:id="rId26" imgW="444114" imgH="177646"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40104" y="5980653"/>
                        <a:ext cx="1412875" cy="524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399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1905000" y="1268413"/>
            <a:ext cx="4530726" cy="1376362"/>
            <a:chOff x="240" y="873"/>
            <a:chExt cx="2854" cy="867"/>
          </a:xfrm>
        </p:grpSpPr>
        <p:sp>
          <p:nvSpPr>
            <p:cNvPr id="3" name="Text Box 8"/>
            <p:cNvSpPr txBox="1">
              <a:spLocks noChangeArrowheads="1"/>
            </p:cNvSpPr>
            <p:nvPr/>
          </p:nvSpPr>
          <p:spPr bwMode="auto">
            <a:xfrm>
              <a:off x="240" y="873"/>
              <a:ext cx="10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Calibri" panose="020F0502020204030204" pitchFamily="34" charset="0"/>
                </a:rPr>
                <a:t>解：</a:t>
              </a:r>
            </a:p>
          </p:txBody>
        </p:sp>
        <p:grpSp>
          <p:nvGrpSpPr>
            <p:cNvPr id="4" name="Group 9"/>
            <p:cNvGrpSpPr>
              <a:grpSpLocks/>
            </p:cNvGrpSpPr>
            <p:nvPr/>
          </p:nvGrpSpPr>
          <p:grpSpPr bwMode="auto">
            <a:xfrm>
              <a:off x="240" y="900"/>
              <a:ext cx="2854" cy="840"/>
              <a:chOff x="240" y="900"/>
              <a:chExt cx="2854" cy="840"/>
            </a:xfrm>
          </p:grpSpPr>
          <p:grpSp>
            <p:nvGrpSpPr>
              <p:cNvPr id="5" name="Group 10"/>
              <p:cNvGrpSpPr>
                <a:grpSpLocks/>
              </p:cNvGrpSpPr>
              <p:nvPr/>
            </p:nvGrpSpPr>
            <p:grpSpPr bwMode="auto">
              <a:xfrm>
                <a:off x="816" y="900"/>
                <a:ext cx="1536" cy="348"/>
                <a:chOff x="1008" y="1428"/>
                <a:chExt cx="1536" cy="348"/>
              </a:xfrm>
            </p:grpSpPr>
            <p:sp>
              <p:nvSpPr>
                <p:cNvPr id="11" name="Text Box 11"/>
                <p:cNvSpPr txBox="1">
                  <a:spLocks noChangeArrowheads="1"/>
                </p:cNvSpPr>
                <p:nvPr/>
              </p:nvSpPr>
              <p:spPr bwMode="auto">
                <a:xfrm>
                  <a:off x="1008" y="1440"/>
                  <a:ext cx="15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3E27E7"/>
                      </a:solidFill>
                      <a:latin typeface="Calibri" panose="020F0502020204030204" pitchFamily="34" charset="0"/>
                    </a:rPr>
                    <a:t>设              时</a:t>
                  </a:r>
                  <a:r>
                    <a:rPr lang="en-US" altLang="zh-CN" sz="2800" b="1" dirty="0">
                      <a:solidFill>
                        <a:srgbClr val="3E27E7"/>
                      </a:solidFill>
                      <a:latin typeface="Calibri" panose="020F0502020204030204" pitchFamily="34" charset="0"/>
                    </a:rPr>
                    <a:t>,</a:t>
                  </a:r>
                </a:p>
              </p:txBody>
            </p:sp>
            <p:graphicFrame>
              <p:nvGraphicFramePr>
                <p:cNvPr id="12" name="Object 12"/>
                <p:cNvGraphicFramePr>
                  <a:graphicFrameLocks noChangeAspect="1"/>
                </p:cNvGraphicFramePr>
                <p:nvPr/>
              </p:nvGraphicFramePr>
              <p:xfrm>
                <a:off x="1332" y="1428"/>
                <a:ext cx="649" cy="348"/>
              </p:xfrm>
              <a:graphic>
                <a:graphicData uri="http://schemas.openxmlformats.org/presentationml/2006/ole">
                  <mc:AlternateContent xmlns:mc="http://schemas.openxmlformats.org/markup-compatibility/2006">
                    <mc:Choice xmlns:v="urn:schemas-microsoft-com:vml" Requires="v">
                      <p:oleObj spid="_x0000_s300621" name="公式" r:id="rId3" imgW="329914" imgH="177646" progId="Equation.3">
                        <p:embed/>
                      </p:oleObj>
                    </mc:Choice>
                    <mc:Fallback>
                      <p:oleObj name="公式" r:id="rId3" imgW="329914"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2" y="1428"/>
                              <a:ext cx="649"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3"/>
              <p:cNvGrpSpPr>
                <a:grpSpLocks/>
              </p:cNvGrpSpPr>
              <p:nvPr/>
            </p:nvGrpSpPr>
            <p:grpSpPr bwMode="auto">
              <a:xfrm>
                <a:off x="240" y="1283"/>
                <a:ext cx="2854" cy="457"/>
                <a:chOff x="179" y="1600"/>
                <a:chExt cx="2854" cy="490"/>
              </a:xfrm>
            </p:grpSpPr>
            <p:graphicFrame>
              <p:nvGraphicFramePr>
                <p:cNvPr id="7" name="Object 14"/>
                <p:cNvGraphicFramePr>
                  <a:graphicFrameLocks noChangeAspect="1"/>
                </p:cNvGraphicFramePr>
                <p:nvPr>
                  <p:extLst>
                    <p:ext uri="{D42A27DB-BD31-4B8C-83A1-F6EECF244321}">
                      <p14:modId xmlns:p14="http://schemas.microsoft.com/office/powerpoint/2010/main" val="2400453489"/>
                    </p:ext>
                  </p:extLst>
                </p:nvPr>
              </p:nvGraphicFramePr>
              <p:xfrm>
                <a:off x="720" y="1648"/>
                <a:ext cx="329" cy="409"/>
              </p:xfrm>
              <a:graphic>
                <a:graphicData uri="http://schemas.openxmlformats.org/presentationml/2006/ole">
                  <mc:AlternateContent xmlns:mc="http://schemas.openxmlformats.org/markup-compatibility/2006">
                    <mc:Choice xmlns:v="urn:schemas-microsoft-com:vml" Requires="v">
                      <p:oleObj spid="_x0000_s300622" name="公式" r:id="rId5" imgW="152280" imgH="203040" progId="Equation.3">
                        <p:embed/>
                      </p:oleObj>
                    </mc:Choice>
                    <mc:Fallback>
                      <p:oleObj name="公式" r:id="rId5" imgW="152280" imgH="203040" progId="Equation.3">
                        <p:embed/>
                        <p:pic>
                          <p:nvPicPr>
                            <p:cNvPr id="0" name=""/>
                            <p:cNvPicPr>
                              <a:picLocks noChangeAspect="1" noChangeArrowheads="1"/>
                            </p:cNvPicPr>
                            <p:nvPr/>
                          </p:nvPicPr>
                          <p:blipFill>
                            <a:blip r:embed="rId6"/>
                            <a:srcRect/>
                            <a:stretch>
                              <a:fillRect/>
                            </a:stretch>
                          </p:blipFill>
                          <p:spPr bwMode="auto">
                            <a:xfrm>
                              <a:off x="720" y="1648"/>
                              <a:ext cx="329"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755695779"/>
                    </p:ext>
                  </p:extLst>
                </p:nvPr>
              </p:nvGraphicFramePr>
              <p:xfrm>
                <a:off x="179" y="1600"/>
                <a:ext cx="357" cy="490"/>
              </p:xfrm>
              <a:graphic>
                <a:graphicData uri="http://schemas.openxmlformats.org/presentationml/2006/ole">
                  <mc:AlternateContent xmlns:mc="http://schemas.openxmlformats.org/markup-compatibility/2006">
                    <mc:Choice xmlns:v="urn:schemas-microsoft-com:vml" Requires="v">
                      <p:oleObj spid="_x0000_s300623" name="公式" r:id="rId7" imgW="164880" imgH="228600" progId="Equation.3">
                        <p:embed/>
                      </p:oleObj>
                    </mc:Choice>
                    <mc:Fallback>
                      <p:oleObj name="公式" r:id="rId7" imgW="164880" imgH="228600" progId="Equation.3">
                        <p:embed/>
                        <p:pic>
                          <p:nvPicPr>
                            <p:cNvPr id="0" name=""/>
                            <p:cNvPicPr>
                              <a:picLocks noChangeAspect="1" noChangeArrowheads="1"/>
                            </p:cNvPicPr>
                            <p:nvPr/>
                          </p:nvPicPr>
                          <p:blipFill>
                            <a:blip r:embed="rId8"/>
                            <a:srcRect/>
                            <a:stretch>
                              <a:fillRect/>
                            </a:stretch>
                          </p:blipFill>
                          <p:spPr bwMode="auto">
                            <a:xfrm>
                              <a:off x="179" y="1600"/>
                              <a:ext cx="357" cy="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6"/>
                <p:cNvSpPr txBox="1">
                  <a:spLocks noChangeArrowheads="1"/>
                </p:cNvSpPr>
                <p:nvPr/>
              </p:nvSpPr>
              <p:spPr bwMode="auto">
                <a:xfrm>
                  <a:off x="428" y="1664"/>
                  <a:ext cx="2605"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00FF"/>
                      </a:solidFill>
                      <a:latin typeface="Calibri" panose="020F0502020204030204" pitchFamily="34" charset="0"/>
                    </a:rPr>
                    <a:t>与</a:t>
                  </a:r>
                  <a:r>
                    <a:rPr lang="zh-CN" altLang="en-US" sz="2800" b="1" dirty="0">
                      <a:solidFill>
                        <a:srgbClr val="1C1C1C"/>
                      </a:solidFill>
                      <a:latin typeface="Calibri" panose="020F0502020204030204" pitchFamily="34" charset="0"/>
                    </a:rPr>
                    <a:t>     </a:t>
                  </a:r>
                  <a:r>
                    <a:rPr lang="zh-CN" altLang="en-US" sz="2800" b="1" dirty="0">
                      <a:solidFill>
                        <a:srgbClr val="FF00FF"/>
                      </a:solidFill>
                      <a:latin typeface="Calibri" panose="020F0502020204030204" pitchFamily="34" charset="0"/>
                    </a:rPr>
                    <a:t>同向 </a:t>
                  </a:r>
                  <a:r>
                    <a:rPr lang="en-US" altLang="zh-CN" sz="2800" b="1" dirty="0">
                      <a:solidFill>
                        <a:srgbClr val="FF00FF"/>
                      </a:solidFill>
                      <a:latin typeface="Calibri" panose="020F0502020204030204" pitchFamily="34" charset="0"/>
                    </a:rPr>
                    <a:t>, </a:t>
                  </a:r>
                  <a:r>
                    <a:rPr lang="zh-CN" altLang="en-US" sz="2800" b="1" dirty="0">
                      <a:solidFill>
                        <a:srgbClr val="FF00FF"/>
                      </a:solidFill>
                      <a:latin typeface="Calibri" panose="020F0502020204030204" pitchFamily="34" charset="0"/>
                    </a:rPr>
                    <a:t>则</a:t>
                  </a:r>
                </a:p>
              </p:txBody>
            </p:sp>
            <p:graphicFrame>
              <p:nvGraphicFramePr>
                <p:cNvPr id="10" name="Object 17"/>
                <p:cNvGraphicFramePr>
                  <a:graphicFrameLocks noChangeAspect="1"/>
                </p:cNvGraphicFramePr>
                <p:nvPr/>
              </p:nvGraphicFramePr>
              <p:xfrm>
                <a:off x="2003" y="1662"/>
                <a:ext cx="890" cy="354"/>
              </p:xfrm>
              <a:graphic>
                <a:graphicData uri="http://schemas.openxmlformats.org/presentationml/2006/ole">
                  <mc:AlternateContent xmlns:mc="http://schemas.openxmlformats.org/markup-compatibility/2006">
                    <mc:Choice xmlns:v="urn:schemas-microsoft-com:vml" Requires="v">
                      <p:oleObj spid="_x0000_s300624" name="公式" r:id="rId9" imgW="444114" imgH="177646" progId="Equation.3">
                        <p:embed/>
                      </p:oleObj>
                    </mc:Choice>
                    <mc:Fallback>
                      <p:oleObj name="公式" r:id="rId9" imgW="444114"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3" y="1662"/>
                              <a:ext cx="890"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aphicFrame>
        <p:nvGraphicFramePr>
          <p:cNvPr id="13" name="Object 18"/>
          <p:cNvGraphicFramePr>
            <a:graphicFrameLocks noChangeAspect="1"/>
          </p:cNvGraphicFramePr>
          <p:nvPr/>
        </p:nvGraphicFramePr>
        <p:xfrm>
          <a:off x="1806576" y="2813050"/>
          <a:ext cx="4799013" cy="615950"/>
        </p:xfrm>
        <a:graphic>
          <a:graphicData uri="http://schemas.openxmlformats.org/presentationml/2006/ole">
            <mc:AlternateContent xmlns:mc="http://schemas.openxmlformats.org/markup-compatibility/2006">
              <mc:Choice xmlns:v="urn:schemas-microsoft-com:vml" Requires="v">
                <p:oleObj spid="_x0000_s300625" name="公式" r:id="rId11" imgW="1422400" imgH="203200" progId="Equation.3">
                  <p:embed/>
                </p:oleObj>
              </mc:Choice>
              <mc:Fallback>
                <p:oleObj name="公式" r:id="rId11" imgW="14224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6576" y="2813050"/>
                        <a:ext cx="4799013"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nvGraphicFramePr>
        <p:xfrm>
          <a:off x="1771651" y="3429000"/>
          <a:ext cx="4684713" cy="1219200"/>
        </p:xfrm>
        <a:graphic>
          <a:graphicData uri="http://schemas.openxmlformats.org/presentationml/2006/ole">
            <mc:AlternateContent xmlns:mc="http://schemas.openxmlformats.org/markup-compatibility/2006">
              <mc:Choice xmlns:v="urn:schemas-microsoft-com:vml" Requires="v">
                <p:oleObj spid="_x0000_s300626" name="公式" r:id="rId13" imgW="1536033" imgH="393529" progId="Equation.3">
                  <p:embed/>
                </p:oleObj>
              </mc:Choice>
              <mc:Fallback>
                <p:oleObj name="公式" r:id="rId13" imgW="1536033"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1651" y="3429000"/>
                        <a:ext cx="4684713"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156"/>
          <p:cNvGrpSpPr>
            <a:grpSpLocks/>
          </p:cNvGrpSpPr>
          <p:nvPr/>
        </p:nvGrpSpPr>
        <p:grpSpPr bwMode="auto">
          <a:xfrm>
            <a:off x="2282825" y="4713289"/>
            <a:ext cx="3308350" cy="731837"/>
            <a:chOff x="478" y="3105"/>
            <a:chExt cx="2084" cy="461"/>
          </a:xfrm>
        </p:grpSpPr>
        <p:sp>
          <p:nvSpPr>
            <p:cNvPr id="16" name="Text Box 21"/>
            <p:cNvSpPr txBox="1">
              <a:spLocks noChangeArrowheads="1"/>
            </p:cNvSpPr>
            <p:nvPr/>
          </p:nvSpPr>
          <p:spPr bwMode="auto">
            <a:xfrm>
              <a:off x="478" y="3125"/>
              <a:ext cx="91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9900"/>
                  </a:solidFill>
                  <a:latin typeface="Calibri" panose="020F0502020204030204" pitchFamily="34" charset="0"/>
                </a:rPr>
                <a:t>令</a:t>
              </a:r>
            </a:p>
          </p:txBody>
        </p:sp>
        <p:graphicFrame>
          <p:nvGraphicFramePr>
            <p:cNvPr id="17" name="Object 22"/>
            <p:cNvGraphicFramePr>
              <a:graphicFrameLocks noChangeAspect="1"/>
            </p:cNvGraphicFramePr>
            <p:nvPr/>
          </p:nvGraphicFramePr>
          <p:xfrm>
            <a:off x="893" y="3105"/>
            <a:ext cx="1669" cy="461"/>
          </p:xfrm>
          <a:graphic>
            <a:graphicData uri="http://schemas.openxmlformats.org/presentationml/2006/ole">
              <mc:AlternateContent xmlns:mc="http://schemas.openxmlformats.org/markup-compatibility/2006">
                <mc:Choice xmlns:v="urn:schemas-microsoft-com:vml" Requires="v">
                  <p:oleObj spid="_x0000_s300627" name="公式" r:id="rId15" imgW="774364" imgH="215806" progId="Equation.3">
                    <p:embed/>
                  </p:oleObj>
                </mc:Choice>
                <mc:Fallback>
                  <p:oleObj name="公式" r:id="rId15" imgW="774364" imgH="21580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3" y="3105"/>
                          <a:ext cx="1669" cy="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23"/>
          <p:cNvGrpSpPr>
            <a:grpSpLocks/>
          </p:cNvGrpSpPr>
          <p:nvPr/>
        </p:nvGrpSpPr>
        <p:grpSpPr bwMode="auto">
          <a:xfrm>
            <a:off x="2286000" y="5516563"/>
            <a:ext cx="3284538" cy="685800"/>
            <a:chOff x="240" y="3137"/>
            <a:chExt cx="2069" cy="463"/>
          </a:xfrm>
        </p:grpSpPr>
        <p:graphicFrame>
          <p:nvGraphicFramePr>
            <p:cNvPr id="19" name="Object 24"/>
            <p:cNvGraphicFramePr>
              <a:graphicFrameLocks noChangeAspect="1"/>
            </p:cNvGraphicFramePr>
            <p:nvPr/>
          </p:nvGraphicFramePr>
          <p:xfrm>
            <a:off x="672" y="3137"/>
            <a:ext cx="1637" cy="463"/>
          </p:xfrm>
          <a:graphic>
            <a:graphicData uri="http://schemas.openxmlformats.org/presentationml/2006/ole">
              <mc:AlternateContent xmlns:mc="http://schemas.openxmlformats.org/markup-compatibility/2006">
                <mc:Choice xmlns:v="urn:schemas-microsoft-com:vml" Requires="v">
                  <p:oleObj spid="_x0000_s300628" name="公式" r:id="rId17" imgW="812447" imgH="215806" progId="Equation.3">
                    <p:embed/>
                  </p:oleObj>
                </mc:Choice>
                <mc:Fallback>
                  <p:oleObj name="公式" r:id="rId17" imgW="812447" imgH="21580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2" y="3137"/>
                          <a:ext cx="1637" cy="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25"/>
            <p:cNvSpPr txBox="1">
              <a:spLocks noChangeArrowheads="1"/>
            </p:cNvSpPr>
            <p:nvPr/>
          </p:nvSpPr>
          <p:spPr bwMode="auto">
            <a:xfrm>
              <a:off x="240" y="3168"/>
              <a:ext cx="528"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3E27E7"/>
                  </a:solidFill>
                  <a:latin typeface="Calibri" panose="020F0502020204030204" pitchFamily="34" charset="0"/>
                </a:rPr>
                <a:t>则</a:t>
              </a:r>
            </a:p>
          </p:txBody>
        </p:sp>
      </p:grpSp>
      <p:grpSp>
        <p:nvGrpSpPr>
          <p:cNvPr id="21" name="Group 91"/>
          <p:cNvGrpSpPr>
            <a:grpSpLocks/>
          </p:cNvGrpSpPr>
          <p:nvPr/>
        </p:nvGrpSpPr>
        <p:grpSpPr bwMode="auto">
          <a:xfrm>
            <a:off x="6600825" y="333375"/>
            <a:ext cx="3886200" cy="5105400"/>
            <a:chOff x="3024" y="576"/>
            <a:chExt cx="2448" cy="3216"/>
          </a:xfrm>
        </p:grpSpPr>
        <p:graphicFrame>
          <p:nvGraphicFramePr>
            <p:cNvPr id="22" name="Object 92"/>
            <p:cNvGraphicFramePr>
              <a:graphicFrameLocks noChangeAspect="1"/>
            </p:cNvGraphicFramePr>
            <p:nvPr/>
          </p:nvGraphicFramePr>
          <p:xfrm>
            <a:off x="4656" y="2976"/>
            <a:ext cx="336" cy="364"/>
          </p:xfrm>
          <a:graphic>
            <a:graphicData uri="http://schemas.openxmlformats.org/presentationml/2006/ole">
              <mc:AlternateContent xmlns:mc="http://schemas.openxmlformats.org/markup-compatibility/2006">
                <mc:Choice xmlns:v="urn:schemas-microsoft-com:vml" Requires="v">
                  <p:oleObj spid="_x0000_s300629" name="公式" r:id="rId19" imgW="152268" imgH="164957" progId="Equation.3">
                    <p:embed/>
                  </p:oleObj>
                </mc:Choice>
                <mc:Fallback>
                  <p:oleObj name="公式" r:id="rId19" imgW="152268" imgH="16495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6" y="2976"/>
                          <a:ext cx="336"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93"/>
            <p:cNvGrpSpPr>
              <a:grpSpLocks/>
            </p:cNvGrpSpPr>
            <p:nvPr/>
          </p:nvGrpSpPr>
          <p:grpSpPr bwMode="auto">
            <a:xfrm>
              <a:off x="3521" y="1123"/>
              <a:ext cx="1713" cy="1536"/>
              <a:chOff x="1296" y="1152"/>
              <a:chExt cx="2592" cy="1536"/>
            </a:xfrm>
          </p:grpSpPr>
          <p:sp>
            <p:nvSpPr>
              <p:cNvPr id="79" name="Line 94"/>
              <p:cNvSpPr>
                <a:spLocks noChangeShapeType="1"/>
              </p:cNvSpPr>
              <p:nvPr/>
            </p:nvSpPr>
            <p:spPr bwMode="auto">
              <a:xfrm>
                <a:off x="1296" y="1152"/>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0" name="Line 95"/>
              <p:cNvSpPr>
                <a:spLocks noChangeShapeType="1"/>
              </p:cNvSpPr>
              <p:nvPr/>
            </p:nvSpPr>
            <p:spPr bwMode="auto">
              <a:xfrm>
                <a:off x="1296" y="1459"/>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1" name="Line 96"/>
              <p:cNvSpPr>
                <a:spLocks noChangeShapeType="1"/>
              </p:cNvSpPr>
              <p:nvPr/>
            </p:nvSpPr>
            <p:spPr bwMode="auto">
              <a:xfrm>
                <a:off x="1296" y="1766"/>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2" name="Line 97"/>
              <p:cNvSpPr>
                <a:spLocks noChangeShapeType="1"/>
              </p:cNvSpPr>
              <p:nvPr/>
            </p:nvSpPr>
            <p:spPr bwMode="auto">
              <a:xfrm>
                <a:off x="1296" y="2074"/>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3" name="Line 98"/>
              <p:cNvSpPr>
                <a:spLocks noChangeShapeType="1"/>
              </p:cNvSpPr>
              <p:nvPr/>
            </p:nvSpPr>
            <p:spPr bwMode="auto">
              <a:xfrm>
                <a:off x="1296" y="2381"/>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4" name="Line 99"/>
              <p:cNvSpPr>
                <a:spLocks noChangeShapeType="1"/>
              </p:cNvSpPr>
              <p:nvPr/>
            </p:nvSpPr>
            <p:spPr bwMode="auto">
              <a:xfrm>
                <a:off x="1296" y="2688"/>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24" name="Line 100"/>
            <p:cNvSpPr>
              <a:spLocks noChangeShapeType="1"/>
            </p:cNvSpPr>
            <p:nvPr/>
          </p:nvSpPr>
          <p:spPr bwMode="auto">
            <a:xfrm>
              <a:off x="4377" y="960"/>
              <a:ext cx="123" cy="0"/>
            </a:xfrm>
            <a:prstGeom prst="line">
              <a:avLst/>
            </a:prstGeom>
            <a:noFill/>
            <a:ln w="28575">
              <a:solidFill>
                <a:schemeClr val="bg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5" name="Line 101"/>
            <p:cNvSpPr>
              <a:spLocks noChangeShapeType="1"/>
            </p:cNvSpPr>
            <p:nvPr/>
          </p:nvSpPr>
          <p:spPr bwMode="auto">
            <a:xfrm>
              <a:off x="4010" y="1488"/>
              <a:ext cx="123" cy="0"/>
            </a:xfrm>
            <a:prstGeom prst="line">
              <a:avLst/>
            </a:prstGeom>
            <a:noFill/>
            <a:ln w="28575">
              <a:solidFill>
                <a:schemeClr val="bg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6" name="Rectangle 102"/>
            <p:cNvSpPr>
              <a:spLocks noChangeArrowheads="1"/>
            </p:cNvSpPr>
            <p:nvPr/>
          </p:nvSpPr>
          <p:spPr bwMode="auto">
            <a:xfrm>
              <a:off x="4214" y="1200"/>
              <a:ext cx="82" cy="48"/>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7" name="Rectangle 103"/>
            <p:cNvSpPr>
              <a:spLocks noChangeArrowheads="1"/>
            </p:cNvSpPr>
            <p:nvPr/>
          </p:nvSpPr>
          <p:spPr bwMode="auto">
            <a:xfrm>
              <a:off x="3847" y="1728"/>
              <a:ext cx="82" cy="48"/>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8" name="Rectangle 104"/>
            <p:cNvSpPr>
              <a:spLocks noChangeArrowheads="1"/>
            </p:cNvSpPr>
            <p:nvPr/>
          </p:nvSpPr>
          <p:spPr bwMode="auto">
            <a:xfrm>
              <a:off x="3888" y="1968"/>
              <a:ext cx="122" cy="96"/>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9" name="Rectangle 105"/>
            <p:cNvSpPr>
              <a:spLocks noChangeArrowheads="1"/>
            </p:cNvSpPr>
            <p:nvPr/>
          </p:nvSpPr>
          <p:spPr bwMode="auto">
            <a:xfrm>
              <a:off x="3521" y="2208"/>
              <a:ext cx="571" cy="96"/>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nvGrpSpPr>
            <p:cNvPr id="30" name="Group 106"/>
            <p:cNvGrpSpPr>
              <a:grpSpLocks/>
            </p:cNvGrpSpPr>
            <p:nvPr/>
          </p:nvGrpSpPr>
          <p:grpSpPr bwMode="auto">
            <a:xfrm rot="-456532">
              <a:off x="3283" y="927"/>
              <a:ext cx="1738" cy="1874"/>
              <a:chOff x="1291" y="1018"/>
              <a:chExt cx="2205" cy="2178"/>
            </a:xfrm>
          </p:grpSpPr>
          <p:sp>
            <p:nvSpPr>
              <p:cNvPr id="54" name="Line 107"/>
              <p:cNvSpPr>
                <a:spLocks noChangeShapeType="1"/>
              </p:cNvSpPr>
              <p:nvPr/>
            </p:nvSpPr>
            <p:spPr bwMode="auto">
              <a:xfrm flipV="1">
                <a:off x="1765" y="2425"/>
                <a:ext cx="623" cy="631"/>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nvGrpSpPr>
              <p:cNvPr id="55" name="Group 108"/>
              <p:cNvGrpSpPr>
                <a:grpSpLocks/>
              </p:cNvGrpSpPr>
              <p:nvPr/>
            </p:nvGrpSpPr>
            <p:grpSpPr bwMode="auto">
              <a:xfrm>
                <a:off x="1291" y="2458"/>
                <a:ext cx="821" cy="738"/>
                <a:chOff x="1129" y="2131"/>
                <a:chExt cx="745" cy="638"/>
              </a:xfrm>
            </p:grpSpPr>
            <p:grpSp>
              <p:nvGrpSpPr>
                <p:cNvPr id="70" name="Group 109"/>
                <p:cNvGrpSpPr>
                  <a:grpSpLocks/>
                </p:cNvGrpSpPr>
                <p:nvPr/>
              </p:nvGrpSpPr>
              <p:grpSpPr bwMode="auto">
                <a:xfrm rot="2516868">
                  <a:off x="1390" y="2131"/>
                  <a:ext cx="484" cy="282"/>
                  <a:chOff x="1118" y="2667"/>
                  <a:chExt cx="436" cy="235"/>
                </a:xfrm>
              </p:grpSpPr>
              <p:sp>
                <p:nvSpPr>
                  <p:cNvPr id="75" name="Oval 110"/>
                  <p:cNvSpPr>
                    <a:spLocks noChangeArrowheads="1"/>
                  </p:cNvSpPr>
                  <p:nvPr/>
                </p:nvSpPr>
                <p:spPr bwMode="auto">
                  <a:xfrm>
                    <a:off x="1077" y="2666"/>
                    <a:ext cx="422" cy="16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6" name="Freeform 111"/>
                  <p:cNvSpPr>
                    <a:spLocks/>
                  </p:cNvSpPr>
                  <p:nvPr/>
                </p:nvSpPr>
                <p:spPr bwMode="auto">
                  <a:xfrm>
                    <a:off x="1097" y="2716"/>
                    <a:ext cx="410" cy="79"/>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7" name="Oval 112"/>
                  <p:cNvSpPr>
                    <a:spLocks noChangeArrowheads="1"/>
                  </p:cNvSpPr>
                  <p:nvPr/>
                </p:nvSpPr>
                <p:spPr bwMode="auto">
                  <a:xfrm>
                    <a:off x="1083" y="2737"/>
                    <a:ext cx="421" cy="16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8" name="Freeform 113"/>
                  <p:cNvSpPr>
                    <a:spLocks/>
                  </p:cNvSpPr>
                  <p:nvPr/>
                </p:nvSpPr>
                <p:spPr bwMode="auto">
                  <a:xfrm>
                    <a:off x="1095" y="2691"/>
                    <a:ext cx="410" cy="80"/>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71" name="Oval 114"/>
                <p:cNvSpPr>
                  <a:spLocks noChangeArrowheads="1"/>
                </p:cNvSpPr>
                <p:nvPr/>
              </p:nvSpPr>
              <p:spPr bwMode="auto">
                <a:xfrm rot="2516868">
                  <a:off x="1164" y="2466"/>
                  <a:ext cx="479" cy="195"/>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2" name="Freeform 115"/>
                <p:cNvSpPr>
                  <a:spLocks/>
                </p:cNvSpPr>
                <p:nvPr/>
              </p:nvSpPr>
              <p:spPr bwMode="auto">
                <a:xfrm rot="2516868">
                  <a:off x="1166" y="2542"/>
                  <a:ext cx="464" cy="75"/>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3" name="Oval 116"/>
                <p:cNvSpPr>
                  <a:spLocks noChangeArrowheads="1"/>
                </p:cNvSpPr>
                <p:nvPr/>
              </p:nvSpPr>
              <p:spPr bwMode="auto">
                <a:xfrm rot="2516868">
                  <a:off x="1107" y="2552"/>
                  <a:ext cx="479" cy="19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4" name="Freeform 117"/>
                <p:cNvSpPr>
                  <a:spLocks/>
                </p:cNvSpPr>
                <p:nvPr/>
              </p:nvSpPr>
              <p:spPr bwMode="auto">
                <a:xfrm rot="2516868">
                  <a:off x="1174" y="2513"/>
                  <a:ext cx="464" cy="86"/>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56" name="Line 118"/>
              <p:cNvSpPr>
                <a:spLocks noChangeShapeType="1"/>
              </p:cNvSpPr>
              <p:nvPr/>
            </p:nvSpPr>
            <p:spPr bwMode="auto">
              <a:xfrm>
                <a:off x="2384" y="2430"/>
                <a:ext cx="207" cy="34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7" name="Line 119"/>
              <p:cNvSpPr>
                <a:spLocks noChangeShapeType="1"/>
              </p:cNvSpPr>
              <p:nvPr/>
            </p:nvSpPr>
            <p:spPr bwMode="auto">
              <a:xfrm flipV="1">
                <a:off x="2587" y="1870"/>
                <a:ext cx="901" cy="896"/>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8" name="Line 120"/>
              <p:cNvSpPr>
                <a:spLocks noChangeShapeType="1"/>
              </p:cNvSpPr>
              <p:nvPr/>
            </p:nvSpPr>
            <p:spPr bwMode="auto">
              <a:xfrm flipH="1" flipV="1">
                <a:off x="3002" y="1038"/>
                <a:ext cx="486" cy="823"/>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9" name="Line 121"/>
              <p:cNvSpPr>
                <a:spLocks noChangeShapeType="1"/>
              </p:cNvSpPr>
              <p:nvPr/>
            </p:nvSpPr>
            <p:spPr bwMode="auto">
              <a:xfrm flipV="1">
                <a:off x="2045" y="1051"/>
                <a:ext cx="972" cy="97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0" name="Line 122"/>
              <p:cNvSpPr>
                <a:spLocks noChangeShapeType="1"/>
              </p:cNvSpPr>
              <p:nvPr/>
            </p:nvSpPr>
            <p:spPr bwMode="auto">
              <a:xfrm flipH="1" flipV="1">
                <a:off x="2048" y="2024"/>
                <a:ext cx="487" cy="76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1" name="Line 123"/>
              <p:cNvSpPr>
                <a:spLocks noChangeShapeType="1"/>
              </p:cNvSpPr>
              <p:nvPr/>
            </p:nvSpPr>
            <p:spPr bwMode="auto">
              <a:xfrm flipV="1">
                <a:off x="2535" y="1881"/>
                <a:ext cx="900" cy="89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2" name="Line 124"/>
              <p:cNvSpPr>
                <a:spLocks noChangeShapeType="1"/>
              </p:cNvSpPr>
              <p:nvPr/>
            </p:nvSpPr>
            <p:spPr bwMode="auto">
              <a:xfrm flipH="1" flipV="1">
                <a:off x="2951" y="1056"/>
                <a:ext cx="483" cy="829"/>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3" name="Line 125"/>
              <p:cNvSpPr>
                <a:spLocks noChangeShapeType="1"/>
              </p:cNvSpPr>
              <p:nvPr/>
            </p:nvSpPr>
            <p:spPr bwMode="auto">
              <a:xfrm flipV="1">
                <a:off x="1981" y="1050"/>
                <a:ext cx="969" cy="967"/>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4" name="Line 126"/>
              <p:cNvSpPr>
                <a:spLocks noChangeShapeType="1"/>
              </p:cNvSpPr>
              <p:nvPr/>
            </p:nvSpPr>
            <p:spPr bwMode="auto">
              <a:xfrm flipH="1" flipV="1">
                <a:off x="1977" y="2017"/>
                <a:ext cx="487" cy="759"/>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5" name="Line 127"/>
              <p:cNvSpPr>
                <a:spLocks noChangeShapeType="1"/>
              </p:cNvSpPr>
              <p:nvPr/>
            </p:nvSpPr>
            <p:spPr bwMode="auto">
              <a:xfrm flipV="1">
                <a:off x="2450" y="1873"/>
                <a:ext cx="901" cy="89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6" name="Line 128"/>
              <p:cNvSpPr>
                <a:spLocks noChangeShapeType="1"/>
              </p:cNvSpPr>
              <p:nvPr/>
            </p:nvSpPr>
            <p:spPr bwMode="auto">
              <a:xfrm flipH="1" flipV="1">
                <a:off x="2875" y="1048"/>
                <a:ext cx="486" cy="832"/>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7" name="Line 129"/>
              <p:cNvSpPr>
                <a:spLocks noChangeShapeType="1"/>
              </p:cNvSpPr>
              <p:nvPr/>
            </p:nvSpPr>
            <p:spPr bwMode="auto">
              <a:xfrm flipV="1">
                <a:off x="1911" y="1018"/>
                <a:ext cx="968" cy="97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8" name="Line 130"/>
              <p:cNvSpPr>
                <a:spLocks noChangeShapeType="1"/>
              </p:cNvSpPr>
              <p:nvPr/>
            </p:nvSpPr>
            <p:spPr bwMode="auto">
              <a:xfrm>
                <a:off x="1912" y="2017"/>
                <a:ext cx="208" cy="344"/>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9" name="Line 131"/>
              <p:cNvSpPr>
                <a:spLocks noChangeShapeType="1"/>
              </p:cNvSpPr>
              <p:nvPr/>
            </p:nvSpPr>
            <p:spPr bwMode="auto">
              <a:xfrm flipV="1">
                <a:off x="1916" y="2368"/>
                <a:ext cx="203" cy="172"/>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31" name="Line 132"/>
            <p:cNvSpPr>
              <a:spLocks noChangeShapeType="1"/>
            </p:cNvSpPr>
            <p:nvPr/>
          </p:nvSpPr>
          <p:spPr bwMode="auto">
            <a:xfrm flipV="1">
              <a:off x="3984" y="2830"/>
              <a:ext cx="609" cy="2"/>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2" name="Line 133"/>
            <p:cNvSpPr>
              <a:spLocks noChangeShapeType="1"/>
            </p:cNvSpPr>
            <p:nvPr/>
          </p:nvSpPr>
          <p:spPr bwMode="auto">
            <a:xfrm>
              <a:off x="3847" y="3456"/>
              <a:ext cx="746" cy="0"/>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3" name="Line 134"/>
            <p:cNvSpPr>
              <a:spLocks noChangeShapeType="1"/>
            </p:cNvSpPr>
            <p:nvPr/>
          </p:nvSpPr>
          <p:spPr bwMode="auto">
            <a:xfrm>
              <a:off x="4593" y="2830"/>
              <a:ext cx="0" cy="163"/>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4" name="Line 135"/>
            <p:cNvSpPr>
              <a:spLocks noChangeShapeType="1"/>
            </p:cNvSpPr>
            <p:nvPr/>
          </p:nvSpPr>
          <p:spPr bwMode="auto">
            <a:xfrm>
              <a:off x="4581" y="3293"/>
              <a:ext cx="0" cy="163"/>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5" name="Rectangle 136"/>
            <p:cNvSpPr>
              <a:spLocks noChangeArrowheads="1"/>
            </p:cNvSpPr>
            <p:nvPr/>
          </p:nvSpPr>
          <p:spPr bwMode="auto">
            <a:xfrm>
              <a:off x="4541" y="2993"/>
              <a:ext cx="81" cy="319"/>
            </a:xfrm>
            <a:prstGeom prst="rect">
              <a:avLst/>
            </a:prstGeom>
            <a:solidFill>
              <a:srgbClr val="FFFF00"/>
            </a:solidFill>
            <a:ln w="19050">
              <a:solidFill>
                <a:schemeClr val="tx1"/>
              </a:solid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36" name="Object 137"/>
            <p:cNvGraphicFramePr>
              <a:graphicFrameLocks noChangeAspect="1"/>
            </p:cNvGraphicFramePr>
            <p:nvPr/>
          </p:nvGraphicFramePr>
          <p:xfrm>
            <a:off x="3765" y="1202"/>
            <a:ext cx="286" cy="334"/>
          </p:xfrm>
          <a:graphic>
            <a:graphicData uri="http://schemas.openxmlformats.org/presentationml/2006/ole">
              <mc:AlternateContent xmlns:mc="http://schemas.openxmlformats.org/markup-compatibility/2006">
                <mc:Choice xmlns:v="urn:schemas-microsoft-com:vml" Requires="v">
                  <p:oleObj spid="_x0000_s300630" name="公式" r:id="rId21" imgW="177492" imgH="177492" progId="Equation.3">
                    <p:embed/>
                  </p:oleObj>
                </mc:Choice>
                <mc:Fallback>
                  <p:oleObj name="公式" r:id="rId21" imgW="177492" imgH="17749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65" y="1202"/>
                          <a:ext cx="286"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138"/>
            <p:cNvGraphicFramePr>
              <a:graphicFrameLocks noChangeAspect="1"/>
            </p:cNvGraphicFramePr>
            <p:nvPr/>
          </p:nvGraphicFramePr>
          <p:xfrm>
            <a:off x="4992" y="626"/>
            <a:ext cx="384" cy="334"/>
          </p:xfrm>
          <a:graphic>
            <a:graphicData uri="http://schemas.openxmlformats.org/presentationml/2006/ole">
              <mc:AlternateContent xmlns:mc="http://schemas.openxmlformats.org/markup-compatibility/2006">
                <mc:Choice xmlns:v="urn:schemas-microsoft-com:vml" Requires="v">
                  <p:oleObj spid="_x0000_s300631" name="公式" r:id="rId23" imgW="152202" imgH="177569" progId="Equation.3">
                    <p:embed/>
                  </p:oleObj>
                </mc:Choice>
                <mc:Fallback>
                  <p:oleObj name="公式" r:id="rId23" imgW="152202" imgH="17756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92" y="626"/>
                          <a:ext cx="38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39"/>
            <p:cNvGraphicFramePr>
              <a:graphicFrameLocks noChangeAspect="1"/>
            </p:cNvGraphicFramePr>
            <p:nvPr/>
          </p:nvGraphicFramePr>
          <p:xfrm>
            <a:off x="3245" y="3391"/>
            <a:ext cx="238" cy="305"/>
          </p:xfrm>
          <a:graphic>
            <a:graphicData uri="http://schemas.openxmlformats.org/presentationml/2006/ole">
              <mc:AlternateContent xmlns:mc="http://schemas.openxmlformats.org/markup-compatibility/2006">
                <mc:Choice xmlns:v="urn:schemas-microsoft-com:vml" Requires="v">
                  <p:oleObj spid="_x0000_s300632" name="公式" r:id="rId25" imgW="126835" imgH="139518" progId="Equation.3">
                    <p:embed/>
                  </p:oleObj>
                </mc:Choice>
                <mc:Fallback>
                  <p:oleObj name="公式" r:id="rId25" imgW="126835" imgH="139518"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45" y="3391"/>
                          <a:ext cx="238"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Oval 140"/>
            <p:cNvSpPr>
              <a:spLocks noChangeArrowheads="1"/>
            </p:cNvSpPr>
            <p:nvPr/>
          </p:nvSpPr>
          <p:spPr bwMode="auto">
            <a:xfrm rot="1952563">
              <a:off x="3164" y="3171"/>
              <a:ext cx="244" cy="192"/>
            </a:xfrm>
            <a:prstGeom prst="ellipse">
              <a:avLst/>
            </a:prstGeom>
            <a:noFill/>
            <a:ln w="28575">
              <a:solidFill>
                <a:srgbClr val="CC0000"/>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0" name="Rectangle 141"/>
            <p:cNvSpPr>
              <a:spLocks noChangeArrowheads="1"/>
            </p:cNvSpPr>
            <p:nvPr/>
          </p:nvSpPr>
          <p:spPr bwMode="auto">
            <a:xfrm>
              <a:off x="3194" y="3264"/>
              <a:ext cx="123" cy="144"/>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1" name="Line 142"/>
            <p:cNvSpPr>
              <a:spLocks noChangeShapeType="1"/>
            </p:cNvSpPr>
            <p:nvPr/>
          </p:nvSpPr>
          <p:spPr bwMode="auto">
            <a:xfrm flipH="1">
              <a:off x="3153" y="816"/>
              <a:ext cx="1836" cy="2640"/>
            </a:xfrm>
            <a:prstGeom prst="line">
              <a:avLst/>
            </a:prstGeom>
            <a:noFill/>
            <a:ln w="28575">
              <a:solidFill>
                <a:schemeClr val="tx1"/>
              </a:solidFill>
              <a:prstDash val="dashDot"/>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2" name="Freeform 143"/>
            <p:cNvSpPr>
              <a:spLocks/>
            </p:cNvSpPr>
            <p:nvPr/>
          </p:nvSpPr>
          <p:spPr bwMode="auto">
            <a:xfrm>
              <a:off x="3158" y="3165"/>
              <a:ext cx="98" cy="147"/>
            </a:xfrm>
            <a:custGeom>
              <a:avLst/>
              <a:gdLst/>
              <a:ahLst/>
              <a:cxnLst>
                <a:cxn ang="0">
                  <a:pos x="116" y="0"/>
                </a:cxn>
                <a:cxn ang="0">
                  <a:pos x="66" y="20"/>
                </a:cxn>
                <a:cxn ang="0">
                  <a:pos x="7" y="69"/>
                </a:cxn>
                <a:cxn ang="0">
                  <a:pos x="26" y="147"/>
                </a:cxn>
              </a:cxnLst>
              <a:rect l="0" t="0" r="r" b="b"/>
              <a:pathLst>
                <a:path w="116" h="147">
                  <a:moveTo>
                    <a:pt x="116" y="0"/>
                  </a:moveTo>
                  <a:cubicBezTo>
                    <a:pt x="108" y="3"/>
                    <a:pt x="84" y="9"/>
                    <a:pt x="66" y="20"/>
                  </a:cubicBezTo>
                  <a:cubicBezTo>
                    <a:pt x="48" y="31"/>
                    <a:pt x="14" y="48"/>
                    <a:pt x="7" y="69"/>
                  </a:cubicBezTo>
                  <a:cubicBezTo>
                    <a:pt x="0" y="90"/>
                    <a:pt x="22" y="131"/>
                    <a:pt x="26" y="147"/>
                  </a:cubicBezTo>
                </a:path>
              </a:pathLst>
            </a:custGeom>
            <a:noFill/>
            <a:ln w="9525">
              <a:solidFill>
                <a:srgbClr val="CC0000"/>
              </a:solidFill>
              <a:round/>
              <a:headEnd type="none" w="med" len="med"/>
              <a:tailEnd type="triangle" w="lg"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43" name="Object 144"/>
            <p:cNvGraphicFramePr>
              <a:graphicFrameLocks noChangeAspect="1"/>
            </p:cNvGraphicFramePr>
            <p:nvPr>
              <p:extLst>
                <p:ext uri="{D42A27DB-BD31-4B8C-83A1-F6EECF244321}">
                  <p14:modId xmlns:p14="http://schemas.microsoft.com/office/powerpoint/2010/main" val="2306205245"/>
                </p:ext>
              </p:extLst>
            </p:nvPr>
          </p:nvGraphicFramePr>
          <p:xfrm flipH="1">
            <a:off x="3063" y="2838"/>
            <a:ext cx="312" cy="330"/>
          </p:xfrm>
          <a:graphic>
            <a:graphicData uri="http://schemas.openxmlformats.org/presentationml/2006/ole">
              <mc:AlternateContent xmlns:mc="http://schemas.openxmlformats.org/markup-compatibility/2006">
                <mc:Choice xmlns:v="urn:schemas-microsoft-com:vml" Requires="v">
                  <p:oleObj spid="_x0000_s300633" name="公式" r:id="rId27" imgW="152280" imgH="139680" progId="Equation.3">
                    <p:embed/>
                  </p:oleObj>
                </mc:Choice>
                <mc:Fallback>
                  <p:oleObj name="公式" r:id="rId27" imgW="152280" imgH="139680" progId="Equation.3">
                    <p:embed/>
                    <p:pic>
                      <p:nvPicPr>
                        <p:cNvPr id="0" name=""/>
                        <p:cNvPicPr>
                          <a:picLocks noChangeAspect="1" noChangeArrowheads="1"/>
                        </p:cNvPicPr>
                        <p:nvPr/>
                      </p:nvPicPr>
                      <p:blipFill>
                        <a:blip r:embed="rId28"/>
                        <a:srcRect/>
                        <a:stretch>
                          <a:fillRect/>
                        </a:stretch>
                      </p:blipFill>
                      <p:spPr bwMode="auto">
                        <a:xfrm flipH="1">
                          <a:off x="3063" y="2838"/>
                          <a:ext cx="312" cy="330"/>
                        </a:xfrm>
                        <a:prstGeom prst="rect">
                          <a:avLst/>
                        </a:prstGeom>
                        <a:noFill/>
                        <a:ln>
                          <a:noFill/>
                        </a:ln>
                        <a:effectLst/>
                        <a:extLst/>
                      </p:spPr>
                    </p:pic>
                  </p:oleObj>
                </mc:Fallback>
              </mc:AlternateContent>
            </a:graphicData>
          </a:graphic>
        </p:graphicFrame>
        <p:sp>
          <p:nvSpPr>
            <p:cNvPr id="44" name="Line 145"/>
            <p:cNvSpPr>
              <a:spLocks noChangeShapeType="1"/>
            </p:cNvSpPr>
            <p:nvPr/>
          </p:nvSpPr>
          <p:spPr bwMode="auto">
            <a:xfrm>
              <a:off x="4459" y="2976"/>
              <a:ext cx="0" cy="336"/>
            </a:xfrm>
            <a:prstGeom prst="line">
              <a:avLst/>
            </a:prstGeom>
            <a:noFill/>
            <a:ln w="28575">
              <a:solidFill>
                <a:srgbClr val="FF0000"/>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45" name="Object 146"/>
            <p:cNvGraphicFramePr>
              <a:graphicFrameLocks noChangeAspect="1"/>
            </p:cNvGraphicFramePr>
            <p:nvPr/>
          </p:nvGraphicFramePr>
          <p:xfrm>
            <a:off x="4332" y="2805"/>
            <a:ext cx="168" cy="363"/>
          </p:xfrm>
          <a:graphic>
            <a:graphicData uri="http://schemas.openxmlformats.org/presentationml/2006/ole">
              <mc:AlternateContent xmlns:mc="http://schemas.openxmlformats.org/markup-compatibility/2006">
                <mc:Choice xmlns:v="urn:schemas-microsoft-com:vml" Requires="v">
                  <p:oleObj spid="_x0000_s300634" name="公式" r:id="rId29" imgW="88707" imgH="164742" progId="Equation.3">
                    <p:embed/>
                  </p:oleObj>
                </mc:Choice>
                <mc:Fallback>
                  <p:oleObj name="公式" r:id="rId29" imgW="88707" imgH="164742"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32" y="2805"/>
                          <a:ext cx="168"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47"/>
            <p:cNvGraphicFramePr>
              <a:graphicFrameLocks noChangeAspect="1"/>
            </p:cNvGraphicFramePr>
            <p:nvPr>
              <p:extLst>
                <p:ext uri="{D42A27DB-BD31-4B8C-83A1-F6EECF244321}">
                  <p14:modId xmlns:p14="http://schemas.microsoft.com/office/powerpoint/2010/main" val="2616917871"/>
                </p:ext>
              </p:extLst>
            </p:nvPr>
          </p:nvGraphicFramePr>
          <p:xfrm>
            <a:off x="5210" y="1732"/>
            <a:ext cx="245" cy="382"/>
          </p:xfrm>
          <a:graphic>
            <a:graphicData uri="http://schemas.openxmlformats.org/presentationml/2006/ole">
              <mc:AlternateContent xmlns:mc="http://schemas.openxmlformats.org/markup-compatibility/2006">
                <mc:Choice xmlns:v="urn:schemas-microsoft-com:vml" Requires="v">
                  <p:oleObj spid="_x0000_s300635" name="公式" r:id="rId31" imgW="152280" imgH="203040" progId="Equation.3">
                    <p:embed/>
                  </p:oleObj>
                </mc:Choice>
                <mc:Fallback>
                  <p:oleObj name="公式" r:id="rId31" imgW="152280" imgH="203040" progId="Equation.3">
                    <p:embed/>
                    <p:pic>
                      <p:nvPicPr>
                        <p:cNvPr id="0" name=""/>
                        <p:cNvPicPr>
                          <a:picLocks noChangeAspect="1" noChangeArrowheads="1"/>
                        </p:cNvPicPr>
                        <p:nvPr/>
                      </p:nvPicPr>
                      <p:blipFill>
                        <a:blip r:embed="rId32"/>
                        <a:srcRect/>
                        <a:stretch>
                          <a:fillRect/>
                        </a:stretch>
                      </p:blipFill>
                      <p:spPr bwMode="auto">
                        <a:xfrm>
                          <a:off x="5210" y="1732"/>
                          <a:ext cx="245" cy="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Line 148"/>
            <p:cNvSpPr>
              <a:spLocks noChangeShapeType="1"/>
            </p:cNvSpPr>
            <p:nvPr/>
          </p:nvSpPr>
          <p:spPr bwMode="auto">
            <a:xfrm flipV="1">
              <a:off x="4296" y="1296"/>
              <a:ext cx="775" cy="480"/>
            </a:xfrm>
            <a:prstGeom prst="line">
              <a:avLst/>
            </a:prstGeom>
            <a:noFill/>
            <a:ln w="38100">
              <a:solidFill>
                <a:srgbClr val="FF0000"/>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8" name="Freeform 149"/>
            <p:cNvSpPr>
              <a:spLocks/>
            </p:cNvSpPr>
            <p:nvPr/>
          </p:nvSpPr>
          <p:spPr bwMode="auto">
            <a:xfrm>
              <a:off x="4576" y="1602"/>
              <a:ext cx="49" cy="144"/>
            </a:xfrm>
            <a:custGeom>
              <a:avLst/>
              <a:gdLst/>
              <a:ahLst/>
              <a:cxnLst>
                <a:cxn ang="0">
                  <a:pos x="0" y="0"/>
                </a:cxn>
                <a:cxn ang="0">
                  <a:pos x="36" y="36"/>
                </a:cxn>
                <a:cxn ang="0">
                  <a:pos x="54" y="78"/>
                </a:cxn>
                <a:cxn ang="0">
                  <a:pos x="54" y="144"/>
                </a:cxn>
              </a:cxnLst>
              <a:rect l="0" t="0" r="r" b="b"/>
              <a:pathLst>
                <a:path w="57" h="144">
                  <a:moveTo>
                    <a:pt x="0" y="0"/>
                  </a:moveTo>
                  <a:cubicBezTo>
                    <a:pt x="6" y="6"/>
                    <a:pt x="27" y="23"/>
                    <a:pt x="36" y="36"/>
                  </a:cubicBezTo>
                  <a:cubicBezTo>
                    <a:pt x="45" y="49"/>
                    <a:pt x="51" y="60"/>
                    <a:pt x="54" y="78"/>
                  </a:cubicBezTo>
                  <a:cubicBezTo>
                    <a:pt x="57" y="96"/>
                    <a:pt x="54" y="130"/>
                    <a:pt x="54" y="144"/>
                  </a:cubicBezTo>
                </a:path>
              </a:pathLst>
            </a:custGeom>
            <a:noFill/>
            <a:ln w="28575" cmpd="sng">
              <a:solidFill>
                <a:srgbClr val="0000FF"/>
              </a:solidFill>
              <a:round/>
              <a:headEnd type="triangle" w="med" len="med"/>
              <a:tailEnd type="none" w="med" len="me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49" name="Object 150"/>
            <p:cNvGraphicFramePr>
              <a:graphicFrameLocks noChangeAspect="1"/>
            </p:cNvGraphicFramePr>
            <p:nvPr/>
          </p:nvGraphicFramePr>
          <p:xfrm>
            <a:off x="4622" y="1490"/>
            <a:ext cx="175" cy="286"/>
          </p:xfrm>
          <a:graphic>
            <a:graphicData uri="http://schemas.openxmlformats.org/presentationml/2006/ole">
              <mc:AlternateContent xmlns:mc="http://schemas.openxmlformats.org/markup-compatibility/2006">
                <mc:Choice xmlns:v="urn:schemas-microsoft-com:vml" Requires="v">
                  <p:oleObj spid="_x0000_s300636" name="公式" r:id="rId33" imgW="126725" imgH="177415" progId="Equation.3">
                    <p:embed/>
                  </p:oleObj>
                </mc:Choice>
                <mc:Fallback>
                  <p:oleObj name="公式" r:id="rId33" imgW="126725" imgH="177415"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22" y="1490"/>
                          <a:ext cx="17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51"/>
            <p:cNvGraphicFramePr>
              <a:graphicFrameLocks noChangeAspect="1"/>
            </p:cNvGraphicFramePr>
            <p:nvPr>
              <p:extLst>
                <p:ext uri="{D42A27DB-BD31-4B8C-83A1-F6EECF244321}">
                  <p14:modId xmlns:p14="http://schemas.microsoft.com/office/powerpoint/2010/main" val="201183761"/>
                </p:ext>
              </p:extLst>
            </p:nvPr>
          </p:nvGraphicFramePr>
          <p:xfrm>
            <a:off x="5102" y="1046"/>
            <a:ext cx="265" cy="428"/>
          </p:xfrm>
          <a:graphic>
            <a:graphicData uri="http://schemas.openxmlformats.org/presentationml/2006/ole">
              <mc:AlternateContent xmlns:mc="http://schemas.openxmlformats.org/markup-compatibility/2006">
                <mc:Choice xmlns:v="urn:schemas-microsoft-com:vml" Requires="v">
                  <p:oleObj spid="_x0000_s300637" name="公式" r:id="rId35" imgW="164880" imgH="228600" progId="Equation.3">
                    <p:embed/>
                  </p:oleObj>
                </mc:Choice>
                <mc:Fallback>
                  <p:oleObj name="公式" r:id="rId35" imgW="164880" imgH="228600" progId="Equation.3">
                    <p:embed/>
                    <p:pic>
                      <p:nvPicPr>
                        <p:cNvPr id="0" name=""/>
                        <p:cNvPicPr>
                          <a:picLocks noChangeAspect="1" noChangeArrowheads="1"/>
                        </p:cNvPicPr>
                        <p:nvPr/>
                      </p:nvPicPr>
                      <p:blipFill>
                        <a:blip r:embed="rId36"/>
                        <a:srcRect/>
                        <a:stretch>
                          <a:fillRect/>
                        </a:stretch>
                      </p:blipFill>
                      <p:spPr bwMode="auto">
                        <a:xfrm>
                          <a:off x="5102" y="1046"/>
                          <a:ext cx="265"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Rectangle 152"/>
            <p:cNvSpPr>
              <a:spLocks noChangeArrowheads="1"/>
            </p:cNvSpPr>
            <p:nvPr/>
          </p:nvSpPr>
          <p:spPr bwMode="auto">
            <a:xfrm>
              <a:off x="3024" y="576"/>
              <a:ext cx="2448" cy="3216"/>
            </a:xfrm>
            <a:prstGeom prst="rect">
              <a:avLst/>
            </a:prstGeom>
            <a:noFill/>
            <a:ln w="28575">
              <a:solidFill>
                <a:srgbClr val="008080"/>
              </a:solid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2" name="Line 153"/>
            <p:cNvSpPr>
              <a:spLocks noChangeShapeType="1"/>
            </p:cNvSpPr>
            <p:nvPr/>
          </p:nvSpPr>
          <p:spPr bwMode="auto">
            <a:xfrm flipV="1">
              <a:off x="3984" y="2496"/>
              <a:ext cx="0" cy="336"/>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3" name="Line 154"/>
            <p:cNvSpPr>
              <a:spLocks noChangeShapeType="1"/>
            </p:cNvSpPr>
            <p:nvPr/>
          </p:nvSpPr>
          <p:spPr bwMode="auto">
            <a:xfrm flipV="1">
              <a:off x="3840" y="2784"/>
              <a:ext cx="0" cy="672"/>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Tree>
    <p:extLst>
      <p:ext uri="{BB962C8B-B14F-4D97-AF65-F5344CB8AC3E}">
        <p14:creationId xmlns:p14="http://schemas.microsoft.com/office/powerpoint/2010/main" val="197648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000" fill="hold"/>
                                        <p:tgtEl>
                                          <p:spTgt spid="15"/>
                                        </p:tgtEl>
                                        <p:attrNameLst>
                                          <p:attrName>ppt_w</p:attrName>
                                        </p:attrNameLst>
                                      </p:cBhvr>
                                      <p:tavLst>
                                        <p:tav tm="0">
                                          <p:val>
                                            <p:fltVal val="0"/>
                                          </p:val>
                                        </p:tav>
                                        <p:tav tm="100000">
                                          <p:val>
                                            <p:strVal val="#ppt_w"/>
                                          </p:val>
                                        </p:tav>
                                      </p:tavLst>
                                    </p:anim>
                                    <p:anim calcmode="lin" valueType="num">
                                      <p:cBhvr>
                                        <p:cTn id="25" dur="1000" fill="hold"/>
                                        <p:tgtEl>
                                          <p:spTgt spid="15"/>
                                        </p:tgtEl>
                                        <p:attrNameLst>
                                          <p:attrName>ppt_h</p:attrName>
                                        </p:attrNameLst>
                                      </p:cBhvr>
                                      <p:tavLst>
                                        <p:tav tm="0">
                                          <p:val>
                                            <p:fltVal val="0"/>
                                          </p:val>
                                        </p:tav>
                                        <p:tav tm="100000">
                                          <p:val>
                                            <p:strVal val="#ppt_h"/>
                                          </p:val>
                                        </p:tav>
                                      </p:tavLst>
                                    </p:anim>
                                    <p:anim calcmode="lin" valueType="num">
                                      <p:cBhvr>
                                        <p:cTn id="26" dur="1000" fill="hold"/>
                                        <p:tgtEl>
                                          <p:spTgt spid="15"/>
                                        </p:tgtEl>
                                        <p:attrNameLst>
                                          <p:attrName>style.rotation</p:attrName>
                                        </p:attrNameLst>
                                      </p:cBhvr>
                                      <p:tavLst>
                                        <p:tav tm="0">
                                          <p:val>
                                            <p:fltVal val="90"/>
                                          </p:val>
                                        </p:tav>
                                        <p:tav tm="100000">
                                          <p:val>
                                            <p:fltVal val="0"/>
                                          </p:val>
                                        </p:tav>
                                      </p:tavLst>
                                    </p:anim>
                                    <p:animEffect transition="in" filter="fade">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476398" y="3956677"/>
            <a:ext cx="6454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smtClean="0">
                <a:latin typeface="Calibri" panose="020F0502020204030204" pitchFamily="34" charset="0"/>
              </a:rPr>
              <a:t>16.5</a:t>
            </a:r>
            <a:r>
              <a:rPr lang="zh-CN" altLang="en-US" sz="3600" b="1" dirty="0">
                <a:latin typeface="Calibri" panose="020F0502020204030204" pitchFamily="34" charset="0"/>
              </a:rPr>
              <a:t>：</a:t>
            </a:r>
            <a:r>
              <a:rPr lang="en-US" altLang="zh-CN" sz="3600" b="1" dirty="0">
                <a:solidFill>
                  <a:srgbClr val="FF3399"/>
                </a:solidFill>
                <a:latin typeface="Calibri" panose="020F0502020204030204" pitchFamily="34" charset="0"/>
              </a:rPr>
              <a:t>     </a:t>
            </a:r>
            <a:r>
              <a:rPr lang="en-US" altLang="zh-CN" sz="3600" b="1" dirty="0">
                <a:solidFill>
                  <a:srgbClr val="FF0000"/>
                </a:solidFill>
                <a:latin typeface="Calibri" panose="020F0502020204030204" pitchFamily="34" charset="0"/>
              </a:rPr>
              <a:t>16-30</a:t>
            </a:r>
            <a:r>
              <a:rPr lang="zh-CN" altLang="en-US" sz="3600" b="1" dirty="0">
                <a:solidFill>
                  <a:srgbClr val="FF0000"/>
                </a:solidFill>
                <a:latin typeface="Calibri" panose="020F0502020204030204" pitchFamily="34" charset="0"/>
              </a:rPr>
              <a:t>，</a:t>
            </a:r>
            <a:r>
              <a:rPr lang="en-US" altLang="zh-CN" sz="3600" b="1" dirty="0">
                <a:solidFill>
                  <a:srgbClr val="FF0000"/>
                </a:solidFill>
                <a:latin typeface="Calibri" panose="020F0502020204030204" pitchFamily="34" charset="0"/>
              </a:rPr>
              <a:t>16-31</a:t>
            </a:r>
            <a:endParaRPr lang="zh-CN" altLang="en-US" sz="3600" b="1" dirty="0">
              <a:solidFill>
                <a:srgbClr val="FF0000"/>
              </a:solidFill>
              <a:latin typeface="Calibri" panose="020F0502020204030204" pitchFamily="34" charset="0"/>
            </a:endParaRPr>
          </a:p>
        </p:txBody>
      </p:sp>
      <p:sp>
        <p:nvSpPr>
          <p:cNvPr id="3" name="矩形 2"/>
          <p:cNvSpPr>
            <a:spLocks noChangeArrowheads="1"/>
          </p:cNvSpPr>
          <p:nvPr/>
        </p:nvSpPr>
        <p:spPr bwMode="auto">
          <a:xfrm>
            <a:off x="2122384" y="3118477"/>
            <a:ext cx="7500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smtClean="0">
                <a:latin typeface="Calibri" panose="020F0502020204030204" pitchFamily="34" charset="0"/>
              </a:rPr>
              <a:t>16.4</a:t>
            </a:r>
            <a:r>
              <a:rPr lang="zh-CN" altLang="en-US" sz="3600" b="1" dirty="0">
                <a:latin typeface="Calibri" panose="020F0502020204030204" pitchFamily="34" charset="0"/>
              </a:rPr>
              <a:t>：</a:t>
            </a:r>
            <a:r>
              <a:rPr lang="en-US" altLang="zh-CN" sz="3600" b="1" dirty="0">
                <a:latin typeface="Calibri" panose="020F0502020204030204" pitchFamily="34" charset="0"/>
              </a:rPr>
              <a:t>    </a:t>
            </a:r>
            <a:r>
              <a:rPr lang="en-US" altLang="zh-CN" sz="3600" b="1" dirty="0">
                <a:solidFill>
                  <a:srgbClr val="FF0000"/>
                </a:solidFill>
                <a:latin typeface="Calibri" panose="020F0502020204030204" pitchFamily="34" charset="0"/>
              </a:rPr>
              <a:t>16-21</a:t>
            </a:r>
            <a:r>
              <a:rPr lang="zh-CN" altLang="en-US" sz="3600" b="1" dirty="0">
                <a:solidFill>
                  <a:srgbClr val="FF0000"/>
                </a:solidFill>
                <a:latin typeface="Calibri" panose="020F0502020204030204" pitchFamily="34" charset="0"/>
              </a:rPr>
              <a:t>，</a:t>
            </a:r>
            <a:r>
              <a:rPr lang="en-US" altLang="zh-CN" sz="3600" b="1" dirty="0">
                <a:solidFill>
                  <a:srgbClr val="FF0000"/>
                </a:solidFill>
                <a:latin typeface="Calibri" panose="020F0502020204030204" pitchFamily="34" charset="0"/>
              </a:rPr>
              <a:t>16-22</a:t>
            </a:r>
            <a:r>
              <a:rPr lang="zh-CN" altLang="en-US" sz="3600" b="1" dirty="0">
                <a:solidFill>
                  <a:srgbClr val="FF0000"/>
                </a:solidFill>
                <a:latin typeface="Calibri" panose="020F0502020204030204" pitchFamily="34" charset="0"/>
              </a:rPr>
              <a:t>，</a:t>
            </a:r>
            <a:r>
              <a:rPr lang="en-US" altLang="zh-CN" sz="3600" b="1" dirty="0">
                <a:solidFill>
                  <a:srgbClr val="FF0000"/>
                </a:solidFill>
                <a:latin typeface="Calibri" panose="020F0502020204030204" pitchFamily="34" charset="0"/>
              </a:rPr>
              <a:t>16-25</a:t>
            </a:r>
            <a:endParaRPr lang="zh-CN" altLang="en-US" sz="3600" b="1" dirty="0">
              <a:solidFill>
                <a:srgbClr val="FF0000"/>
              </a:solidFill>
              <a:latin typeface="Calibri" panose="020F0502020204030204" pitchFamily="34" charset="0"/>
            </a:endParaRPr>
          </a:p>
        </p:txBody>
      </p:sp>
      <p:sp>
        <p:nvSpPr>
          <p:cNvPr id="4" name="矩形 3"/>
          <p:cNvSpPr>
            <a:spLocks noChangeArrowheads="1"/>
          </p:cNvSpPr>
          <p:nvPr/>
        </p:nvSpPr>
        <p:spPr bwMode="auto">
          <a:xfrm>
            <a:off x="2265259" y="2261228"/>
            <a:ext cx="5391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smtClean="0">
                <a:latin typeface="Calibri" panose="020F0502020204030204" pitchFamily="34" charset="0"/>
              </a:rPr>
              <a:t>16.3 </a:t>
            </a:r>
            <a:r>
              <a:rPr lang="zh-CN" altLang="en-US" sz="3600" b="1" dirty="0">
                <a:latin typeface="Calibri" panose="020F0502020204030204" pitchFamily="34" charset="0"/>
              </a:rPr>
              <a:t>：</a:t>
            </a:r>
            <a:r>
              <a:rPr lang="en-US" altLang="zh-CN" sz="3600" b="1" dirty="0">
                <a:solidFill>
                  <a:srgbClr val="FF0000"/>
                </a:solidFill>
                <a:latin typeface="Calibri" panose="020F0502020204030204" pitchFamily="34" charset="0"/>
              </a:rPr>
              <a:t>16-13,16-15</a:t>
            </a:r>
            <a:r>
              <a:rPr lang="zh-CN" altLang="en-US" sz="3600" b="1" dirty="0">
                <a:solidFill>
                  <a:srgbClr val="FF0000"/>
                </a:solidFill>
                <a:latin typeface="Calibri" panose="020F0502020204030204" pitchFamily="34" charset="0"/>
              </a:rPr>
              <a:t>，</a:t>
            </a:r>
            <a:r>
              <a:rPr lang="en-US" altLang="zh-CN" sz="3600" b="1" dirty="0">
                <a:solidFill>
                  <a:srgbClr val="FF0000"/>
                </a:solidFill>
                <a:latin typeface="Calibri" panose="020F0502020204030204" pitchFamily="34" charset="0"/>
              </a:rPr>
              <a:t>16-16</a:t>
            </a:r>
            <a:endParaRPr lang="zh-CN" altLang="en-US" sz="3600" b="1" dirty="0">
              <a:solidFill>
                <a:srgbClr val="FF0000"/>
              </a:solidFill>
              <a:latin typeface="Calibri" panose="020F0502020204030204" pitchFamily="34" charset="0"/>
            </a:endParaRPr>
          </a:p>
        </p:txBody>
      </p:sp>
      <p:sp>
        <p:nvSpPr>
          <p:cNvPr id="5" name="矩形 4"/>
          <p:cNvSpPr>
            <a:spLocks noChangeArrowheads="1"/>
          </p:cNvSpPr>
          <p:nvPr/>
        </p:nvSpPr>
        <p:spPr bwMode="auto">
          <a:xfrm>
            <a:off x="2551009" y="903915"/>
            <a:ext cx="4071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smtClean="0">
                <a:latin typeface="Calibri" panose="020F0502020204030204" pitchFamily="34" charset="0"/>
              </a:rPr>
              <a:t>16.1</a:t>
            </a:r>
            <a:r>
              <a:rPr lang="zh-CN" altLang="en-US" sz="3600" b="1" dirty="0">
                <a:latin typeface="Calibri" panose="020F0502020204030204" pitchFamily="34" charset="0"/>
              </a:rPr>
              <a:t>：</a:t>
            </a:r>
            <a:r>
              <a:rPr lang="en-US" altLang="zh-CN" sz="3600" b="1" dirty="0">
                <a:latin typeface="Calibri" panose="020F0502020204030204" pitchFamily="34" charset="0"/>
              </a:rPr>
              <a:t>   </a:t>
            </a:r>
            <a:r>
              <a:rPr lang="en-US" altLang="zh-CN" sz="3600" b="1" dirty="0">
                <a:solidFill>
                  <a:srgbClr val="FF0000"/>
                </a:solidFill>
                <a:latin typeface="Calibri" panose="020F0502020204030204" pitchFamily="34" charset="0"/>
              </a:rPr>
              <a:t>16-2</a:t>
            </a:r>
            <a:endParaRPr lang="zh-CN" altLang="en-US" sz="3600" b="1" dirty="0">
              <a:solidFill>
                <a:srgbClr val="FF0000"/>
              </a:solidFill>
              <a:latin typeface="Calibri" panose="020F0502020204030204" pitchFamily="34" charset="0"/>
            </a:endParaRPr>
          </a:p>
        </p:txBody>
      </p:sp>
      <p:sp>
        <p:nvSpPr>
          <p:cNvPr id="6" name="矩形 5"/>
          <p:cNvSpPr>
            <a:spLocks noChangeArrowheads="1"/>
          </p:cNvSpPr>
          <p:nvPr/>
        </p:nvSpPr>
        <p:spPr bwMode="auto">
          <a:xfrm>
            <a:off x="3054350" y="136526"/>
            <a:ext cx="131603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rgbClr val="FF0000"/>
                </a:solidFill>
                <a:latin typeface="Calibri" panose="020F0502020204030204" pitchFamily="34" charset="0"/>
              </a:rPr>
              <a:t>作业</a:t>
            </a:r>
            <a:endParaRPr lang="zh-CN" altLang="en-US" sz="4400" b="1">
              <a:latin typeface="Calibri" panose="020F0502020204030204" pitchFamily="34" charset="0"/>
            </a:endParaRPr>
          </a:p>
        </p:txBody>
      </p:sp>
      <p:sp>
        <p:nvSpPr>
          <p:cNvPr id="7" name="矩形 7"/>
          <p:cNvSpPr>
            <a:spLocks noChangeArrowheads="1"/>
          </p:cNvSpPr>
          <p:nvPr/>
        </p:nvSpPr>
        <p:spPr bwMode="auto">
          <a:xfrm>
            <a:off x="2265260" y="1475415"/>
            <a:ext cx="48910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smtClean="0">
                <a:solidFill>
                  <a:srgbClr val="000000"/>
                </a:solidFill>
                <a:latin typeface="Calibri" panose="020F0502020204030204" pitchFamily="34" charset="0"/>
              </a:rPr>
              <a:t>16.2</a:t>
            </a:r>
            <a:r>
              <a:rPr lang="zh-CN" altLang="en-US" sz="3600" b="1" dirty="0">
                <a:solidFill>
                  <a:srgbClr val="000000"/>
                </a:solidFill>
                <a:latin typeface="Calibri" panose="020F0502020204030204" pitchFamily="34" charset="0"/>
              </a:rPr>
              <a:t>：</a:t>
            </a:r>
            <a:r>
              <a:rPr lang="en-US" altLang="zh-CN" sz="3600" b="1" dirty="0">
                <a:solidFill>
                  <a:srgbClr val="000000"/>
                </a:solidFill>
                <a:latin typeface="Calibri" panose="020F0502020204030204" pitchFamily="34" charset="0"/>
              </a:rPr>
              <a:t>   </a:t>
            </a:r>
            <a:r>
              <a:rPr lang="en-US" altLang="zh-CN" sz="3600" b="1" dirty="0">
                <a:solidFill>
                  <a:srgbClr val="FF0000"/>
                </a:solidFill>
                <a:latin typeface="Calibri" panose="020F0502020204030204" pitchFamily="34" charset="0"/>
              </a:rPr>
              <a:t>16-3,16-8,16-11</a:t>
            </a:r>
            <a:r>
              <a:rPr lang="en-US" altLang="zh-CN" sz="3600" b="1" dirty="0">
                <a:solidFill>
                  <a:srgbClr val="000000"/>
                </a:solidFill>
                <a:latin typeface="Calibri" panose="020F0502020204030204" pitchFamily="34" charset="0"/>
              </a:rPr>
              <a:t> </a:t>
            </a:r>
            <a:endParaRPr lang="zh-CN" altLang="en-US" sz="3600" dirty="0"/>
          </a:p>
        </p:txBody>
      </p:sp>
      <p:sp>
        <p:nvSpPr>
          <p:cNvPr id="8" name="矩形 7"/>
          <p:cNvSpPr>
            <a:spLocks noChangeArrowheads="1"/>
          </p:cNvSpPr>
          <p:nvPr/>
        </p:nvSpPr>
        <p:spPr bwMode="auto">
          <a:xfrm>
            <a:off x="1928462" y="5693816"/>
            <a:ext cx="80600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C00000"/>
                </a:solidFill>
                <a:latin typeface="宋体" panose="02010600030101010101" pitchFamily="2" charset="-122"/>
              </a:rPr>
              <a:t>第</a:t>
            </a:r>
            <a:r>
              <a:rPr lang="en-US" altLang="zh-CN" sz="3200" b="1" dirty="0">
                <a:solidFill>
                  <a:srgbClr val="C00000"/>
                </a:solidFill>
                <a:latin typeface="宋体" panose="02010600030101010101" pitchFamily="2" charset="-122"/>
              </a:rPr>
              <a:t>16</a:t>
            </a:r>
            <a:r>
              <a:rPr lang="zh-CN" altLang="en-US" sz="3200" b="1" dirty="0" smtClean="0">
                <a:solidFill>
                  <a:srgbClr val="FF0000"/>
                </a:solidFill>
                <a:latin typeface="宋体" panose="02010600030101010101" pitchFamily="2" charset="-122"/>
              </a:rPr>
              <a:t>章</a:t>
            </a:r>
            <a:r>
              <a:rPr lang="en-US" altLang="zh-CN" sz="3200" b="1" dirty="0" smtClean="0">
                <a:latin typeface="Calibri" panose="020F0502020204030204" pitchFamily="34" charset="0"/>
              </a:rPr>
              <a:t>16.3</a:t>
            </a:r>
            <a:r>
              <a:rPr lang="zh-CN" altLang="en-US" sz="3200" b="1" kern="0" dirty="0" smtClean="0">
                <a:solidFill>
                  <a:srgbClr val="FF0000"/>
                </a:solidFill>
              </a:rPr>
              <a:t> </a:t>
            </a:r>
            <a:r>
              <a:rPr lang="zh-CN" altLang="en-US" sz="3200" b="1" kern="0" dirty="0">
                <a:solidFill>
                  <a:srgbClr val="FF0000"/>
                </a:solidFill>
              </a:rPr>
              <a:t>、</a:t>
            </a:r>
            <a:r>
              <a:rPr lang="en-US" altLang="zh-CN" sz="3200" b="1" dirty="0">
                <a:latin typeface="宋体" panose="02010600030101010101" pitchFamily="2" charset="-122"/>
              </a:rPr>
              <a:t> </a:t>
            </a:r>
            <a:r>
              <a:rPr lang="en-US" altLang="zh-CN" sz="3200" b="1" dirty="0" smtClean="0">
                <a:latin typeface="Calibri" panose="020F0502020204030204" pitchFamily="34" charset="0"/>
              </a:rPr>
              <a:t>16.4</a:t>
            </a:r>
            <a:r>
              <a:rPr lang="zh-CN" altLang="en-US" sz="3200" b="1" kern="0" dirty="0" smtClean="0">
                <a:solidFill>
                  <a:srgbClr val="FF0000"/>
                </a:solidFill>
              </a:rPr>
              <a:t> </a:t>
            </a:r>
            <a:r>
              <a:rPr lang="zh-CN" altLang="en-US" sz="3200" b="1" kern="0" dirty="0">
                <a:solidFill>
                  <a:srgbClr val="FF0000"/>
                </a:solidFill>
              </a:rPr>
              <a:t>、</a:t>
            </a:r>
            <a:r>
              <a:rPr lang="en-US" altLang="zh-CN" sz="3200" b="1" dirty="0">
                <a:latin typeface="宋体" panose="02010600030101010101" pitchFamily="2" charset="-122"/>
              </a:rPr>
              <a:t> </a:t>
            </a:r>
            <a:r>
              <a:rPr lang="en-US" altLang="zh-CN" sz="3200" b="1" dirty="0" smtClean="0">
                <a:latin typeface="Calibri" panose="020F0502020204030204" pitchFamily="34" charset="0"/>
              </a:rPr>
              <a:t>16.5</a:t>
            </a:r>
            <a:r>
              <a:rPr lang="zh-CN" altLang="en-US" sz="3200" b="1" dirty="0">
                <a:solidFill>
                  <a:srgbClr val="C00000"/>
                </a:solidFill>
                <a:latin typeface="宋体" panose="02010600030101010101" pitchFamily="2" charset="-122"/>
              </a:rPr>
              <a:t>及第十七章</a:t>
            </a:r>
            <a:r>
              <a:rPr lang="zh-CN" altLang="en-US" sz="3200" b="1" dirty="0" smtClean="0">
                <a:solidFill>
                  <a:srgbClr val="C00000"/>
                </a:solidFill>
                <a:latin typeface="宋体" panose="02010600030101010101" pitchFamily="2" charset="-122"/>
              </a:rPr>
              <a:t>作业第十一周星期四</a:t>
            </a:r>
            <a:r>
              <a:rPr lang="en-US" altLang="zh-CN" sz="3200" b="1" dirty="0" smtClean="0">
                <a:solidFill>
                  <a:srgbClr val="000000"/>
                </a:solidFill>
                <a:latin typeface="宋体" panose="02010600030101010101" pitchFamily="2" charset="-122"/>
              </a:rPr>
              <a:t>11</a:t>
            </a:r>
            <a:r>
              <a:rPr lang="zh-CN" altLang="en-US" sz="3200" b="1" dirty="0">
                <a:solidFill>
                  <a:srgbClr val="000000"/>
                </a:solidFill>
                <a:latin typeface="宋体" panose="02010600030101010101" pitchFamily="2" charset="-122"/>
              </a:rPr>
              <a:t>月</a:t>
            </a:r>
            <a:r>
              <a:rPr lang="en-US" altLang="zh-CN" sz="3200" b="1" dirty="0" smtClean="0">
                <a:solidFill>
                  <a:srgbClr val="000000"/>
                </a:solidFill>
                <a:latin typeface="宋体" panose="02010600030101010101" pitchFamily="2" charset="-122"/>
              </a:rPr>
              <a:t>21</a:t>
            </a:r>
            <a:r>
              <a:rPr lang="zh-CN" altLang="en-US" sz="3200" b="1" dirty="0" smtClean="0">
                <a:solidFill>
                  <a:srgbClr val="000000"/>
                </a:solidFill>
                <a:latin typeface="宋体" panose="02010600030101010101" pitchFamily="2" charset="-122"/>
              </a:rPr>
              <a:t>日</a:t>
            </a:r>
            <a:r>
              <a:rPr lang="zh-CN" altLang="en-US" sz="3200" b="1" dirty="0">
                <a:solidFill>
                  <a:srgbClr val="000000"/>
                </a:solidFill>
                <a:latin typeface="宋体" panose="02010600030101010101" pitchFamily="2" charset="-122"/>
              </a:rPr>
              <a:t>在课堂交</a:t>
            </a:r>
            <a:endParaRPr lang="en-US" altLang="zh-CN" sz="3200" b="1" dirty="0">
              <a:solidFill>
                <a:srgbClr val="000000"/>
              </a:solidFill>
              <a:latin typeface="宋体" panose="02010600030101010101" pitchFamily="2" charset="-122"/>
            </a:endParaRPr>
          </a:p>
        </p:txBody>
      </p:sp>
      <p:sp>
        <p:nvSpPr>
          <p:cNvPr id="9" name="矩形 8"/>
          <p:cNvSpPr>
            <a:spLocks noChangeArrowheads="1"/>
          </p:cNvSpPr>
          <p:nvPr/>
        </p:nvSpPr>
        <p:spPr bwMode="auto">
          <a:xfrm>
            <a:off x="5072064" y="238126"/>
            <a:ext cx="4916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rgbClr val="00B050"/>
                </a:solidFill>
              </a:rPr>
              <a:t>作业以</a:t>
            </a:r>
            <a:r>
              <a:rPr lang="en-US" altLang="zh-CN" sz="3600" b="1" dirty="0" smtClean="0">
                <a:solidFill>
                  <a:srgbClr val="9A001D"/>
                </a:solidFill>
              </a:rPr>
              <a:t>2019</a:t>
            </a:r>
            <a:r>
              <a:rPr lang="zh-CN" altLang="en-US" sz="3600" b="1" dirty="0" smtClean="0">
                <a:solidFill>
                  <a:srgbClr val="9A001D"/>
                </a:solidFill>
              </a:rPr>
              <a:t>版</a:t>
            </a:r>
            <a:r>
              <a:rPr lang="zh-CN" altLang="en-US" sz="3600" b="1" dirty="0">
                <a:solidFill>
                  <a:srgbClr val="9A001D"/>
                </a:solidFill>
              </a:rPr>
              <a:t>教材</a:t>
            </a:r>
            <a:r>
              <a:rPr lang="zh-CN" altLang="en-US" sz="3600" b="1" dirty="0">
                <a:solidFill>
                  <a:srgbClr val="00B050"/>
                </a:solidFill>
              </a:rPr>
              <a:t>为准</a:t>
            </a:r>
          </a:p>
        </p:txBody>
      </p:sp>
      <p:sp>
        <p:nvSpPr>
          <p:cNvPr id="10" name="矩形 16"/>
          <p:cNvSpPr>
            <a:spLocks noChangeArrowheads="1"/>
          </p:cNvSpPr>
          <p:nvPr/>
        </p:nvSpPr>
        <p:spPr bwMode="auto">
          <a:xfrm>
            <a:off x="1950920" y="4602789"/>
            <a:ext cx="849185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C00000"/>
                </a:solidFill>
                <a:latin typeface="宋体" panose="02010600030101010101" pitchFamily="2" charset="-122"/>
              </a:rPr>
              <a:t>第十五章作业及第</a:t>
            </a:r>
            <a:r>
              <a:rPr lang="en-US" altLang="zh-CN" sz="3200" dirty="0">
                <a:solidFill>
                  <a:srgbClr val="C00000"/>
                </a:solidFill>
                <a:latin typeface="宋体" panose="02010600030101010101" pitchFamily="2" charset="-122"/>
              </a:rPr>
              <a:t>16</a:t>
            </a:r>
            <a:r>
              <a:rPr lang="zh-CN" altLang="en-US" sz="3200" dirty="0" smtClean="0">
                <a:solidFill>
                  <a:srgbClr val="FF0000"/>
                </a:solidFill>
                <a:latin typeface="宋体" panose="02010600030101010101" pitchFamily="2" charset="-122"/>
              </a:rPr>
              <a:t>章</a:t>
            </a:r>
            <a:r>
              <a:rPr lang="en-US" altLang="zh-CN" sz="3200" dirty="0" smtClean="0">
                <a:latin typeface="Calibri" panose="020F0502020204030204" pitchFamily="34" charset="0"/>
              </a:rPr>
              <a:t>16.1 </a:t>
            </a:r>
            <a:r>
              <a:rPr lang="zh-CN" altLang="en-US" sz="3200" kern="0" dirty="0" smtClean="0">
                <a:solidFill>
                  <a:srgbClr val="FF0000"/>
                </a:solidFill>
              </a:rPr>
              <a:t>、</a:t>
            </a:r>
            <a:r>
              <a:rPr lang="en-US" altLang="zh-CN" sz="3200" dirty="0" smtClean="0">
                <a:latin typeface="Calibri" panose="020F0502020204030204" pitchFamily="34" charset="0"/>
              </a:rPr>
              <a:t>16.2</a:t>
            </a:r>
            <a:r>
              <a:rPr lang="zh-CN" altLang="en-US" sz="3200" dirty="0">
                <a:solidFill>
                  <a:srgbClr val="C00000"/>
                </a:solidFill>
                <a:latin typeface="宋体" panose="02010600030101010101" pitchFamily="2" charset="-122"/>
              </a:rPr>
              <a:t>作业</a:t>
            </a:r>
            <a:r>
              <a:rPr lang="en-US" altLang="zh-CN" sz="3200" dirty="0">
                <a:solidFill>
                  <a:srgbClr val="000000"/>
                </a:solidFill>
                <a:latin typeface="宋体" panose="02010600030101010101" pitchFamily="2" charset="-122"/>
              </a:rPr>
              <a:t>11</a:t>
            </a:r>
            <a:r>
              <a:rPr lang="zh-CN" altLang="en-US" sz="3200" dirty="0" smtClean="0">
                <a:solidFill>
                  <a:srgbClr val="000000"/>
                </a:solidFill>
                <a:latin typeface="宋体" panose="02010600030101010101" pitchFamily="2" charset="-122"/>
              </a:rPr>
              <a:t>月</a:t>
            </a:r>
            <a:r>
              <a:rPr lang="en-US" altLang="zh-CN" sz="3200" dirty="0">
                <a:solidFill>
                  <a:srgbClr val="000000"/>
                </a:solidFill>
                <a:latin typeface="宋体" panose="02010600030101010101" pitchFamily="2" charset="-122"/>
              </a:rPr>
              <a:t>7</a:t>
            </a:r>
            <a:r>
              <a:rPr lang="zh-CN" altLang="en-US" sz="3200" dirty="0" smtClean="0">
                <a:solidFill>
                  <a:srgbClr val="000000"/>
                </a:solidFill>
                <a:latin typeface="宋体" panose="02010600030101010101" pitchFamily="2" charset="-122"/>
              </a:rPr>
              <a:t>日第九周星期四在</a:t>
            </a:r>
            <a:r>
              <a:rPr lang="zh-CN" altLang="en-US" sz="3200" dirty="0">
                <a:solidFill>
                  <a:srgbClr val="000000"/>
                </a:solidFill>
                <a:latin typeface="宋体" panose="02010600030101010101" pitchFamily="2" charset="-122"/>
              </a:rPr>
              <a:t>课堂交</a:t>
            </a:r>
            <a:endParaRPr lang="en-US" altLang="zh-CN" sz="3200" dirty="0">
              <a:solidFill>
                <a:srgbClr val="000000"/>
              </a:solidFill>
              <a:latin typeface="宋体" panose="02010600030101010101" pitchFamily="2" charset="-122"/>
            </a:endParaRPr>
          </a:p>
        </p:txBody>
      </p:sp>
    </p:spTree>
    <p:extLst>
      <p:ext uri="{BB962C8B-B14F-4D97-AF65-F5344CB8AC3E}">
        <p14:creationId xmlns:p14="http://schemas.microsoft.com/office/powerpoint/2010/main" val="26806024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2212976" y="333376"/>
          <a:ext cx="2803525" cy="739775"/>
        </p:xfrm>
        <a:graphic>
          <a:graphicData uri="http://schemas.openxmlformats.org/presentationml/2006/ole">
            <mc:AlternateContent xmlns:mc="http://schemas.openxmlformats.org/markup-compatibility/2006">
              <mc:Choice xmlns:v="urn:schemas-microsoft-com:vml" Requires="v">
                <p:oleObj spid="_x0000_s151146" name="公式" r:id="rId3" imgW="812447" imgH="215806" progId="Equation.3">
                  <p:embed/>
                </p:oleObj>
              </mc:Choice>
              <mc:Fallback>
                <p:oleObj name="公式" r:id="rId3" imgW="812447"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6" y="333376"/>
                        <a:ext cx="2803525"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3"/>
          <p:cNvGraphicFramePr>
            <a:graphicFrameLocks noChangeAspect="1"/>
          </p:cNvGraphicFramePr>
          <p:nvPr/>
        </p:nvGraphicFramePr>
        <p:xfrm>
          <a:off x="2351089" y="1052514"/>
          <a:ext cx="2846387" cy="1349375"/>
        </p:xfrm>
        <a:graphic>
          <a:graphicData uri="http://schemas.openxmlformats.org/presentationml/2006/ole">
            <mc:AlternateContent xmlns:mc="http://schemas.openxmlformats.org/markup-compatibility/2006">
              <mc:Choice xmlns:v="urn:schemas-microsoft-com:vml" Requires="v">
                <p:oleObj spid="_x0000_s151147" name="公式" r:id="rId5" imgW="825500" imgH="393700" progId="Equation.3">
                  <p:embed/>
                </p:oleObj>
              </mc:Choice>
              <mc:Fallback>
                <p:oleObj name="公式" r:id="rId5" imgW="8255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89" y="1052514"/>
                        <a:ext cx="2846387"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nvGraphicFramePr>
        <p:xfrm>
          <a:off x="2516188" y="3087689"/>
          <a:ext cx="1884362" cy="1349375"/>
        </p:xfrm>
        <a:graphic>
          <a:graphicData uri="http://schemas.openxmlformats.org/presentationml/2006/ole">
            <mc:AlternateContent xmlns:mc="http://schemas.openxmlformats.org/markup-compatibility/2006">
              <mc:Choice xmlns:v="urn:schemas-microsoft-com:vml" Requires="v">
                <p:oleObj spid="_x0000_s151148" name="公式" r:id="rId7" imgW="545863" imgH="393529" progId="Equation.3">
                  <p:embed/>
                </p:oleObj>
              </mc:Choice>
              <mc:Fallback>
                <p:oleObj name="公式" r:id="rId7" imgW="545863"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6188" y="3087689"/>
                        <a:ext cx="1884362"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p:cNvSpPr txBox="1">
            <a:spLocks noChangeArrowheads="1"/>
          </p:cNvSpPr>
          <p:nvPr/>
        </p:nvSpPr>
        <p:spPr bwMode="auto">
          <a:xfrm>
            <a:off x="1905000" y="4371975"/>
            <a:ext cx="80787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1C1C1C"/>
                </a:solidFill>
                <a:latin typeface="Calibri" panose="020F0502020204030204" pitchFamily="34" charset="0"/>
              </a:rPr>
              <a:t>        </a:t>
            </a:r>
            <a:r>
              <a:rPr lang="zh-CN" altLang="en-US" sz="2800" b="1" dirty="0">
                <a:solidFill>
                  <a:srgbClr val="3E27E7"/>
                </a:solidFill>
                <a:latin typeface="Calibri" panose="020F0502020204030204" pitchFamily="34" charset="0"/>
              </a:rPr>
              <a:t>可见，在匀强磁场中匀速转动的线圈内的感应电电流是时间的正弦函数。这种电流称</a:t>
            </a:r>
            <a:r>
              <a:rPr lang="zh-CN" altLang="en-US" sz="2800" b="1" dirty="0">
                <a:solidFill>
                  <a:srgbClr val="FF0000"/>
                </a:solidFill>
                <a:latin typeface="Calibri" panose="020F0502020204030204" pitchFamily="34" charset="0"/>
              </a:rPr>
              <a:t>交流电</a:t>
            </a:r>
            <a:r>
              <a:rPr lang="zh-CN" altLang="en-US" sz="2800" b="1" dirty="0">
                <a:solidFill>
                  <a:srgbClr val="3E27E7"/>
                </a:solidFill>
                <a:latin typeface="Calibri" panose="020F0502020204030204" pitchFamily="34" charset="0"/>
              </a:rPr>
              <a:t>。</a:t>
            </a:r>
          </a:p>
        </p:txBody>
      </p:sp>
      <p:pic>
        <p:nvPicPr>
          <p:cNvPr id="6" name="Picture 70" descr="fadianj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1175" y="393700"/>
            <a:ext cx="4814888"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71"/>
          <p:cNvGraphicFramePr>
            <a:graphicFrameLocks noChangeAspect="1"/>
          </p:cNvGraphicFramePr>
          <p:nvPr/>
        </p:nvGraphicFramePr>
        <p:xfrm>
          <a:off x="2713038" y="2443163"/>
          <a:ext cx="2303462" cy="698500"/>
        </p:xfrm>
        <a:graphic>
          <a:graphicData uri="http://schemas.openxmlformats.org/presentationml/2006/ole">
            <mc:AlternateContent xmlns:mc="http://schemas.openxmlformats.org/markup-compatibility/2006">
              <mc:Choice xmlns:v="urn:schemas-microsoft-com:vml" Requires="v">
                <p:oleObj spid="_x0000_s151149" name="公式" r:id="rId10" imgW="710891" imgH="215806" progId="Equation.3">
                  <p:embed/>
                </p:oleObj>
              </mc:Choice>
              <mc:Fallback>
                <p:oleObj name="公式" r:id="rId10" imgW="710891" imgH="21580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3038" y="2443163"/>
                        <a:ext cx="2303462"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609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 calcmode="lin" valueType="num">
                                      <p:cBhvr>
                                        <p:cTn id="22" dur="1000" fill="hold"/>
                                        <p:tgtEl>
                                          <p:spTgt spid="7"/>
                                        </p:tgtEl>
                                        <p:attrNameLst>
                                          <p:attrName>style.rotation</p:attrName>
                                        </p:attrNameLst>
                                      </p:cBhvr>
                                      <p:tavLst>
                                        <p:tav tm="0">
                                          <p:val>
                                            <p:fltVal val="90"/>
                                          </p:val>
                                        </p:tav>
                                        <p:tav tm="100000">
                                          <p:val>
                                            <p:fltVal val="0"/>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ircle(in)">
                                      <p:cBhvr>
                                        <p:cTn id="33" dur="2000"/>
                                        <p:tgtEl>
                                          <p:spTgt spid="5"/>
                                        </p:tgtEl>
                                      </p:cBhvr>
                                    </p:animEffect>
                                  </p:childTnLst>
                                </p:cTn>
                              </p:par>
                            </p:childTnLst>
                          </p:cTn>
                        </p:par>
                        <p:par>
                          <p:cTn id="34" fill="hold">
                            <p:stCondLst>
                              <p:cond delay="2000"/>
                            </p:stCondLst>
                            <p:childTnLst>
                              <p:par>
                                <p:cTn id="35" presetID="9"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992314" y="108929"/>
            <a:ext cx="86756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kern="0" dirty="0">
                <a:solidFill>
                  <a:srgbClr val="FF0000"/>
                </a:solidFill>
              </a:rPr>
              <a:t>练习：</a:t>
            </a:r>
            <a:r>
              <a:rPr kumimoji="1" lang="zh-CN" altLang="en-US" dirty="0">
                <a:solidFill>
                  <a:srgbClr val="3333FF"/>
                </a:solidFill>
                <a:latin typeface="宋体" panose="02010600030101010101" pitchFamily="2" charset="-122"/>
              </a:rPr>
              <a:t>边长为</a:t>
            </a:r>
            <a:r>
              <a:rPr kumimoji="1" lang="en-US" altLang="zh-CN" i="1" dirty="0">
                <a:solidFill>
                  <a:srgbClr val="FF0000"/>
                </a:solidFill>
              </a:rPr>
              <a:t>a</a:t>
            </a:r>
            <a:r>
              <a:rPr kumimoji="1" lang="en-US" altLang="zh-CN" dirty="0">
                <a:solidFill>
                  <a:srgbClr val="3333FF"/>
                </a:solidFill>
                <a:latin typeface="宋体" panose="02010600030101010101" pitchFamily="2" charset="-122"/>
              </a:rPr>
              <a:t> </a:t>
            </a:r>
            <a:r>
              <a:rPr kumimoji="1" lang="zh-CN" altLang="en-US" dirty="0">
                <a:solidFill>
                  <a:srgbClr val="3333FF"/>
                </a:solidFill>
                <a:latin typeface="宋体" panose="02010600030101010101" pitchFamily="2" charset="-122"/>
              </a:rPr>
              <a:t>的正方形导体线框，在均匀磁场</a:t>
            </a:r>
            <a:r>
              <a:rPr kumimoji="1" lang="en-US" altLang="zh-CN" i="1" dirty="0">
                <a:solidFill>
                  <a:srgbClr val="FF0000"/>
                </a:solidFill>
              </a:rPr>
              <a:t>B</a:t>
            </a:r>
            <a:r>
              <a:rPr kumimoji="1" lang="zh-CN" altLang="en-US" dirty="0">
                <a:solidFill>
                  <a:srgbClr val="3333FF"/>
                </a:solidFill>
                <a:latin typeface="宋体" panose="02010600030101010101" pitchFamily="2" charset="-122"/>
              </a:rPr>
              <a:t>中，线框绕</a:t>
            </a:r>
            <a:r>
              <a:rPr kumimoji="1" lang="en-US" altLang="zh-CN" dirty="0" err="1">
                <a:solidFill>
                  <a:srgbClr val="3333FF"/>
                </a:solidFill>
                <a:latin typeface="宋体" panose="02010600030101010101" pitchFamily="2" charset="-122"/>
              </a:rPr>
              <a:t>ef</a:t>
            </a:r>
            <a:r>
              <a:rPr kumimoji="1" lang="en-US" altLang="zh-CN" dirty="0">
                <a:solidFill>
                  <a:srgbClr val="3333FF"/>
                </a:solidFill>
                <a:latin typeface="宋体" panose="02010600030101010101" pitchFamily="2" charset="-122"/>
              </a:rPr>
              <a:t> </a:t>
            </a:r>
            <a:r>
              <a:rPr kumimoji="1" lang="zh-CN" altLang="en-US" dirty="0">
                <a:solidFill>
                  <a:srgbClr val="3333FF"/>
                </a:solidFill>
                <a:latin typeface="宋体" panose="02010600030101010101" pitchFamily="2" charset="-122"/>
              </a:rPr>
              <a:t>轴以</a:t>
            </a:r>
            <a:r>
              <a:rPr kumimoji="1" lang="el-GR" altLang="zh-CN" i="1" dirty="0">
                <a:solidFill>
                  <a:srgbClr val="FF0000"/>
                </a:solidFill>
              </a:rPr>
              <a:t>ω</a:t>
            </a:r>
            <a:r>
              <a:rPr kumimoji="1" lang="zh-CN" altLang="en-US" dirty="0">
                <a:solidFill>
                  <a:srgbClr val="3333FF"/>
                </a:solidFill>
                <a:latin typeface="宋体" panose="02010600030101010101" pitchFamily="2" charset="-122"/>
              </a:rPr>
              <a:t>转动</a:t>
            </a:r>
            <a:r>
              <a:rPr kumimoji="1" lang="en-US" altLang="zh-CN" dirty="0">
                <a:solidFill>
                  <a:srgbClr val="3333FF"/>
                </a:solidFill>
                <a:latin typeface="宋体" panose="02010600030101010101" pitchFamily="2" charset="-122"/>
              </a:rPr>
              <a:t> </a:t>
            </a:r>
            <a:r>
              <a:rPr kumimoji="1" lang="zh-CN" altLang="en-US" dirty="0">
                <a:solidFill>
                  <a:srgbClr val="3333FF"/>
                </a:solidFill>
                <a:latin typeface="宋体" panose="02010600030101010101" pitchFamily="2" charset="-122"/>
              </a:rPr>
              <a:t>，</a:t>
            </a:r>
            <a:r>
              <a:rPr lang="en-US" altLang="zh-CN" dirty="0">
                <a:solidFill>
                  <a:srgbClr val="FF0000"/>
                </a:solidFill>
                <a:latin typeface="Calibri" panose="020F0502020204030204" pitchFamily="34" charset="0"/>
              </a:rPr>
              <a:t> t=0</a:t>
            </a:r>
            <a:r>
              <a:rPr lang="zh-CN" altLang="en-US" dirty="0">
                <a:solidFill>
                  <a:srgbClr val="009900"/>
                </a:solidFill>
                <a:latin typeface="Calibri" panose="020F0502020204030204" pitchFamily="34" charset="0"/>
              </a:rPr>
              <a:t>时  </a:t>
            </a:r>
            <a:r>
              <a:rPr lang="en-US" altLang="zh-CN" dirty="0">
                <a:solidFill>
                  <a:srgbClr val="009900"/>
                </a:solidFill>
                <a:latin typeface="Calibri" panose="020F0502020204030204" pitchFamily="34" charset="0"/>
              </a:rPr>
              <a:t>  </a:t>
            </a:r>
            <a:r>
              <a:rPr lang="zh-CN" altLang="en-US" dirty="0">
                <a:solidFill>
                  <a:srgbClr val="009900"/>
                </a:solidFill>
                <a:latin typeface="Calibri" panose="020F0502020204030204" pitchFamily="34" charset="0"/>
              </a:rPr>
              <a:t>与      重合，</a:t>
            </a:r>
            <a:r>
              <a:rPr kumimoji="1" lang="zh-CN" altLang="en-US" dirty="0">
                <a:solidFill>
                  <a:srgbClr val="009900"/>
                </a:solidFill>
                <a:latin typeface="宋体" panose="02010600030101010101" pitchFamily="2" charset="-122"/>
              </a:rPr>
              <a:t>线框的感应电动势</a:t>
            </a:r>
            <a:r>
              <a:rPr kumimoji="1" lang="en-US" altLang="zh-CN" dirty="0">
                <a:solidFill>
                  <a:srgbClr val="009900"/>
                </a:solidFill>
                <a:latin typeface="宋体" panose="02010600030101010101" pitchFamily="2" charset="-122"/>
              </a:rPr>
              <a:t>=_____</a:t>
            </a:r>
            <a:endParaRPr kumimoji="1" lang="zh-CN" altLang="en-US" dirty="0">
              <a:solidFill>
                <a:srgbClr val="009900"/>
              </a:solidFill>
              <a:latin typeface="宋体" panose="02010600030101010101" pitchFamily="2" charset="-122"/>
            </a:endParaRPr>
          </a:p>
        </p:txBody>
      </p:sp>
      <p:grpSp>
        <p:nvGrpSpPr>
          <p:cNvPr id="3" name="Group 40"/>
          <p:cNvGrpSpPr>
            <a:grpSpLocks/>
          </p:cNvGrpSpPr>
          <p:nvPr/>
        </p:nvGrpSpPr>
        <p:grpSpPr bwMode="auto">
          <a:xfrm>
            <a:off x="6978254" y="1988841"/>
            <a:ext cx="3189288" cy="3552825"/>
            <a:chOff x="3814" y="912"/>
            <a:chExt cx="2009" cy="2238"/>
          </a:xfrm>
        </p:grpSpPr>
        <p:sp>
          <p:nvSpPr>
            <p:cNvPr id="4" name="Line 16"/>
            <p:cNvSpPr>
              <a:spLocks noChangeShapeType="1"/>
            </p:cNvSpPr>
            <p:nvPr/>
          </p:nvSpPr>
          <p:spPr bwMode="auto">
            <a:xfrm>
              <a:off x="4080" y="1498"/>
              <a:ext cx="1440" cy="0"/>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Line 17"/>
            <p:cNvSpPr>
              <a:spLocks noChangeShapeType="1"/>
            </p:cNvSpPr>
            <p:nvPr/>
          </p:nvSpPr>
          <p:spPr bwMode="auto">
            <a:xfrm>
              <a:off x="4080" y="1882"/>
              <a:ext cx="1440" cy="0"/>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 name="Line 18"/>
            <p:cNvSpPr>
              <a:spLocks noChangeShapeType="1"/>
            </p:cNvSpPr>
            <p:nvPr/>
          </p:nvSpPr>
          <p:spPr bwMode="auto">
            <a:xfrm>
              <a:off x="4080" y="2266"/>
              <a:ext cx="1440" cy="0"/>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 name="Line 19"/>
            <p:cNvSpPr>
              <a:spLocks noChangeShapeType="1"/>
            </p:cNvSpPr>
            <p:nvPr/>
          </p:nvSpPr>
          <p:spPr bwMode="auto">
            <a:xfrm>
              <a:off x="4080" y="2650"/>
              <a:ext cx="1440" cy="0"/>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27"/>
            <p:cNvSpPr>
              <a:spLocks noChangeShapeType="1"/>
            </p:cNvSpPr>
            <p:nvPr/>
          </p:nvSpPr>
          <p:spPr bwMode="auto">
            <a:xfrm>
              <a:off x="4512" y="912"/>
              <a:ext cx="0" cy="2208"/>
            </a:xfrm>
            <a:prstGeom prst="line">
              <a:avLst/>
            </a:prstGeom>
            <a:noFill/>
            <a:ln w="28575">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Object 28"/>
            <p:cNvGraphicFramePr>
              <a:graphicFrameLocks noChangeAspect="1"/>
            </p:cNvGraphicFramePr>
            <p:nvPr>
              <p:extLst>
                <p:ext uri="{D42A27DB-BD31-4B8C-83A1-F6EECF244321}">
                  <p14:modId xmlns:p14="http://schemas.microsoft.com/office/powerpoint/2010/main" val="3277496742"/>
                </p:ext>
              </p:extLst>
            </p:nvPr>
          </p:nvGraphicFramePr>
          <p:xfrm>
            <a:off x="5508" y="2350"/>
            <a:ext cx="315" cy="419"/>
          </p:xfrm>
          <a:graphic>
            <a:graphicData uri="http://schemas.openxmlformats.org/presentationml/2006/ole">
              <mc:AlternateContent xmlns:mc="http://schemas.openxmlformats.org/markup-compatibility/2006">
                <mc:Choice xmlns:v="urn:schemas-microsoft-com:vml" Requires="v">
                  <p:oleObj spid="_x0000_s266194" name="公式" r:id="rId3" imgW="152280" imgH="203040" progId="Equation.3">
                    <p:embed/>
                  </p:oleObj>
                </mc:Choice>
                <mc:Fallback>
                  <p:oleObj name="公式" r:id="rId3" imgW="152280" imgH="203040" progId="Equation.3">
                    <p:embed/>
                    <p:pic>
                      <p:nvPicPr>
                        <p:cNvPr id="0" name=""/>
                        <p:cNvPicPr preferRelativeResize="0">
                          <a:picLocks noChangeAspect="1" noChangeArrowheads="1"/>
                        </p:cNvPicPr>
                        <p:nvPr/>
                      </p:nvPicPr>
                      <p:blipFill>
                        <a:blip r:embed="rId4"/>
                        <a:srcRect/>
                        <a:stretch>
                          <a:fillRect/>
                        </a:stretch>
                      </p:blipFill>
                      <p:spPr bwMode="auto">
                        <a:xfrm>
                          <a:off x="5508" y="2350"/>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9"/>
            <p:cNvGraphicFramePr>
              <a:graphicFrameLocks noChangeAspect="1"/>
            </p:cNvGraphicFramePr>
            <p:nvPr>
              <p:extLst>
                <p:ext uri="{D42A27DB-BD31-4B8C-83A1-F6EECF244321}">
                  <p14:modId xmlns:p14="http://schemas.microsoft.com/office/powerpoint/2010/main" val="2090837906"/>
                </p:ext>
              </p:extLst>
            </p:nvPr>
          </p:nvGraphicFramePr>
          <p:xfrm>
            <a:off x="3903" y="1533"/>
            <a:ext cx="263" cy="288"/>
          </p:xfrm>
          <a:graphic>
            <a:graphicData uri="http://schemas.openxmlformats.org/presentationml/2006/ole">
              <mc:AlternateContent xmlns:mc="http://schemas.openxmlformats.org/markup-compatibility/2006">
                <mc:Choice xmlns:v="urn:schemas-microsoft-com:vml" Requires="v">
                  <p:oleObj spid="_x0000_s266195" name="Equation" r:id="rId5" imgW="126720" imgH="139680" progId="Equation.3">
                    <p:embed/>
                  </p:oleObj>
                </mc:Choice>
                <mc:Fallback>
                  <p:oleObj name="Equation" r:id="rId5"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3" y="1533"/>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0"/>
            <p:cNvGraphicFramePr>
              <a:graphicFrameLocks noChangeAspect="1"/>
            </p:cNvGraphicFramePr>
            <p:nvPr>
              <p:extLst>
                <p:ext uri="{D42A27DB-BD31-4B8C-83A1-F6EECF244321}">
                  <p14:modId xmlns:p14="http://schemas.microsoft.com/office/powerpoint/2010/main" val="3598517199"/>
                </p:ext>
              </p:extLst>
            </p:nvPr>
          </p:nvGraphicFramePr>
          <p:xfrm>
            <a:off x="4951" y="1138"/>
            <a:ext cx="263" cy="367"/>
          </p:xfrm>
          <a:graphic>
            <a:graphicData uri="http://schemas.openxmlformats.org/presentationml/2006/ole">
              <mc:AlternateContent xmlns:mc="http://schemas.openxmlformats.org/markup-compatibility/2006">
                <mc:Choice xmlns:v="urn:schemas-microsoft-com:vml" Requires="v">
                  <p:oleObj spid="_x0000_s266196" name="Equation" r:id="rId7" imgW="126720" imgH="177480" progId="Equation.3">
                    <p:embed/>
                  </p:oleObj>
                </mc:Choice>
                <mc:Fallback>
                  <p:oleObj name="Equation" r:id="rId7"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1" y="1138"/>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1"/>
            <p:cNvGraphicFramePr>
              <a:graphicFrameLocks noChangeAspect="1"/>
            </p:cNvGraphicFramePr>
            <p:nvPr>
              <p:extLst>
                <p:ext uri="{D42A27DB-BD31-4B8C-83A1-F6EECF244321}">
                  <p14:modId xmlns:p14="http://schemas.microsoft.com/office/powerpoint/2010/main" val="3811771718"/>
                </p:ext>
              </p:extLst>
            </p:nvPr>
          </p:nvGraphicFramePr>
          <p:xfrm>
            <a:off x="4926" y="2692"/>
            <a:ext cx="236" cy="289"/>
          </p:xfrm>
          <a:graphic>
            <a:graphicData uri="http://schemas.openxmlformats.org/presentationml/2006/ole">
              <mc:AlternateContent xmlns:mc="http://schemas.openxmlformats.org/markup-compatibility/2006">
                <mc:Choice xmlns:v="urn:schemas-microsoft-com:vml" Requires="v">
                  <p:oleObj spid="_x0000_s266197" name="Equation" r:id="rId9" imgW="114120" imgH="139680" progId="Equation.3">
                    <p:embed/>
                  </p:oleObj>
                </mc:Choice>
                <mc:Fallback>
                  <p:oleObj name="Equation" r:id="rId9"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 y="2692"/>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2"/>
            <p:cNvGraphicFramePr>
              <a:graphicFrameLocks noChangeAspect="1"/>
            </p:cNvGraphicFramePr>
            <p:nvPr>
              <p:extLst>
                <p:ext uri="{D42A27DB-BD31-4B8C-83A1-F6EECF244321}">
                  <p14:modId xmlns:p14="http://schemas.microsoft.com/office/powerpoint/2010/main" val="203428058"/>
                </p:ext>
              </p:extLst>
            </p:nvPr>
          </p:nvGraphicFramePr>
          <p:xfrm>
            <a:off x="3814" y="2388"/>
            <a:ext cx="288" cy="368"/>
          </p:xfrm>
          <a:graphic>
            <a:graphicData uri="http://schemas.openxmlformats.org/presentationml/2006/ole">
              <mc:AlternateContent xmlns:mc="http://schemas.openxmlformats.org/markup-compatibility/2006">
                <mc:Choice xmlns:v="urn:schemas-microsoft-com:vml" Requires="v">
                  <p:oleObj spid="_x0000_s266198" name="Equation" r:id="rId11" imgW="139680" imgH="177480" progId="Equation.DSMT4">
                    <p:embed/>
                  </p:oleObj>
                </mc:Choice>
                <mc:Fallback>
                  <p:oleObj name="Equation" r:id="rId11" imgW="139680" imgH="177480" progId="Equation.DSMT4">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4" y="2388"/>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3"/>
            <p:cNvGraphicFramePr>
              <a:graphicFrameLocks noChangeAspect="1"/>
            </p:cNvGraphicFramePr>
            <p:nvPr>
              <p:extLst>
                <p:ext uri="{D42A27DB-BD31-4B8C-83A1-F6EECF244321}">
                  <p14:modId xmlns:p14="http://schemas.microsoft.com/office/powerpoint/2010/main" val="703847512"/>
                </p:ext>
              </p:extLst>
            </p:nvPr>
          </p:nvGraphicFramePr>
          <p:xfrm>
            <a:off x="4256" y="1223"/>
            <a:ext cx="237" cy="288"/>
          </p:xfrm>
          <a:graphic>
            <a:graphicData uri="http://schemas.openxmlformats.org/presentationml/2006/ole">
              <mc:AlternateContent xmlns:mc="http://schemas.openxmlformats.org/markup-compatibility/2006">
                <mc:Choice xmlns:v="urn:schemas-microsoft-com:vml" Requires="v">
                  <p:oleObj spid="_x0000_s266199" name="Equation" r:id="rId13" imgW="114120" imgH="139680" progId="Equation.3">
                    <p:embed/>
                  </p:oleObj>
                </mc:Choice>
                <mc:Fallback>
                  <p:oleObj name="Equation" r:id="rId13" imgW="114120" imgH="13968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56" y="1223"/>
                          <a:ext cx="23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4"/>
            <p:cNvGraphicFramePr>
              <a:graphicFrameLocks noChangeAspect="1"/>
            </p:cNvGraphicFramePr>
            <p:nvPr>
              <p:extLst>
                <p:ext uri="{D42A27DB-BD31-4B8C-83A1-F6EECF244321}">
                  <p14:modId xmlns:p14="http://schemas.microsoft.com/office/powerpoint/2010/main" val="178769592"/>
                </p:ext>
              </p:extLst>
            </p:nvPr>
          </p:nvGraphicFramePr>
          <p:xfrm>
            <a:off x="4237" y="2814"/>
            <a:ext cx="253" cy="336"/>
          </p:xfrm>
          <a:graphic>
            <a:graphicData uri="http://schemas.openxmlformats.org/presentationml/2006/ole">
              <mc:AlternateContent xmlns:mc="http://schemas.openxmlformats.org/markup-compatibility/2006">
                <mc:Choice xmlns:v="urn:schemas-microsoft-com:vml" Requires="v">
                  <p:oleObj spid="_x0000_s266200" name="Equation" r:id="rId15" imgW="152280" imgH="203040" progId="Equation.3">
                    <p:embed/>
                  </p:oleObj>
                </mc:Choice>
                <mc:Fallback>
                  <p:oleObj name="Equation" r:id="rId15" imgW="152280" imgH="20304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37" y="2814"/>
                          <a:ext cx="253"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37"/>
            <p:cNvSpPr>
              <a:spLocks noChangeArrowheads="1"/>
            </p:cNvSpPr>
            <p:nvPr/>
          </p:nvSpPr>
          <p:spPr bwMode="auto">
            <a:xfrm>
              <a:off x="4320" y="1056"/>
              <a:ext cx="384" cy="144"/>
            </a:xfrm>
            <a:prstGeom prst="curvedRightArrow">
              <a:avLst>
                <a:gd name="adj1" fmla="val 20000"/>
                <a:gd name="adj2" fmla="val 40000"/>
                <a:gd name="adj3" fmla="val 88889"/>
              </a:avLst>
            </a:prstGeom>
            <a:solidFill>
              <a:srgbClr val="FF00FF"/>
            </a:solidFill>
            <a:ln w="28575">
              <a:solidFill>
                <a:srgbClr val="FF00FF"/>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38"/>
            <p:cNvGraphicFramePr>
              <a:graphicFrameLocks noChangeAspect="1"/>
            </p:cNvGraphicFramePr>
            <p:nvPr/>
          </p:nvGraphicFramePr>
          <p:xfrm>
            <a:off x="4656" y="1104"/>
            <a:ext cx="315" cy="288"/>
          </p:xfrm>
          <a:graphic>
            <a:graphicData uri="http://schemas.openxmlformats.org/presentationml/2006/ole">
              <mc:AlternateContent xmlns:mc="http://schemas.openxmlformats.org/markup-compatibility/2006">
                <mc:Choice xmlns:v="urn:schemas-microsoft-com:vml" Requires="v">
                  <p:oleObj spid="_x0000_s266201" name="Equation" r:id="rId17" imgW="152280" imgH="139680" progId="Equation.3">
                    <p:embed/>
                  </p:oleObj>
                </mc:Choice>
                <mc:Fallback>
                  <p:oleObj name="Equation" r:id="rId17" imgW="152280" imgH="13968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56" y="1104"/>
                          <a:ext cx="3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Text Box 2"/>
          <p:cNvSpPr txBox="1">
            <a:spLocks noChangeArrowheads="1"/>
          </p:cNvSpPr>
          <p:nvPr/>
        </p:nvSpPr>
        <p:spPr bwMode="auto">
          <a:xfrm>
            <a:off x="2105752" y="1693565"/>
            <a:ext cx="103792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dirty="0">
                <a:solidFill>
                  <a:srgbClr val="CC0000"/>
                </a:solidFill>
              </a:rPr>
              <a:t>解</a:t>
            </a:r>
            <a:r>
              <a:rPr kumimoji="1" lang="zh-CN" altLang="en-US" dirty="0">
                <a:solidFill>
                  <a:srgbClr val="0000FF"/>
                </a:solidFill>
              </a:rPr>
              <a:t>：</a:t>
            </a:r>
          </a:p>
        </p:txBody>
      </p:sp>
      <p:graphicFrame>
        <p:nvGraphicFramePr>
          <p:cNvPr id="24" name="Object 18"/>
          <p:cNvGraphicFramePr>
            <a:graphicFrameLocks noChangeAspect="1"/>
          </p:cNvGraphicFramePr>
          <p:nvPr>
            <p:extLst>
              <p:ext uri="{D42A27DB-BD31-4B8C-83A1-F6EECF244321}">
                <p14:modId xmlns:p14="http://schemas.microsoft.com/office/powerpoint/2010/main" val="3768883342"/>
              </p:ext>
            </p:extLst>
          </p:nvPr>
        </p:nvGraphicFramePr>
        <p:xfrm>
          <a:off x="9845928" y="585783"/>
          <a:ext cx="514350" cy="615950"/>
        </p:xfrm>
        <a:graphic>
          <a:graphicData uri="http://schemas.openxmlformats.org/presentationml/2006/ole">
            <mc:AlternateContent xmlns:mc="http://schemas.openxmlformats.org/markup-compatibility/2006">
              <mc:Choice xmlns:v="urn:schemas-microsoft-com:vml" Requires="v">
                <p:oleObj spid="_x0000_s266202" name="公式" r:id="rId19" imgW="152280" imgH="203040" progId="Equation.3">
                  <p:embed/>
                </p:oleObj>
              </mc:Choice>
              <mc:Fallback>
                <p:oleObj name="公式" r:id="rId19" imgW="152280" imgH="203040" progId="Equation.3">
                  <p:embed/>
                  <p:pic>
                    <p:nvPicPr>
                      <p:cNvPr id="0" name=""/>
                      <p:cNvPicPr>
                        <a:picLocks noChangeAspect="1" noChangeArrowheads="1"/>
                      </p:cNvPicPr>
                      <p:nvPr/>
                    </p:nvPicPr>
                    <p:blipFill>
                      <a:blip r:embed="rId20"/>
                      <a:srcRect/>
                      <a:stretch>
                        <a:fillRect/>
                      </a:stretch>
                    </p:blipFill>
                    <p:spPr bwMode="auto">
                      <a:xfrm>
                        <a:off x="9845928" y="585783"/>
                        <a:ext cx="5143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8"/>
          <p:cNvGraphicFramePr>
            <a:graphicFrameLocks noChangeAspect="1"/>
          </p:cNvGraphicFramePr>
          <p:nvPr>
            <p:extLst>
              <p:ext uri="{D42A27DB-BD31-4B8C-83A1-F6EECF244321}">
                <p14:modId xmlns:p14="http://schemas.microsoft.com/office/powerpoint/2010/main" val="1144778285"/>
              </p:ext>
            </p:extLst>
          </p:nvPr>
        </p:nvGraphicFramePr>
        <p:xfrm>
          <a:off x="8991998" y="546891"/>
          <a:ext cx="557212" cy="693737"/>
        </p:xfrm>
        <a:graphic>
          <a:graphicData uri="http://schemas.openxmlformats.org/presentationml/2006/ole">
            <mc:AlternateContent xmlns:mc="http://schemas.openxmlformats.org/markup-compatibility/2006">
              <mc:Choice xmlns:v="urn:schemas-microsoft-com:vml" Requires="v">
                <p:oleObj spid="_x0000_s266203" name="公式" r:id="rId21" imgW="164880" imgH="228600" progId="Equation.3">
                  <p:embed/>
                </p:oleObj>
              </mc:Choice>
              <mc:Fallback>
                <p:oleObj name="公式" r:id="rId21" imgW="164880" imgH="228600" progId="Equation.3">
                  <p:embed/>
                  <p:pic>
                    <p:nvPicPr>
                      <p:cNvPr id="0" name=""/>
                      <p:cNvPicPr>
                        <a:picLocks noChangeAspect="1" noChangeArrowheads="1"/>
                      </p:cNvPicPr>
                      <p:nvPr/>
                    </p:nvPicPr>
                    <p:blipFill>
                      <a:blip r:embed="rId22"/>
                      <a:srcRect/>
                      <a:stretch>
                        <a:fillRect/>
                      </a:stretch>
                    </p:blipFill>
                    <p:spPr bwMode="auto">
                      <a:xfrm>
                        <a:off x="8991998" y="546891"/>
                        <a:ext cx="557212"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Oval 9"/>
          <p:cNvSpPr>
            <a:spLocks noChangeArrowheads="1"/>
          </p:cNvSpPr>
          <p:nvPr/>
        </p:nvSpPr>
        <p:spPr bwMode="auto">
          <a:xfrm rot="19586076" flipH="1" flipV="1">
            <a:off x="7016165" y="3113334"/>
            <a:ext cx="1976433" cy="1237967"/>
          </a:xfrm>
          <a:prstGeom prst="parallelogram">
            <a:avLst>
              <a:gd name="adj" fmla="val 69792"/>
            </a:avLst>
          </a:prstGeom>
          <a:noFill/>
          <a:ln w="28575">
            <a:solidFill>
              <a:srgbClr val="FF00FF"/>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Line 49"/>
          <p:cNvSpPr>
            <a:spLocks noChangeShapeType="1"/>
          </p:cNvSpPr>
          <p:nvPr/>
        </p:nvSpPr>
        <p:spPr bwMode="auto">
          <a:xfrm>
            <a:off x="8333772" y="3766296"/>
            <a:ext cx="1109868" cy="3284"/>
          </a:xfrm>
          <a:prstGeom prst="line">
            <a:avLst/>
          </a:prstGeom>
          <a:noFill/>
          <a:ln w="38100">
            <a:solidFill>
              <a:srgbClr val="FF0066"/>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9"/>
          <p:cNvSpPr>
            <a:spLocks noChangeShapeType="1"/>
          </p:cNvSpPr>
          <p:nvPr/>
        </p:nvSpPr>
        <p:spPr bwMode="auto">
          <a:xfrm flipV="1">
            <a:off x="8298847" y="3192103"/>
            <a:ext cx="1203149" cy="540966"/>
          </a:xfrm>
          <a:prstGeom prst="line">
            <a:avLst/>
          </a:prstGeom>
          <a:noFill/>
          <a:ln w="38100">
            <a:solidFill>
              <a:srgbClr val="FF0066"/>
            </a:solidFill>
            <a:prstDash val="sysDot"/>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AutoShape 17"/>
          <p:cNvSpPr>
            <a:spLocks noChangeArrowheads="1"/>
          </p:cNvSpPr>
          <p:nvPr/>
        </p:nvSpPr>
        <p:spPr bwMode="auto">
          <a:xfrm flipV="1">
            <a:off x="7718432" y="3381016"/>
            <a:ext cx="928092" cy="708091"/>
          </a:xfrm>
          <a:prstGeom prst="curvedDownArrow">
            <a:avLst>
              <a:gd name="adj1" fmla="val 4704"/>
              <a:gd name="adj2" fmla="val 24704"/>
              <a:gd name="adj3" fmla="val 42857"/>
            </a:avLst>
          </a:prstGeom>
          <a:solidFill>
            <a:srgbClr val="009900"/>
          </a:solidFill>
          <a:ln w="38100">
            <a:solidFill>
              <a:srgbClr val="009900"/>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2" name="Object 19"/>
          <p:cNvGraphicFramePr>
            <a:graphicFrameLocks noChangeAspect="1"/>
          </p:cNvGraphicFramePr>
          <p:nvPr>
            <p:extLst>
              <p:ext uri="{D42A27DB-BD31-4B8C-83A1-F6EECF244321}">
                <p14:modId xmlns:p14="http://schemas.microsoft.com/office/powerpoint/2010/main" val="1177873778"/>
              </p:ext>
            </p:extLst>
          </p:nvPr>
        </p:nvGraphicFramePr>
        <p:xfrm>
          <a:off x="9446609" y="3501724"/>
          <a:ext cx="487363" cy="685800"/>
        </p:xfrm>
        <a:graphic>
          <a:graphicData uri="http://schemas.openxmlformats.org/presentationml/2006/ole">
            <mc:AlternateContent xmlns:mc="http://schemas.openxmlformats.org/markup-compatibility/2006">
              <mc:Choice xmlns:v="urn:schemas-microsoft-com:vml" Requires="v">
                <p:oleObj spid="_x0000_s266204" name="公式" r:id="rId23" imgW="165028" imgH="228501" progId="Equation.3">
                  <p:embed/>
                </p:oleObj>
              </mc:Choice>
              <mc:Fallback>
                <p:oleObj name="公式" r:id="rId23" imgW="165028" imgH="228501" progId="Equation.3">
                  <p:embed/>
                  <p:pic>
                    <p:nvPicPr>
                      <p:cNvPr id="148"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46609" y="3501724"/>
                        <a:ext cx="487363"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Arc 35"/>
          <p:cNvSpPr>
            <a:spLocks/>
          </p:cNvSpPr>
          <p:nvPr/>
        </p:nvSpPr>
        <p:spPr bwMode="auto">
          <a:xfrm rot="2432127">
            <a:off x="8813797" y="3499697"/>
            <a:ext cx="276597" cy="241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63" y="0"/>
                </a:moveTo>
                <a:cubicBezTo>
                  <a:pt x="11968" y="35"/>
                  <a:pt x="21600" y="9695"/>
                  <a:pt x="21600" y="21600"/>
                </a:cubicBezTo>
              </a:path>
              <a:path w="21600" h="21600" stroke="0" extrusionOk="0">
                <a:moveTo>
                  <a:pt x="63" y="0"/>
                </a:moveTo>
                <a:cubicBezTo>
                  <a:pt x="11968" y="35"/>
                  <a:pt x="21600" y="9695"/>
                  <a:pt x="21600" y="21600"/>
                </a:cubicBezTo>
                <a:lnTo>
                  <a:pt x="0" y="21600"/>
                </a:lnTo>
                <a:lnTo>
                  <a:pt x="63" y="0"/>
                </a:lnTo>
                <a:close/>
              </a:path>
            </a:pathLst>
          </a:custGeom>
          <a:noFill/>
          <a:ln w="28575">
            <a:solidFill>
              <a:srgbClr val="0099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矩形 34"/>
          <p:cNvSpPr/>
          <p:nvPr/>
        </p:nvSpPr>
        <p:spPr>
          <a:xfrm>
            <a:off x="8873790" y="3703957"/>
            <a:ext cx="662361" cy="523220"/>
          </a:xfrm>
          <a:prstGeom prst="rect">
            <a:avLst/>
          </a:prstGeom>
        </p:spPr>
        <p:txBody>
          <a:bodyPr wrap="none">
            <a:spAutoFit/>
          </a:bodyPr>
          <a:lstStyle/>
          <a:p>
            <a:r>
              <a:rPr kumimoji="1" lang="el-GR" altLang="zh-CN" sz="2800" i="1" dirty="0">
                <a:solidFill>
                  <a:srgbClr val="FF0000"/>
                </a:solidFill>
              </a:rPr>
              <a:t>ω</a:t>
            </a:r>
            <a:r>
              <a:rPr kumimoji="1" lang="en-US" altLang="zh-CN" sz="2800" i="1" dirty="0">
                <a:solidFill>
                  <a:srgbClr val="FF0000"/>
                </a:solidFill>
              </a:rPr>
              <a:t>t</a:t>
            </a:r>
            <a:r>
              <a:rPr kumimoji="1" lang="en-US" altLang="zh-CN" sz="2800" i="1" dirty="0">
                <a:solidFill>
                  <a:srgbClr val="3333FF"/>
                </a:solidFill>
              </a:rPr>
              <a:t> </a:t>
            </a:r>
            <a:endParaRPr lang="zh-CN" altLang="en-US" sz="2800" dirty="0"/>
          </a:p>
        </p:txBody>
      </p:sp>
      <p:graphicFrame>
        <p:nvGraphicFramePr>
          <p:cNvPr id="39" name="Object 61"/>
          <p:cNvGraphicFramePr>
            <a:graphicFrameLocks noChangeAspect="1"/>
          </p:cNvGraphicFramePr>
          <p:nvPr>
            <p:extLst>
              <p:ext uri="{D42A27DB-BD31-4B8C-83A1-F6EECF244321}">
                <p14:modId xmlns:p14="http://schemas.microsoft.com/office/powerpoint/2010/main" val="940315164"/>
              </p:ext>
            </p:extLst>
          </p:nvPr>
        </p:nvGraphicFramePr>
        <p:xfrm>
          <a:off x="2878188" y="2326971"/>
          <a:ext cx="2417763" cy="688975"/>
        </p:xfrm>
        <a:graphic>
          <a:graphicData uri="http://schemas.openxmlformats.org/presentationml/2006/ole">
            <mc:AlternateContent xmlns:mc="http://schemas.openxmlformats.org/markup-compatibility/2006">
              <mc:Choice xmlns:v="urn:schemas-microsoft-com:vml" Requires="v">
                <p:oleObj spid="_x0000_s266205" name="Equation" r:id="rId25" imgW="863280" imgH="279360" progId="Equation.DSMT4">
                  <p:embed/>
                </p:oleObj>
              </mc:Choice>
              <mc:Fallback>
                <p:oleObj name="Equation" r:id="rId25" imgW="863280" imgH="279360" progId="Equation.DSMT4">
                  <p:embed/>
                  <p:pic>
                    <p:nvPicPr>
                      <p:cNvPr id="70" name="Object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78188" y="2326971"/>
                        <a:ext cx="2417763"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Oval 9"/>
          <p:cNvSpPr>
            <a:spLocks noChangeArrowheads="1"/>
          </p:cNvSpPr>
          <p:nvPr/>
        </p:nvSpPr>
        <p:spPr bwMode="auto">
          <a:xfrm rot="20844166" flipH="1" flipV="1">
            <a:off x="7483593" y="2934135"/>
            <a:ext cx="1419894" cy="1481066"/>
          </a:xfrm>
          <a:prstGeom prst="parallelogram">
            <a:avLst/>
          </a:prstGeom>
          <a:noFill/>
          <a:ln w="285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3" name="Object 6"/>
          <p:cNvGraphicFramePr>
            <a:graphicFrameLocks noChangeAspect="1"/>
          </p:cNvGraphicFramePr>
          <p:nvPr>
            <p:extLst>
              <p:ext uri="{D42A27DB-BD31-4B8C-83A1-F6EECF244321}">
                <p14:modId xmlns:p14="http://schemas.microsoft.com/office/powerpoint/2010/main" val="538819695"/>
              </p:ext>
            </p:extLst>
          </p:nvPr>
        </p:nvGraphicFramePr>
        <p:xfrm>
          <a:off x="3075350" y="3402522"/>
          <a:ext cx="2025650" cy="523875"/>
        </p:xfrm>
        <a:graphic>
          <a:graphicData uri="http://schemas.openxmlformats.org/presentationml/2006/ole">
            <mc:AlternateContent xmlns:mc="http://schemas.openxmlformats.org/markup-compatibility/2006">
              <mc:Choice xmlns:v="urn:schemas-microsoft-com:vml" Requires="v">
                <p:oleObj spid="_x0000_s266206" name="Equation" r:id="rId27" imgW="685800" imgH="177480" progId="Equation.DSMT4">
                  <p:embed/>
                </p:oleObj>
              </mc:Choice>
              <mc:Fallback>
                <p:oleObj name="Equation" r:id="rId27" imgW="685800" imgH="177480" progId="Equation.DSMT4">
                  <p:embed/>
                  <p:pic>
                    <p:nvPicPr>
                      <p:cNvPr id="38" name="Object 6"/>
                      <p:cNvPicPr preferRelativeResize="0">
                        <a:picLocks noChangeAspect="1" noChangeArrowheads="1"/>
                      </p:cNvPicPr>
                      <p:nvPr/>
                    </p:nvPicPr>
                    <p:blipFill>
                      <a:blip r:embed="rId28"/>
                      <a:srcRect/>
                      <a:stretch>
                        <a:fillRect/>
                      </a:stretch>
                    </p:blipFill>
                    <p:spPr bwMode="auto">
                      <a:xfrm>
                        <a:off x="3075350" y="3402522"/>
                        <a:ext cx="20256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6"/>
          <p:cNvGraphicFramePr>
            <a:graphicFrameLocks noChangeAspect="1"/>
          </p:cNvGraphicFramePr>
          <p:nvPr>
            <p:extLst>
              <p:ext uri="{D42A27DB-BD31-4B8C-83A1-F6EECF244321}">
                <p14:modId xmlns:p14="http://schemas.microsoft.com/office/powerpoint/2010/main" val="1015945526"/>
              </p:ext>
            </p:extLst>
          </p:nvPr>
        </p:nvGraphicFramePr>
        <p:xfrm>
          <a:off x="1688414" y="4663493"/>
          <a:ext cx="5440363" cy="1162050"/>
        </p:xfrm>
        <a:graphic>
          <a:graphicData uri="http://schemas.openxmlformats.org/presentationml/2006/ole">
            <mc:AlternateContent xmlns:mc="http://schemas.openxmlformats.org/markup-compatibility/2006">
              <mc:Choice xmlns:v="urn:schemas-microsoft-com:vml" Requires="v">
                <p:oleObj spid="_x0000_s266207" name="Equation" r:id="rId29" imgW="1841400" imgH="393480" progId="Equation.DSMT4">
                  <p:embed/>
                </p:oleObj>
              </mc:Choice>
              <mc:Fallback>
                <p:oleObj name="Equation" r:id="rId29" imgW="1841400" imgH="393480" progId="Equation.DSMT4">
                  <p:embed/>
                  <p:pic>
                    <p:nvPicPr>
                      <p:cNvPr id="41" name="Object 6"/>
                      <p:cNvPicPr preferRelativeResize="0">
                        <a:picLocks noChangeAspect="1" noChangeArrowheads="1"/>
                      </p:cNvPicPr>
                      <p:nvPr/>
                    </p:nvPicPr>
                    <p:blipFill>
                      <a:blip r:embed="rId30"/>
                      <a:srcRect/>
                      <a:stretch>
                        <a:fillRect/>
                      </a:stretch>
                    </p:blipFill>
                    <p:spPr bwMode="auto">
                      <a:xfrm>
                        <a:off x="1688414" y="4663493"/>
                        <a:ext cx="5440363" cy="1162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7"/>
          <p:cNvGraphicFramePr>
            <a:graphicFrameLocks noChangeAspect="1"/>
          </p:cNvGraphicFramePr>
          <p:nvPr>
            <p:extLst>
              <p:ext uri="{D42A27DB-BD31-4B8C-83A1-F6EECF244321}">
                <p14:modId xmlns:p14="http://schemas.microsoft.com/office/powerpoint/2010/main" val="4236758242"/>
              </p:ext>
            </p:extLst>
          </p:nvPr>
        </p:nvGraphicFramePr>
        <p:xfrm>
          <a:off x="2301875" y="5864225"/>
          <a:ext cx="5056188" cy="609600"/>
        </p:xfrm>
        <a:graphic>
          <a:graphicData uri="http://schemas.openxmlformats.org/presentationml/2006/ole">
            <mc:AlternateContent xmlns:mc="http://schemas.openxmlformats.org/markup-compatibility/2006">
              <mc:Choice xmlns:v="urn:schemas-microsoft-com:vml" Requires="v">
                <p:oleObj spid="_x0000_s266208" name="Equation" r:id="rId31" imgW="1688760" imgH="203040" progId="Equation.DSMT4">
                  <p:embed/>
                </p:oleObj>
              </mc:Choice>
              <mc:Fallback>
                <p:oleObj name="Equation" r:id="rId31" imgW="1688760" imgH="203040" progId="Equation.DSMT4">
                  <p:embed/>
                  <p:pic>
                    <p:nvPicPr>
                      <p:cNvPr id="42" name="Object 7"/>
                      <p:cNvPicPr preferRelativeResize="0">
                        <a:picLocks noChangeAspect="1" noChangeArrowheads="1"/>
                      </p:cNvPicPr>
                      <p:nvPr/>
                    </p:nvPicPr>
                    <p:blipFill>
                      <a:blip r:embed="rId32"/>
                      <a:srcRect/>
                      <a:stretch>
                        <a:fillRect/>
                      </a:stretch>
                    </p:blipFill>
                    <p:spPr bwMode="auto">
                      <a:xfrm>
                        <a:off x="2301875" y="5864225"/>
                        <a:ext cx="5056188"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8956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anim calcmode="lin" valueType="num">
                                      <p:cBhvr>
                                        <p:cTn id="50" dur="1000" fill="hold"/>
                                        <p:tgtEl>
                                          <p:spTgt spid="35"/>
                                        </p:tgtEl>
                                        <p:attrNameLst>
                                          <p:attrName>ppt_x</p:attrName>
                                        </p:attrNameLst>
                                      </p:cBhvr>
                                      <p:tavLst>
                                        <p:tav tm="0">
                                          <p:val>
                                            <p:strVal val="#ppt_x"/>
                                          </p:val>
                                        </p:tav>
                                        <p:tav tm="100000">
                                          <p:val>
                                            <p:strVal val="#ppt_x"/>
                                          </p:val>
                                        </p:tav>
                                      </p:tavLst>
                                    </p:anim>
                                    <p:anim calcmode="lin" valueType="num">
                                      <p:cBhvr>
                                        <p:cTn id="5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500" fill="hold"/>
                                        <p:tgtEl>
                                          <p:spTgt spid="39"/>
                                        </p:tgtEl>
                                        <p:attrNameLst>
                                          <p:attrName>ppt_x</p:attrName>
                                        </p:attrNameLst>
                                      </p:cBhvr>
                                      <p:tavLst>
                                        <p:tav tm="0">
                                          <p:val>
                                            <p:strVal val="#ppt_x"/>
                                          </p:val>
                                        </p:tav>
                                        <p:tav tm="100000">
                                          <p:val>
                                            <p:strVal val="#ppt_x"/>
                                          </p:val>
                                        </p:tav>
                                      </p:tavLst>
                                    </p:anim>
                                    <p:anim calcmode="lin" valueType="num">
                                      <p:cBhvr additive="base">
                                        <p:cTn id="5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additive="base">
                                        <p:cTn id="68" dur="500" fill="hold"/>
                                        <p:tgtEl>
                                          <p:spTgt spid="44"/>
                                        </p:tgtEl>
                                        <p:attrNameLst>
                                          <p:attrName>ppt_x</p:attrName>
                                        </p:attrNameLst>
                                      </p:cBhvr>
                                      <p:tavLst>
                                        <p:tav tm="0">
                                          <p:val>
                                            <p:strVal val="#ppt_x"/>
                                          </p:val>
                                        </p:tav>
                                        <p:tav tm="100000">
                                          <p:val>
                                            <p:strVal val="#ppt_x"/>
                                          </p:val>
                                        </p:tav>
                                      </p:tavLst>
                                    </p:anim>
                                    <p:anim calcmode="lin" valueType="num">
                                      <p:cBhvr additive="base">
                                        <p:cTn id="6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1000"/>
                                        <p:tgtEl>
                                          <p:spTgt spid="45"/>
                                        </p:tgtEl>
                                      </p:cBhvr>
                                    </p:animEffect>
                                    <p:anim calcmode="lin" valueType="num">
                                      <p:cBhvr>
                                        <p:cTn id="75" dur="1000" fill="hold"/>
                                        <p:tgtEl>
                                          <p:spTgt spid="45"/>
                                        </p:tgtEl>
                                        <p:attrNameLst>
                                          <p:attrName>ppt_x</p:attrName>
                                        </p:attrNameLst>
                                      </p:cBhvr>
                                      <p:tavLst>
                                        <p:tav tm="0">
                                          <p:val>
                                            <p:strVal val="#ppt_x"/>
                                          </p:val>
                                        </p:tav>
                                        <p:tav tm="100000">
                                          <p:val>
                                            <p:strVal val="#ppt_x"/>
                                          </p:val>
                                        </p:tav>
                                      </p:tavLst>
                                    </p:anim>
                                    <p:anim calcmode="lin" valueType="num">
                                      <p:cBhvr>
                                        <p:cTn id="7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7" grpId="0" animBg="1"/>
      <p:bldP spid="28" grpId="0" animBg="1"/>
      <p:bldP spid="29" grpId="0" animBg="1"/>
      <p:bldP spid="31" grpId="0" animBg="1"/>
      <p:bldP spid="33" grpId="0" animBg="1"/>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40" name="Group 5"/>
          <p:cNvGrpSpPr>
            <a:grpSpLocks/>
          </p:cNvGrpSpPr>
          <p:nvPr/>
        </p:nvGrpSpPr>
        <p:grpSpPr bwMode="auto">
          <a:xfrm>
            <a:off x="8122445" y="2470784"/>
            <a:ext cx="2051050" cy="1219200"/>
            <a:chOff x="2605" y="2592"/>
            <a:chExt cx="1292" cy="768"/>
          </a:xfrm>
        </p:grpSpPr>
        <p:sp>
          <p:nvSpPr>
            <p:cNvPr id="15" name="Line 7"/>
            <p:cNvSpPr>
              <a:spLocks noChangeShapeType="1"/>
            </p:cNvSpPr>
            <p:nvPr/>
          </p:nvSpPr>
          <p:spPr bwMode="blackWhite">
            <a:xfrm>
              <a:off x="2889" y="3342"/>
              <a:ext cx="1008" cy="0"/>
            </a:xfrm>
            <a:prstGeom prst="line">
              <a:avLst/>
            </a:prstGeom>
            <a:noFill/>
            <a:ln w="9525">
              <a:solidFill>
                <a:srgbClr val="000000"/>
              </a:solidFill>
              <a:round/>
              <a:headEnd/>
              <a:tailEnd/>
            </a:ln>
            <a:effectLst/>
          </p:spPr>
          <p:txBody>
            <a:bodyPr wrap="none" anchor="ctr">
              <a:spAutoFit/>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 name="Line 8"/>
            <p:cNvSpPr>
              <a:spLocks noChangeShapeType="1"/>
            </p:cNvSpPr>
            <p:nvPr/>
          </p:nvSpPr>
          <p:spPr bwMode="blackWhite">
            <a:xfrm flipV="1">
              <a:off x="2880" y="2592"/>
              <a:ext cx="0" cy="768"/>
            </a:xfrm>
            <a:prstGeom prst="line">
              <a:avLst/>
            </a:prstGeom>
            <a:noFill/>
            <a:ln w="38100">
              <a:solidFill>
                <a:srgbClr val="FF0000"/>
              </a:solidFill>
              <a:round/>
              <a:headEnd/>
              <a:tailEnd type="triangle" w="med" len="med"/>
            </a:ln>
            <a:effectLst/>
          </p:spPr>
          <p:txBody>
            <a:bodyPr wrap="none" anchor="ctr">
              <a:spAutoFit/>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613" name="Rectangle 9"/>
            <p:cNvSpPr>
              <a:spLocks noChangeArrowheads="1"/>
            </p:cNvSpPr>
            <p:nvPr/>
          </p:nvSpPr>
          <p:spPr bwMode="blackWhite">
            <a:xfrm>
              <a:off x="3168" y="3024"/>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000000"/>
                  </a:solidFill>
                  <a:latin typeface="宋体" panose="02010600030101010101" pitchFamily="2" charset="-122"/>
                </a:rPr>
                <a:t>r</a:t>
              </a:r>
            </a:p>
          </p:txBody>
        </p:sp>
        <p:sp>
          <p:nvSpPr>
            <p:cNvPr id="25614" name="Rectangle 10"/>
            <p:cNvSpPr>
              <a:spLocks noChangeArrowheads="1"/>
            </p:cNvSpPr>
            <p:nvPr/>
          </p:nvSpPr>
          <p:spPr bwMode="blackWhite">
            <a:xfrm>
              <a:off x="2605" y="2592"/>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dirty="0">
                  <a:solidFill>
                    <a:srgbClr val="000000"/>
                  </a:solidFill>
                  <a:latin typeface="宋体" panose="02010600030101010101" pitchFamily="2" charset="-122"/>
                </a:rPr>
                <a:t>B</a:t>
              </a:r>
            </a:p>
          </p:txBody>
        </p:sp>
      </p:grpSp>
      <p:sp>
        <p:nvSpPr>
          <p:cNvPr id="25" name="AutoShape 56"/>
          <p:cNvSpPr>
            <a:spLocks noChangeArrowheads="1"/>
          </p:cNvSpPr>
          <p:nvPr/>
        </p:nvSpPr>
        <p:spPr bwMode="auto">
          <a:xfrm>
            <a:off x="7177883" y="3185160"/>
            <a:ext cx="2857500" cy="1000125"/>
          </a:xfrm>
          <a:custGeom>
            <a:avLst/>
            <a:gdLst>
              <a:gd name="G0" fmla="+- 863 0 0"/>
              <a:gd name="G1" fmla="+- 21600 0 863"/>
              <a:gd name="G2" fmla="+- 21600 0 86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63" y="10800"/>
                </a:moveTo>
                <a:cubicBezTo>
                  <a:pt x="863" y="16288"/>
                  <a:pt x="5312" y="20737"/>
                  <a:pt x="10800" y="20737"/>
                </a:cubicBezTo>
                <a:cubicBezTo>
                  <a:pt x="16288" y="20737"/>
                  <a:pt x="20737" y="16288"/>
                  <a:pt x="20737" y="10800"/>
                </a:cubicBezTo>
                <a:cubicBezTo>
                  <a:pt x="20737" y="5312"/>
                  <a:pt x="16288" y="863"/>
                  <a:pt x="10800" y="863"/>
                </a:cubicBezTo>
                <a:cubicBezTo>
                  <a:pt x="5312" y="863"/>
                  <a:pt x="863" y="5312"/>
                  <a:pt x="863" y="10800"/>
                </a:cubicBezTo>
                <a:close/>
              </a:path>
            </a:pathLst>
          </a:custGeom>
          <a:solidFill>
            <a:srgbClr val="66CCFF"/>
          </a:solidFill>
          <a:ln w="28575">
            <a:solidFill>
              <a:srgbClr val="008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 name="矩形 1"/>
          <p:cNvSpPr/>
          <p:nvPr/>
        </p:nvSpPr>
        <p:spPr>
          <a:xfrm>
            <a:off x="1742809" y="1954967"/>
            <a:ext cx="904875" cy="523875"/>
          </a:xfrm>
          <a:prstGeom prst="rect">
            <a:avLst/>
          </a:prstGeom>
        </p:spPr>
        <p:txBody>
          <a:bodyPr wrap="none">
            <a:spAutoFit/>
          </a:bodyPr>
          <a:lstStyle/>
          <a:p>
            <a:pPr>
              <a:defRPr/>
            </a:pPr>
            <a:r>
              <a:rPr lang="zh-CN" altLang="en-US" sz="2800" b="1" dirty="0">
                <a:solidFill>
                  <a:srgbClr val="CC0000"/>
                </a:solidFill>
                <a:latin typeface="+mj-ea"/>
              </a:rPr>
              <a:t>解</a:t>
            </a:r>
            <a:r>
              <a:rPr lang="zh-CN" altLang="en-US" sz="2800" b="1" dirty="0">
                <a:latin typeface="+mj-ea"/>
              </a:rPr>
              <a:t>：</a:t>
            </a:r>
            <a:endParaRPr lang="zh-CN" altLang="en-US" sz="2800" dirty="0"/>
          </a:p>
        </p:txBody>
      </p:sp>
      <p:graphicFrame>
        <p:nvGraphicFramePr>
          <p:cNvPr id="27" name="Object 3"/>
          <p:cNvGraphicFramePr>
            <a:graphicFrameLocks noChangeAspect="1"/>
          </p:cNvGraphicFramePr>
          <p:nvPr>
            <p:extLst>
              <p:ext uri="{D42A27DB-BD31-4B8C-83A1-F6EECF244321}">
                <p14:modId xmlns:p14="http://schemas.microsoft.com/office/powerpoint/2010/main" val="2579252883"/>
              </p:ext>
            </p:extLst>
          </p:nvPr>
        </p:nvGraphicFramePr>
        <p:xfrm>
          <a:off x="3095596" y="442203"/>
          <a:ext cx="2083919" cy="716183"/>
        </p:xfrm>
        <a:graphic>
          <a:graphicData uri="http://schemas.openxmlformats.org/presentationml/2006/ole">
            <mc:AlternateContent xmlns:mc="http://schemas.openxmlformats.org/markup-compatibility/2006">
              <mc:Choice xmlns:v="urn:schemas-microsoft-com:vml" Requires="v">
                <p:oleObj spid="_x0000_s266930" name="公式" r:id="rId4" imgW="660240" imgH="241200" progId="Equation.3">
                  <p:embed/>
                </p:oleObj>
              </mc:Choice>
              <mc:Fallback>
                <p:oleObj name="公式" r:id="rId4" imgW="660240" imgH="241200" progId="Equation.3">
                  <p:embed/>
                  <p:pic>
                    <p:nvPicPr>
                      <p:cNvPr id="0" name=""/>
                      <p:cNvPicPr>
                        <a:picLocks noChangeAspect="1" noChangeArrowheads="1"/>
                      </p:cNvPicPr>
                      <p:nvPr/>
                    </p:nvPicPr>
                    <p:blipFill>
                      <a:blip r:embed="rId5"/>
                      <a:srcRect/>
                      <a:stretch>
                        <a:fillRect/>
                      </a:stretch>
                    </p:blipFill>
                    <p:spPr bwMode="blackWhite">
                      <a:xfrm>
                        <a:off x="3095596" y="442203"/>
                        <a:ext cx="2083919" cy="716183"/>
                      </a:xfrm>
                      <a:prstGeom prst="rect">
                        <a:avLst/>
                      </a:prstGeom>
                      <a:noFill/>
                      <a:ln>
                        <a:noFill/>
                      </a:ln>
                      <a:effectLst/>
                      <a:extLst/>
                    </p:spPr>
                  </p:pic>
                </p:oleObj>
              </mc:Fallback>
            </mc:AlternateContent>
          </a:graphicData>
        </a:graphic>
      </p:graphicFrame>
      <p:sp>
        <p:nvSpPr>
          <p:cNvPr id="5" name="矩形 4"/>
          <p:cNvSpPr/>
          <p:nvPr/>
        </p:nvSpPr>
        <p:spPr>
          <a:xfrm>
            <a:off x="1742808" y="76977"/>
            <a:ext cx="8094164" cy="1815882"/>
          </a:xfrm>
          <a:prstGeom prst="rect">
            <a:avLst/>
          </a:prstGeom>
        </p:spPr>
        <p:txBody>
          <a:bodyPr wrap="square">
            <a:spAutoFit/>
          </a:bodyPr>
          <a:lstStyle/>
          <a:p>
            <a:r>
              <a:rPr lang="zh-CN" altLang="en-US" sz="2800" b="1" dirty="0">
                <a:solidFill>
                  <a:srgbClr val="FF0000"/>
                </a:solidFill>
              </a:rPr>
              <a:t>练习：       </a:t>
            </a:r>
            <a:r>
              <a:rPr lang="en-US" altLang="zh-CN" sz="2800" b="1" dirty="0">
                <a:solidFill>
                  <a:srgbClr val="FF0000"/>
                </a:solidFill>
              </a:rPr>
              <a:t> </a:t>
            </a:r>
            <a:r>
              <a:rPr lang="zh-CN" altLang="en-US" sz="2800" b="1" dirty="0">
                <a:solidFill>
                  <a:srgbClr val="009900"/>
                </a:solidFill>
              </a:rPr>
              <a:t>半径为</a:t>
            </a:r>
            <a:r>
              <a:rPr lang="en-US" altLang="zh-CN" sz="2800" b="1" dirty="0">
                <a:solidFill>
                  <a:srgbClr val="FF0000"/>
                </a:solidFill>
              </a:rPr>
              <a:t>r</a:t>
            </a:r>
            <a:r>
              <a:rPr lang="zh-CN" altLang="en-US" sz="2800" b="1" dirty="0">
                <a:solidFill>
                  <a:srgbClr val="009900"/>
                </a:solidFill>
              </a:rPr>
              <a:t>，电阻为</a:t>
            </a:r>
            <a:r>
              <a:rPr lang="en-US" altLang="zh-CN" sz="2800" b="1" dirty="0">
                <a:solidFill>
                  <a:srgbClr val="FF0000"/>
                </a:solidFill>
              </a:rPr>
              <a:t>R</a:t>
            </a:r>
            <a:r>
              <a:rPr lang="zh-CN" altLang="en-US" sz="2800" b="1" dirty="0">
                <a:solidFill>
                  <a:srgbClr val="009900"/>
                </a:solidFill>
              </a:rPr>
              <a:t>的平面圆环置于均匀磁场</a:t>
            </a:r>
            <a:r>
              <a:rPr lang="en-US" altLang="zh-CN" sz="2800" b="1" dirty="0">
                <a:solidFill>
                  <a:srgbClr val="FF0000"/>
                </a:solidFill>
              </a:rPr>
              <a:t>                         </a:t>
            </a:r>
            <a:r>
              <a:rPr lang="zh-CN" altLang="en-US" sz="2800" b="1" dirty="0">
                <a:solidFill>
                  <a:srgbClr val="009900"/>
                </a:solidFill>
              </a:rPr>
              <a:t>中，    和           为常数，圆环平面与磁场方向垂直，如图，</a:t>
            </a:r>
            <a:r>
              <a:rPr lang="zh-CN" altLang="en-US" sz="2800" b="1" dirty="0">
                <a:solidFill>
                  <a:srgbClr val="FF00FF"/>
                </a:solidFill>
              </a:rPr>
              <a:t>从</a:t>
            </a:r>
            <a:r>
              <a:rPr lang="en-US" altLang="zh-CN" sz="2800" b="1" dirty="0">
                <a:solidFill>
                  <a:srgbClr val="FF0000"/>
                </a:solidFill>
              </a:rPr>
              <a:t>t=0</a:t>
            </a:r>
            <a:r>
              <a:rPr lang="zh-CN" altLang="en-US" sz="2800" b="1" dirty="0">
                <a:solidFill>
                  <a:srgbClr val="FF00FF"/>
                </a:solidFill>
              </a:rPr>
              <a:t>到</a:t>
            </a:r>
            <a:r>
              <a:rPr lang="en-US" altLang="zh-CN" sz="2800" b="1" dirty="0">
                <a:solidFill>
                  <a:srgbClr val="FF0000"/>
                </a:solidFill>
              </a:rPr>
              <a:t>t=</a:t>
            </a:r>
            <a:r>
              <a:rPr lang="en-US" altLang="zh-CN" sz="2800" b="1" dirty="0">
                <a:solidFill>
                  <a:srgbClr val="FF0000"/>
                </a:solidFill>
                <a:sym typeface="Symbol" panose="05050102010706020507" pitchFamily="18" charset="2"/>
              </a:rPr>
              <a:t></a:t>
            </a:r>
            <a:r>
              <a:rPr lang="zh-CN" altLang="en-US" sz="2800" b="1" dirty="0">
                <a:solidFill>
                  <a:srgbClr val="FF00FF"/>
                </a:solidFill>
              </a:rPr>
              <a:t>通过圆环任一横截面的电量</a:t>
            </a:r>
            <a:r>
              <a:rPr lang="en-US" altLang="zh-CN" sz="2800" b="1" dirty="0" smtClean="0">
                <a:solidFill>
                  <a:srgbClr val="FF00FF"/>
                </a:solidFill>
              </a:rPr>
              <a:t>=_____</a:t>
            </a:r>
            <a:r>
              <a:rPr lang="zh-CN" altLang="en-US" sz="2800" b="1" dirty="0" smtClean="0">
                <a:solidFill>
                  <a:srgbClr val="FF00FF"/>
                </a:solidFill>
              </a:rPr>
              <a:t>。</a:t>
            </a:r>
            <a:endParaRPr lang="zh-CN" altLang="en-US" sz="2800" b="1" dirty="0">
              <a:solidFill>
                <a:srgbClr val="FF00FF"/>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94542845"/>
              </p:ext>
            </p:extLst>
          </p:nvPr>
        </p:nvGraphicFramePr>
        <p:xfrm>
          <a:off x="6023992" y="508531"/>
          <a:ext cx="486272" cy="583526"/>
        </p:xfrm>
        <a:graphic>
          <a:graphicData uri="http://schemas.openxmlformats.org/presentationml/2006/ole">
            <mc:AlternateContent xmlns:mc="http://schemas.openxmlformats.org/markup-compatibility/2006">
              <mc:Choice xmlns:v="urn:schemas-microsoft-com:vml" Requires="v">
                <p:oleObj spid="_x0000_s266931" name="公式" r:id="rId6" imgW="190440" imgH="228600" progId="Equation.3">
                  <p:embed/>
                </p:oleObj>
              </mc:Choice>
              <mc:Fallback>
                <p:oleObj name="公式" r:id="rId6" imgW="190440" imgH="228600" progId="Equation.3">
                  <p:embed/>
                  <p:pic>
                    <p:nvPicPr>
                      <p:cNvPr id="0" name=""/>
                      <p:cNvPicPr/>
                      <p:nvPr/>
                    </p:nvPicPr>
                    <p:blipFill>
                      <a:blip r:embed="rId7"/>
                      <a:stretch>
                        <a:fillRect/>
                      </a:stretch>
                    </p:blipFill>
                    <p:spPr>
                      <a:xfrm>
                        <a:off x="6023992" y="508531"/>
                        <a:ext cx="486272" cy="583526"/>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617073995"/>
              </p:ext>
            </p:extLst>
          </p:nvPr>
        </p:nvGraphicFramePr>
        <p:xfrm>
          <a:off x="7052631" y="530894"/>
          <a:ext cx="911225" cy="454025"/>
        </p:xfrm>
        <a:graphic>
          <a:graphicData uri="http://schemas.openxmlformats.org/presentationml/2006/ole">
            <mc:AlternateContent xmlns:mc="http://schemas.openxmlformats.org/markup-compatibility/2006">
              <mc:Choice xmlns:v="urn:schemas-microsoft-com:vml" Requires="v">
                <p:oleObj spid="_x0000_s266932" name="公式" r:id="rId8" imgW="355320" imgH="177480" progId="Equation.3">
                  <p:embed/>
                </p:oleObj>
              </mc:Choice>
              <mc:Fallback>
                <p:oleObj name="公式" r:id="rId8" imgW="355320" imgH="177480" progId="Equation.3">
                  <p:embed/>
                  <p:pic>
                    <p:nvPicPr>
                      <p:cNvPr id="0" name=""/>
                      <p:cNvPicPr/>
                      <p:nvPr/>
                    </p:nvPicPr>
                    <p:blipFill>
                      <a:blip r:embed="rId9"/>
                      <a:stretch>
                        <a:fillRect/>
                      </a:stretch>
                    </p:blipFill>
                    <p:spPr>
                      <a:xfrm>
                        <a:off x="7052631" y="530894"/>
                        <a:ext cx="911225" cy="454025"/>
                      </a:xfrm>
                      <a:prstGeom prst="rect">
                        <a:avLst/>
                      </a:prstGeom>
                    </p:spPr>
                  </p:pic>
                </p:oleObj>
              </mc:Fallback>
            </mc:AlternateContent>
          </a:graphicData>
        </a:graphic>
      </p:graphicFrame>
      <p:sp>
        <p:nvSpPr>
          <p:cNvPr id="22" name="Arc 14"/>
          <p:cNvSpPr>
            <a:spLocks/>
          </p:cNvSpPr>
          <p:nvPr/>
        </p:nvSpPr>
        <p:spPr bwMode="auto">
          <a:xfrm rot="13250424" flipH="1">
            <a:off x="8449151" y="3950064"/>
            <a:ext cx="724022" cy="800211"/>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3" name="Object 7"/>
          <p:cNvGraphicFramePr>
            <a:graphicFrameLocks noChangeAspect="1"/>
          </p:cNvGraphicFramePr>
          <p:nvPr>
            <p:extLst>
              <p:ext uri="{D42A27DB-BD31-4B8C-83A1-F6EECF244321}">
                <p14:modId xmlns:p14="http://schemas.microsoft.com/office/powerpoint/2010/main" val="3530772335"/>
              </p:ext>
            </p:extLst>
          </p:nvPr>
        </p:nvGraphicFramePr>
        <p:xfrm>
          <a:off x="2910683" y="2258085"/>
          <a:ext cx="2697163" cy="1012825"/>
        </p:xfrm>
        <a:graphic>
          <a:graphicData uri="http://schemas.openxmlformats.org/presentationml/2006/ole">
            <mc:AlternateContent xmlns:mc="http://schemas.openxmlformats.org/markup-compatibility/2006">
              <mc:Choice xmlns:v="urn:schemas-microsoft-com:vml" Requires="v">
                <p:oleObj spid="_x0000_s266933" name="公式" r:id="rId10" imgW="1079032" imgH="406224" progId="Equation.3">
                  <p:embed/>
                </p:oleObj>
              </mc:Choice>
              <mc:Fallback>
                <p:oleObj name="公式" r:id="rId10" imgW="1079032" imgH="406224" progId="Equation.3">
                  <p:embed/>
                  <p:pic>
                    <p:nvPicPr>
                      <p:cNvPr id="19"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0683" y="2258085"/>
                        <a:ext cx="2697163"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40"/>
          <p:cNvGraphicFramePr>
            <a:graphicFrameLocks noChangeAspect="1"/>
          </p:cNvGraphicFramePr>
          <p:nvPr>
            <p:extLst>
              <p:ext uri="{D42A27DB-BD31-4B8C-83A1-F6EECF244321}">
                <p14:modId xmlns:p14="http://schemas.microsoft.com/office/powerpoint/2010/main" val="3381626830"/>
              </p:ext>
            </p:extLst>
          </p:nvPr>
        </p:nvGraphicFramePr>
        <p:xfrm>
          <a:off x="5607845" y="2328519"/>
          <a:ext cx="887412" cy="1012825"/>
        </p:xfrm>
        <a:graphic>
          <a:graphicData uri="http://schemas.openxmlformats.org/presentationml/2006/ole">
            <mc:AlternateContent xmlns:mc="http://schemas.openxmlformats.org/markup-compatibility/2006">
              <mc:Choice xmlns:v="urn:schemas-microsoft-com:vml" Requires="v">
                <p:oleObj spid="_x0000_s266934" name="公式" r:id="rId12" imgW="355292" imgH="406048" progId="Equation.3">
                  <p:embed/>
                </p:oleObj>
              </mc:Choice>
              <mc:Fallback>
                <p:oleObj name="公式" r:id="rId12" imgW="355292" imgH="406048" progId="Equation.3">
                  <p:embed/>
                  <p:pic>
                    <p:nvPicPr>
                      <p:cNvPr id="20" name="Object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845" y="2328519"/>
                        <a:ext cx="88741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36"/>
          <p:cNvGraphicFramePr>
            <a:graphicFrameLocks noChangeAspect="1"/>
          </p:cNvGraphicFramePr>
          <p:nvPr>
            <p:extLst>
              <p:ext uri="{D42A27DB-BD31-4B8C-83A1-F6EECF244321}">
                <p14:modId xmlns:p14="http://schemas.microsoft.com/office/powerpoint/2010/main" val="1663879755"/>
              </p:ext>
            </p:extLst>
          </p:nvPr>
        </p:nvGraphicFramePr>
        <p:xfrm>
          <a:off x="2647684" y="3510807"/>
          <a:ext cx="2030413" cy="982663"/>
        </p:xfrm>
        <a:graphic>
          <a:graphicData uri="http://schemas.openxmlformats.org/presentationml/2006/ole">
            <mc:AlternateContent xmlns:mc="http://schemas.openxmlformats.org/markup-compatibility/2006">
              <mc:Choice xmlns:v="urn:schemas-microsoft-com:vml" Requires="v">
                <p:oleObj spid="_x0000_s266935" name="公式" r:id="rId14" imgW="838080" imgH="393480" progId="Equation.3">
                  <p:embed/>
                </p:oleObj>
              </mc:Choice>
              <mc:Fallback>
                <p:oleObj name="公式" r:id="rId14" imgW="838080" imgH="393480" progId="Equation.3">
                  <p:embed/>
                  <p:pic>
                    <p:nvPicPr>
                      <p:cNvPr id="34" name="Object 36"/>
                      <p:cNvPicPr>
                        <a:picLocks noChangeAspect="1" noChangeArrowheads="1"/>
                      </p:cNvPicPr>
                      <p:nvPr/>
                    </p:nvPicPr>
                    <p:blipFill>
                      <a:blip r:embed="rId15"/>
                      <a:srcRect/>
                      <a:stretch>
                        <a:fillRect/>
                      </a:stretch>
                    </p:blipFill>
                    <p:spPr bwMode="auto">
                      <a:xfrm>
                        <a:off x="2647684" y="3510807"/>
                        <a:ext cx="2030413"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36"/>
          <p:cNvGraphicFramePr>
            <a:graphicFrameLocks noChangeAspect="1"/>
          </p:cNvGraphicFramePr>
          <p:nvPr>
            <p:extLst>
              <p:ext uri="{D42A27DB-BD31-4B8C-83A1-F6EECF244321}">
                <p14:modId xmlns:p14="http://schemas.microsoft.com/office/powerpoint/2010/main" val="1059057438"/>
              </p:ext>
            </p:extLst>
          </p:nvPr>
        </p:nvGraphicFramePr>
        <p:xfrm>
          <a:off x="2647684" y="4530541"/>
          <a:ext cx="2124075" cy="982662"/>
        </p:xfrm>
        <a:graphic>
          <a:graphicData uri="http://schemas.openxmlformats.org/presentationml/2006/ole">
            <mc:AlternateContent xmlns:mc="http://schemas.openxmlformats.org/markup-compatibility/2006">
              <mc:Choice xmlns:v="urn:schemas-microsoft-com:vml" Requires="v">
                <p:oleObj spid="_x0000_s266936" name="公式" r:id="rId16" imgW="876240" imgH="393480" progId="Equation.3">
                  <p:embed/>
                </p:oleObj>
              </mc:Choice>
              <mc:Fallback>
                <p:oleObj name="公式" r:id="rId16" imgW="876240" imgH="393480" progId="Equation.3">
                  <p:embed/>
                  <p:pic>
                    <p:nvPicPr>
                      <p:cNvPr id="35" name="Object 36"/>
                      <p:cNvPicPr>
                        <a:picLocks noChangeAspect="1" noChangeArrowheads="1"/>
                      </p:cNvPicPr>
                      <p:nvPr/>
                    </p:nvPicPr>
                    <p:blipFill>
                      <a:blip r:embed="rId17"/>
                      <a:srcRect/>
                      <a:stretch>
                        <a:fillRect/>
                      </a:stretch>
                    </p:blipFill>
                    <p:spPr bwMode="auto">
                      <a:xfrm>
                        <a:off x="2647684" y="4530541"/>
                        <a:ext cx="2124075"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6"/>
          <p:cNvGraphicFramePr>
            <a:graphicFrameLocks noChangeAspect="1"/>
          </p:cNvGraphicFramePr>
          <p:nvPr>
            <p:extLst>
              <p:ext uri="{D42A27DB-BD31-4B8C-83A1-F6EECF244321}">
                <p14:modId xmlns:p14="http://schemas.microsoft.com/office/powerpoint/2010/main" val="1966882822"/>
              </p:ext>
            </p:extLst>
          </p:nvPr>
        </p:nvGraphicFramePr>
        <p:xfrm>
          <a:off x="2243138" y="5753100"/>
          <a:ext cx="1929334" cy="700236"/>
        </p:xfrm>
        <a:graphic>
          <a:graphicData uri="http://schemas.openxmlformats.org/presentationml/2006/ole">
            <mc:AlternateContent xmlns:mc="http://schemas.openxmlformats.org/markup-compatibility/2006">
              <mc:Choice xmlns:v="urn:schemas-microsoft-com:vml" Requires="v">
                <p:oleObj spid="_x0000_s266937" name="公式" r:id="rId18" imgW="685800" imgH="241200" progId="Equation.3">
                  <p:embed/>
                </p:oleObj>
              </mc:Choice>
              <mc:Fallback>
                <p:oleObj name="公式" r:id="rId18" imgW="685800" imgH="241200" progId="Equation.3">
                  <p:embed/>
                  <p:pic>
                    <p:nvPicPr>
                      <p:cNvPr id="36" name="Object 36"/>
                      <p:cNvPicPr>
                        <a:picLocks noChangeAspect="1" noChangeArrowheads="1"/>
                      </p:cNvPicPr>
                      <p:nvPr/>
                    </p:nvPicPr>
                    <p:blipFill>
                      <a:blip r:embed="rId19"/>
                      <a:srcRect/>
                      <a:stretch>
                        <a:fillRect/>
                      </a:stretch>
                    </p:blipFill>
                    <p:spPr bwMode="auto">
                      <a:xfrm>
                        <a:off x="2243138" y="5753100"/>
                        <a:ext cx="1929334" cy="700236"/>
                      </a:xfrm>
                      <a:prstGeom prst="rect">
                        <a:avLst/>
                      </a:prstGeom>
                      <a:noFill/>
                      <a:ln>
                        <a:noFill/>
                      </a:ln>
                      <a:extLst/>
                    </p:spPr>
                  </p:pic>
                </p:oleObj>
              </mc:Fallback>
            </mc:AlternateContent>
          </a:graphicData>
        </a:graphic>
      </p:graphicFrame>
      <p:graphicFrame>
        <p:nvGraphicFramePr>
          <p:cNvPr id="30" name="Object 36"/>
          <p:cNvGraphicFramePr>
            <a:graphicFrameLocks noChangeAspect="1"/>
          </p:cNvGraphicFramePr>
          <p:nvPr>
            <p:extLst>
              <p:ext uri="{D42A27DB-BD31-4B8C-83A1-F6EECF244321}">
                <p14:modId xmlns:p14="http://schemas.microsoft.com/office/powerpoint/2010/main" val="1969490996"/>
              </p:ext>
            </p:extLst>
          </p:nvPr>
        </p:nvGraphicFramePr>
        <p:xfrm>
          <a:off x="5053384" y="5753248"/>
          <a:ext cx="1287463" cy="700088"/>
        </p:xfrm>
        <a:graphic>
          <a:graphicData uri="http://schemas.openxmlformats.org/presentationml/2006/ole">
            <mc:AlternateContent xmlns:mc="http://schemas.openxmlformats.org/markup-compatibility/2006">
              <mc:Choice xmlns:v="urn:schemas-microsoft-com:vml" Requires="v">
                <p:oleObj spid="_x0000_s266938" name="公式" r:id="rId20" imgW="457200" imgH="241200" progId="Equation.3">
                  <p:embed/>
                </p:oleObj>
              </mc:Choice>
              <mc:Fallback>
                <p:oleObj name="公式" r:id="rId20" imgW="457200" imgH="241200" progId="Equation.3">
                  <p:embed/>
                  <p:pic>
                    <p:nvPicPr>
                      <p:cNvPr id="37" name="Object 36"/>
                      <p:cNvPicPr>
                        <a:picLocks noChangeAspect="1" noChangeArrowheads="1"/>
                      </p:cNvPicPr>
                      <p:nvPr/>
                    </p:nvPicPr>
                    <p:blipFill>
                      <a:blip r:embed="rId21"/>
                      <a:srcRect/>
                      <a:stretch>
                        <a:fillRect/>
                      </a:stretch>
                    </p:blipFill>
                    <p:spPr bwMode="auto">
                      <a:xfrm>
                        <a:off x="5053384" y="5753248"/>
                        <a:ext cx="1287463" cy="700088"/>
                      </a:xfrm>
                      <a:prstGeom prst="rect">
                        <a:avLst/>
                      </a:prstGeom>
                      <a:noFill/>
                      <a:ln>
                        <a:noFill/>
                      </a:ln>
                      <a:extLst/>
                    </p:spPr>
                  </p:pic>
                </p:oleObj>
              </mc:Fallback>
            </mc:AlternateContent>
          </a:graphicData>
        </a:graphic>
      </p:graphicFrame>
      <p:sp>
        <p:nvSpPr>
          <p:cNvPr id="31" name="AutoShape 98"/>
          <p:cNvSpPr>
            <a:spLocks noChangeArrowheads="1"/>
          </p:cNvSpPr>
          <p:nvPr/>
        </p:nvSpPr>
        <p:spPr bwMode="auto">
          <a:xfrm>
            <a:off x="7052630" y="5874618"/>
            <a:ext cx="609600" cy="228600"/>
          </a:xfrm>
          <a:prstGeom prst="rightArrow">
            <a:avLst>
              <a:gd name="adj1" fmla="val 49676"/>
              <a:gd name="adj2" fmla="val 66667"/>
            </a:avLst>
          </a:prstGeom>
          <a:solidFill>
            <a:srgbClr val="00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graphicFrame>
        <p:nvGraphicFramePr>
          <p:cNvPr id="32" name="Object 36"/>
          <p:cNvGraphicFramePr>
            <a:graphicFrameLocks noChangeAspect="1"/>
          </p:cNvGraphicFramePr>
          <p:nvPr>
            <p:extLst>
              <p:ext uri="{D42A27DB-BD31-4B8C-83A1-F6EECF244321}">
                <p14:modId xmlns:p14="http://schemas.microsoft.com/office/powerpoint/2010/main" val="545012157"/>
              </p:ext>
            </p:extLst>
          </p:nvPr>
        </p:nvGraphicFramePr>
        <p:xfrm>
          <a:off x="8275638" y="5351463"/>
          <a:ext cx="1846262" cy="1046162"/>
        </p:xfrm>
        <a:graphic>
          <a:graphicData uri="http://schemas.openxmlformats.org/presentationml/2006/ole">
            <mc:AlternateContent xmlns:mc="http://schemas.openxmlformats.org/markup-compatibility/2006">
              <mc:Choice xmlns:v="urn:schemas-microsoft-com:vml" Requires="v">
                <p:oleObj spid="_x0000_s266939" name="公式" r:id="rId22" imgW="761760" imgH="419040" progId="Equation.3">
                  <p:embed/>
                </p:oleObj>
              </mc:Choice>
              <mc:Fallback>
                <p:oleObj name="公式" r:id="rId22" imgW="761760" imgH="419040" progId="Equation.3">
                  <p:embed/>
                  <p:pic>
                    <p:nvPicPr>
                      <p:cNvPr id="39" name="Object 36"/>
                      <p:cNvPicPr>
                        <a:picLocks noChangeAspect="1" noChangeArrowheads="1"/>
                      </p:cNvPicPr>
                      <p:nvPr/>
                    </p:nvPicPr>
                    <p:blipFill>
                      <a:blip r:embed="rId23"/>
                      <a:srcRect/>
                      <a:stretch>
                        <a:fillRect/>
                      </a:stretch>
                    </p:blipFill>
                    <p:spPr bwMode="auto">
                      <a:xfrm>
                        <a:off x="8275638" y="5351463"/>
                        <a:ext cx="1846262"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ppt_x"/>
                                          </p:val>
                                        </p:tav>
                                        <p:tav tm="100000">
                                          <p:val>
                                            <p:strVal val="#ppt_x"/>
                                          </p:val>
                                        </p:tav>
                                      </p:tavLst>
                                    </p:anim>
                                    <p:anim calcmode="lin" valueType="num">
                                      <p:cBhvr additive="base">
                                        <p:cTn id="8"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2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1000" fill="hold"/>
                                        <p:tgtEl>
                                          <p:spTgt spid="26"/>
                                        </p:tgtEl>
                                        <p:attrNameLst>
                                          <p:attrName>ppt_w</p:attrName>
                                        </p:attrNameLst>
                                      </p:cBhvr>
                                      <p:tavLst>
                                        <p:tav tm="0">
                                          <p:val>
                                            <p:fltVal val="0"/>
                                          </p:val>
                                        </p:tav>
                                        <p:tav tm="100000">
                                          <p:val>
                                            <p:strVal val="#ppt_w"/>
                                          </p:val>
                                        </p:tav>
                                      </p:tavLst>
                                    </p:anim>
                                    <p:anim calcmode="lin" valueType="num">
                                      <p:cBhvr>
                                        <p:cTn id="37" dur="1000" fill="hold"/>
                                        <p:tgtEl>
                                          <p:spTgt spid="26"/>
                                        </p:tgtEl>
                                        <p:attrNameLst>
                                          <p:attrName>ppt_h</p:attrName>
                                        </p:attrNameLst>
                                      </p:cBhvr>
                                      <p:tavLst>
                                        <p:tav tm="0">
                                          <p:val>
                                            <p:fltVal val="0"/>
                                          </p:val>
                                        </p:tav>
                                        <p:tav tm="100000">
                                          <p:val>
                                            <p:strVal val="#ppt_h"/>
                                          </p:val>
                                        </p:tav>
                                      </p:tavLst>
                                    </p:anim>
                                    <p:anim calcmode="lin" valueType="num">
                                      <p:cBhvr>
                                        <p:cTn id="38" dur="1000" fill="hold"/>
                                        <p:tgtEl>
                                          <p:spTgt spid="26"/>
                                        </p:tgtEl>
                                        <p:attrNameLst>
                                          <p:attrName>style.rotation</p:attrName>
                                        </p:attrNameLst>
                                      </p:cBhvr>
                                      <p:tavLst>
                                        <p:tav tm="0">
                                          <p:val>
                                            <p:fltVal val="90"/>
                                          </p:val>
                                        </p:tav>
                                        <p:tav tm="100000">
                                          <p:val>
                                            <p:fltVal val="0"/>
                                          </p:val>
                                        </p:tav>
                                      </p:tavLst>
                                    </p:anim>
                                    <p:animEffect transition="in" filter="fade">
                                      <p:cBhvr>
                                        <p:cTn id="39" dur="10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1000" fill="hold"/>
                                        <p:tgtEl>
                                          <p:spTgt spid="28"/>
                                        </p:tgtEl>
                                        <p:attrNameLst>
                                          <p:attrName>ppt_w</p:attrName>
                                        </p:attrNameLst>
                                      </p:cBhvr>
                                      <p:tavLst>
                                        <p:tav tm="0">
                                          <p:val>
                                            <p:fltVal val="0"/>
                                          </p:val>
                                        </p:tav>
                                        <p:tav tm="100000">
                                          <p:val>
                                            <p:strVal val="#ppt_w"/>
                                          </p:val>
                                        </p:tav>
                                      </p:tavLst>
                                    </p:anim>
                                    <p:anim calcmode="lin" valueType="num">
                                      <p:cBhvr>
                                        <p:cTn id="45" dur="1000" fill="hold"/>
                                        <p:tgtEl>
                                          <p:spTgt spid="28"/>
                                        </p:tgtEl>
                                        <p:attrNameLst>
                                          <p:attrName>ppt_h</p:attrName>
                                        </p:attrNameLst>
                                      </p:cBhvr>
                                      <p:tavLst>
                                        <p:tav tm="0">
                                          <p:val>
                                            <p:fltVal val="0"/>
                                          </p:val>
                                        </p:tav>
                                        <p:tav tm="100000">
                                          <p:val>
                                            <p:strVal val="#ppt_h"/>
                                          </p:val>
                                        </p:tav>
                                      </p:tavLst>
                                    </p:anim>
                                    <p:anim calcmode="lin" valueType="num">
                                      <p:cBhvr>
                                        <p:cTn id="46" dur="1000" fill="hold"/>
                                        <p:tgtEl>
                                          <p:spTgt spid="28"/>
                                        </p:tgtEl>
                                        <p:attrNameLst>
                                          <p:attrName>style.rotation</p:attrName>
                                        </p:attrNameLst>
                                      </p:cBhvr>
                                      <p:tavLst>
                                        <p:tav tm="0">
                                          <p:val>
                                            <p:fltVal val="90"/>
                                          </p:val>
                                        </p:tav>
                                        <p:tav tm="100000">
                                          <p:val>
                                            <p:fltVal val="0"/>
                                          </p:val>
                                        </p:tav>
                                      </p:tavLst>
                                    </p:anim>
                                    <p:animEffect transition="in" filter="fade">
                                      <p:cBhvr>
                                        <p:cTn id="47" dur="10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1000" fill="hold"/>
                                        <p:tgtEl>
                                          <p:spTgt spid="29"/>
                                        </p:tgtEl>
                                        <p:attrNameLst>
                                          <p:attrName>ppt_w</p:attrName>
                                        </p:attrNameLst>
                                      </p:cBhvr>
                                      <p:tavLst>
                                        <p:tav tm="0">
                                          <p:val>
                                            <p:fltVal val="0"/>
                                          </p:val>
                                        </p:tav>
                                        <p:tav tm="100000">
                                          <p:val>
                                            <p:strVal val="#ppt_w"/>
                                          </p:val>
                                        </p:tav>
                                      </p:tavLst>
                                    </p:anim>
                                    <p:anim calcmode="lin" valueType="num">
                                      <p:cBhvr>
                                        <p:cTn id="53" dur="1000" fill="hold"/>
                                        <p:tgtEl>
                                          <p:spTgt spid="29"/>
                                        </p:tgtEl>
                                        <p:attrNameLst>
                                          <p:attrName>ppt_h</p:attrName>
                                        </p:attrNameLst>
                                      </p:cBhvr>
                                      <p:tavLst>
                                        <p:tav tm="0">
                                          <p:val>
                                            <p:fltVal val="0"/>
                                          </p:val>
                                        </p:tav>
                                        <p:tav tm="100000">
                                          <p:val>
                                            <p:strVal val="#ppt_h"/>
                                          </p:val>
                                        </p:tav>
                                      </p:tavLst>
                                    </p:anim>
                                    <p:anim calcmode="lin" valueType="num">
                                      <p:cBhvr>
                                        <p:cTn id="54" dur="1000" fill="hold"/>
                                        <p:tgtEl>
                                          <p:spTgt spid="29"/>
                                        </p:tgtEl>
                                        <p:attrNameLst>
                                          <p:attrName>style.rotation</p:attrName>
                                        </p:attrNameLst>
                                      </p:cBhvr>
                                      <p:tavLst>
                                        <p:tav tm="0">
                                          <p:val>
                                            <p:fltVal val="90"/>
                                          </p:val>
                                        </p:tav>
                                        <p:tav tm="100000">
                                          <p:val>
                                            <p:fltVal val="0"/>
                                          </p:val>
                                        </p:tav>
                                      </p:tavLst>
                                    </p:anim>
                                    <p:animEffect transition="in" filter="fade">
                                      <p:cBhvr>
                                        <p:cTn id="55" dur="10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barn(inVertical)">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1000" fill="hold"/>
                                        <p:tgtEl>
                                          <p:spTgt spid="32"/>
                                        </p:tgtEl>
                                        <p:attrNameLst>
                                          <p:attrName>ppt_w</p:attrName>
                                        </p:attrNameLst>
                                      </p:cBhvr>
                                      <p:tavLst>
                                        <p:tav tm="0">
                                          <p:val>
                                            <p:fltVal val="0"/>
                                          </p:val>
                                        </p:tav>
                                        <p:tav tm="100000">
                                          <p:val>
                                            <p:strVal val="#ppt_w"/>
                                          </p:val>
                                        </p:tav>
                                      </p:tavLst>
                                    </p:anim>
                                    <p:anim calcmode="lin" valueType="num">
                                      <p:cBhvr>
                                        <p:cTn id="74" dur="1000" fill="hold"/>
                                        <p:tgtEl>
                                          <p:spTgt spid="32"/>
                                        </p:tgtEl>
                                        <p:attrNameLst>
                                          <p:attrName>ppt_h</p:attrName>
                                        </p:attrNameLst>
                                      </p:cBhvr>
                                      <p:tavLst>
                                        <p:tav tm="0">
                                          <p:val>
                                            <p:fltVal val="0"/>
                                          </p:val>
                                        </p:tav>
                                        <p:tav tm="100000">
                                          <p:val>
                                            <p:strVal val="#ppt_h"/>
                                          </p:val>
                                        </p:tav>
                                      </p:tavLst>
                                    </p:anim>
                                    <p:anim calcmode="lin" valueType="num">
                                      <p:cBhvr>
                                        <p:cTn id="75" dur="1000" fill="hold"/>
                                        <p:tgtEl>
                                          <p:spTgt spid="32"/>
                                        </p:tgtEl>
                                        <p:attrNameLst>
                                          <p:attrName>style.rotation</p:attrName>
                                        </p:attrNameLst>
                                      </p:cBhvr>
                                      <p:tavLst>
                                        <p:tav tm="0">
                                          <p:val>
                                            <p:fltVal val="90"/>
                                          </p:val>
                                        </p:tav>
                                        <p:tav tm="100000">
                                          <p:val>
                                            <p:fltVal val="0"/>
                                          </p:val>
                                        </p:tav>
                                      </p:tavLst>
                                    </p:anim>
                                    <p:animEffect transition="in" filter="fade">
                                      <p:cBhvr>
                                        <p:cTn id="76"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7408" y="122506"/>
            <a:ext cx="10513168" cy="1815882"/>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3333FF"/>
                </a:solidFill>
              </a:rPr>
              <a:t>均匀带电平面圆环面密度为</a:t>
            </a:r>
            <a:r>
              <a:rPr lang="el-GR" altLang="zh-CN" sz="2800" b="1" dirty="0">
                <a:solidFill>
                  <a:srgbClr val="FF0000"/>
                </a:solidFill>
              </a:rPr>
              <a:t>σ</a:t>
            </a:r>
            <a:r>
              <a:rPr lang="zh-CN" altLang="en-US" sz="2800" b="1" dirty="0">
                <a:solidFill>
                  <a:srgbClr val="009900"/>
                </a:solidFill>
              </a:rPr>
              <a:t>，其内、外半径分别</a:t>
            </a:r>
            <a:r>
              <a:rPr lang="zh-CN" altLang="en-US" sz="2800" b="1" dirty="0" smtClean="0">
                <a:solidFill>
                  <a:srgbClr val="009900"/>
                </a:solidFill>
              </a:rPr>
              <a:t>为</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baseline="-25000" dirty="0" smtClean="0">
                <a:solidFill>
                  <a:srgbClr val="FF0066"/>
                </a:solidFill>
                <a:latin typeface="宋体"/>
                <a:ea typeface="宋体"/>
              </a:rPr>
              <a:t>1</a:t>
            </a:r>
            <a:r>
              <a:rPr lang="zh-CN" altLang="en-US" sz="2800" b="1" dirty="0" smtClean="0"/>
              <a:t> </a:t>
            </a:r>
            <a:r>
              <a:rPr lang="zh-CN" altLang="en-US" sz="2800" b="1" dirty="0"/>
              <a:t>、</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 </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baseline="-25000" dirty="0" smtClean="0">
                <a:solidFill>
                  <a:srgbClr val="FF0066"/>
                </a:solidFill>
                <a:latin typeface="宋体"/>
                <a:ea typeface="宋体"/>
              </a:rPr>
              <a:t>2</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 </a:t>
            </a:r>
            <a:r>
              <a:rPr lang="zh-CN" altLang="en-US" sz="2800" b="1" kern="0" dirty="0">
                <a:solidFill>
                  <a:srgbClr val="009900"/>
                </a:solidFill>
                <a:latin typeface="Times New Roman" panose="02020603050405020304" pitchFamily="18" charset="0"/>
                <a:ea typeface="宋体"/>
                <a:cs typeface="Times New Roman" panose="02020603050405020304" pitchFamily="18" charset="0"/>
              </a:rPr>
              <a:t>，</a:t>
            </a:r>
            <a:r>
              <a:rPr lang="zh-CN" altLang="en-US" sz="2800" b="1" kern="0" dirty="0">
                <a:solidFill>
                  <a:srgbClr val="9900CC"/>
                </a:solidFill>
                <a:latin typeface="Times New Roman" panose="02020603050405020304" pitchFamily="18" charset="0"/>
                <a:ea typeface="宋体"/>
                <a:cs typeface="Times New Roman" panose="02020603050405020304" pitchFamily="18" charset="0"/>
              </a:rPr>
              <a:t>其</a:t>
            </a:r>
            <a:r>
              <a:rPr lang="zh-CN" altLang="en-US" sz="2800" b="1" dirty="0">
                <a:solidFill>
                  <a:srgbClr val="9900CC"/>
                </a:solidFill>
              </a:rPr>
              <a:t>中心有一半径为 </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baseline="-25000" dirty="0" smtClean="0">
                <a:solidFill>
                  <a:srgbClr val="FF0066"/>
                </a:solidFill>
                <a:latin typeface="宋体"/>
                <a:ea typeface="宋体"/>
              </a:rPr>
              <a:t>0 </a:t>
            </a:r>
            <a:r>
              <a:rPr lang="zh-CN" altLang="en-US" sz="2800" b="1" dirty="0"/>
              <a:t>（</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 </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baseline="-25000" dirty="0" smtClean="0">
                <a:solidFill>
                  <a:srgbClr val="FF0066"/>
                </a:solidFill>
                <a:latin typeface="宋体"/>
                <a:ea typeface="宋体"/>
              </a:rPr>
              <a:t>0 </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&lt;&lt;r</a:t>
            </a:r>
            <a:r>
              <a:rPr lang="en-US" altLang="zh-CN" sz="2800" b="1" kern="0" baseline="-25000" dirty="0" smtClean="0">
                <a:solidFill>
                  <a:srgbClr val="FF0066"/>
                </a:solidFill>
                <a:latin typeface="宋体"/>
                <a:ea typeface="宋体"/>
              </a:rPr>
              <a:t>1</a:t>
            </a:r>
            <a:r>
              <a:rPr lang="zh-CN" altLang="en-US" sz="2800" b="1" dirty="0" smtClean="0"/>
              <a:t> </a:t>
            </a:r>
            <a:r>
              <a:rPr lang="zh-CN" altLang="en-US" sz="2800" b="1" dirty="0">
                <a:solidFill>
                  <a:srgbClr val="9900CC"/>
                </a:solidFill>
              </a:rPr>
              <a:t>）、电阻为</a:t>
            </a:r>
            <a:r>
              <a:rPr lang="en-US" altLang="zh-CN" sz="2800" b="1" dirty="0">
                <a:solidFill>
                  <a:srgbClr val="FF0000"/>
                </a:solidFill>
              </a:rPr>
              <a:t>R</a:t>
            </a:r>
            <a:r>
              <a:rPr lang="zh-CN" altLang="en-US" sz="2800" b="1" dirty="0"/>
              <a:t> </a:t>
            </a:r>
            <a:r>
              <a:rPr lang="zh-CN" altLang="en-US" sz="2800" b="1" dirty="0">
                <a:solidFill>
                  <a:srgbClr val="9900CC"/>
                </a:solidFill>
              </a:rPr>
              <a:t>的导体</a:t>
            </a:r>
            <a:r>
              <a:rPr lang="zh-CN" altLang="en-US" sz="2800" b="1" dirty="0" smtClean="0">
                <a:solidFill>
                  <a:srgbClr val="9900CC"/>
                </a:solidFill>
              </a:rPr>
              <a:t>小</a:t>
            </a:r>
            <a:r>
              <a:rPr lang="zh-CN" altLang="en-US" sz="2800" b="1" dirty="0">
                <a:solidFill>
                  <a:srgbClr val="9900CC"/>
                </a:solidFill>
              </a:rPr>
              <a:t>圆盘</a:t>
            </a:r>
            <a:r>
              <a:rPr lang="zh-CN" altLang="en-US" sz="2800" b="1" dirty="0" smtClean="0">
                <a:solidFill>
                  <a:srgbClr val="9900CC"/>
                </a:solidFill>
              </a:rPr>
              <a:t>，</a:t>
            </a:r>
            <a:r>
              <a:rPr lang="zh-CN" altLang="en-US" sz="2800" b="1" dirty="0"/>
              <a:t>二者同心共面。</a:t>
            </a:r>
            <a:r>
              <a:rPr lang="zh-CN" altLang="en-US" sz="2800" b="1" dirty="0">
                <a:solidFill>
                  <a:srgbClr val="009900"/>
                </a:solidFill>
              </a:rPr>
              <a:t>设圆环以随时间增加的角速度</a:t>
            </a:r>
            <a:r>
              <a:rPr lang="el-GR" altLang="zh-CN" sz="2800" b="1" dirty="0">
                <a:solidFill>
                  <a:srgbClr val="FF0000"/>
                </a:solidFill>
              </a:rPr>
              <a:t>ω</a:t>
            </a:r>
            <a:r>
              <a:rPr lang="en-US" altLang="zh-CN" sz="2800" b="1" dirty="0">
                <a:solidFill>
                  <a:srgbClr val="FF0000"/>
                </a:solidFill>
              </a:rPr>
              <a:t>(t)</a:t>
            </a:r>
            <a:r>
              <a:rPr lang="zh-CN" altLang="en-US" sz="2800" b="1" dirty="0">
                <a:solidFill>
                  <a:srgbClr val="FF0000"/>
                </a:solidFill>
              </a:rPr>
              <a:t> </a:t>
            </a:r>
            <a:r>
              <a:rPr lang="zh-CN" altLang="en-US" sz="2800" b="1" dirty="0">
                <a:solidFill>
                  <a:srgbClr val="009900"/>
                </a:solidFill>
              </a:rPr>
              <a:t>绕垂直于环面的中心轴旋转，</a:t>
            </a:r>
            <a:r>
              <a:rPr lang="zh-CN" altLang="en-US" sz="2800" b="1" dirty="0">
                <a:solidFill>
                  <a:srgbClr val="3E27E7"/>
                </a:solidFill>
              </a:rPr>
              <a:t>导体</a:t>
            </a:r>
            <a:r>
              <a:rPr lang="zh-CN" altLang="en-US" sz="2800" b="1" dirty="0" smtClean="0">
                <a:solidFill>
                  <a:srgbClr val="3E27E7"/>
                </a:solidFill>
              </a:rPr>
              <a:t>小</a:t>
            </a:r>
            <a:r>
              <a:rPr lang="zh-CN" altLang="en-US" sz="2800" b="1" dirty="0" smtClean="0">
                <a:solidFill>
                  <a:srgbClr val="9900CC"/>
                </a:solidFill>
              </a:rPr>
              <a:t>圆盘</a:t>
            </a:r>
            <a:r>
              <a:rPr lang="zh-CN" altLang="en-US" sz="2800" b="1" dirty="0" smtClean="0">
                <a:solidFill>
                  <a:srgbClr val="3E27E7"/>
                </a:solidFill>
              </a:rPr>
              <a:t>中</a:t>
            </a:r>
            <a:r>
              <a:rPr lang="zh-CN" altLang="en-US" sz="2800" b="1" dirty="0">
                <a:solidFill>
                  <a:srgbClr val="3E27E7"/>
                </a:solidFill>
              </a:rPr>
              <a:t>的感应电流为</a:t>
            </a:r>
            <a:r>
              <a:rPr lang="en-US" altLang="zh-CN" sz="2800" b="1" dirty="0">
                <a:solidFill>
                  <a:srgbClr val="3E27E7"/>
                </a:solidFill>
              </a:rPr>
              <a:t>___,</a:t>
            </a:r>
            <a:r>
              <a:rPr lang="zh-CN" altLang="en-US" sz="2800" b="1" dirty="0">
                <a:solidFill>
                  <a:srgbClr val="3E27E7"/>
                </a:solidFill>
              </a:rPr>
              <a:t> </a:t>
            </a:r>
            <a:r>
              <a:rPr lang="zh-CN" altLang="en-US" sz="2800" b="1" dirty="0">
                <a:solidFill>
                  <a:srgbClr val="CC3300"/>
                </a:solidFill>
              </a:rPr>
              <a:t>方向为</a:t>
            </a:r>
            <a:r>
              <a:rPr lang="en-US" altLang="zh-CN" sz="2800" b="1" dirty="0">
                <a:solidFill>
                  <a:srgbClr val="CC3300"/>
                </a:solidFill>
              </a:rPr>
              <a:t>___</a:t>
            </a:r>
            <a:r>
              <a:rPr lang="zh-CN" altLang="en-US" sz="2800" b="1" dirty="0">
                <a:solidFill>
                  <a:srgbClr val="CC3300"/>
                </a:solidFill>
              </a:rPr>
              <a:t>。</a:t>
            </a:r>
          </a:p>
        </p:txBody>
      </p:sp>
      <p:grpSp>
        <p:nvGrpSpPr>
          <p:cNvPr id="3" name="Group 2"/>
          <p:cNvGrpSpPr>
            <a:grpSpLocks/>
          </p:cNvGrpSpPr>
          <p:nvPr/>
        </p:nvGrpSpPr>
        <p:grpSpPr bwMode="auto">
          <a:xfrm>
            <a:off x="8742761" y="3083045"/>
            <a:ext cx="2719744" cy="2757897"/>
            <a:chOff x="4560" y="3159"/>
            <a:chExt cx="1718" cy="1777"/>
          </a:xfrm>
        </p:grpSpPr>
        <p:sp>
          <p:nvSpPr>
            <p:cNvPr id="4" name="Oval 3"/>
            <p:cNvSpPr>
              <a:spLocks noChangeArrowheads="1"/>
            </p:cNvSpPr>
            <p:nvPr/>
          </p:nvSpPr>
          <p:spPr bwMode="auto">
            <a:xfrm>
              <a:off x="4560" y="3159"/>
              <a:ext cx="1718" cy="1716"/>
            </a:xfrm>
            <a:prstGeom prst="ellipse">
              <a:avLst/>
            </a:prstGeom>
            <a:solidFill>
              <a:srgbClr val="FFC00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 name="Line 5"/>
            <p:cNvSpPr>
              <a:spLocks noChangeShapeType="1"/>
            </p:cNvSpPr>
            <p:nvPr/>
          </p:nvSpPr>
          <p:spPr bwMode="auto">
            <a:xfrm>
              <a:off x="5445" y="3966"/>
              <a:ext cx="360"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rc 7"/>
            <p:cNvSpPr>
              <a:spLocks/>
            </p:cNvSpPr>
            <p:nvPr/>
          </p:nvSpPr>
          <p:spPr bwMode="auto">
            <a:xfrm rot="12725398" flipH="1">
              <a:off x="6114" y="4421"/>
              <a:ext cx="120" cy="352"/>
            </a:xfrm>
            <a:custGeom>
              <a:avLst/>
              <a:gdLst>
                <a:gd name="G0" fmla="+- 0 0 0"/>
                <a:gd name="G1" fmla="+- 16609 0 0"/>
                <a:gd name="G2" fmla="+- 21600 0 0"/>
                <a:gd name="T0" fmla="*/ 13809 w 21600"/>
                <a:gd name="T1" fmla="*/ 0 h 16609"/>
                <a:gd name="T2" fmla="*/ 21600 w 21600"/>
                <a:gd name="T3" fmla="*/ 16609 h 16609"/>
                <a:gd name="T4" fmla="*/ 0 w 21600"/>
                <a:gd name="T5" fmla="*/ 16609 h 16609"/>
              </a:gdLst>
              <a:ahLst/>
              <a:cxnLst>
                <a:cxn ang="0">
                  <a:pos x="T0" y="T1"/>
                </a:cxn>
                <a:cxn ang="0">
                  <a:pos x="T2" y="T3"/>
                </a:cxn>
                <a:cxn ang="0">
                  <a:pos x="T4" y="T5"/>
                </a:cxn>
              </a:cxnLst>
              <a:rect l="0" t="0" r="r" b="b"/>
              <a:pathLst>
                <a:path w="21600" h="16609" fill="none" extrusionOk="0">
                  <a:moveTo>
                    <a:pt x="13809" y="-1"/>
                  </a:moveTo>
                  <a:cubicBezTo>
                    <a:pt x="18745" y="4103"/>
                    <a:pt x="21600" y="10189"/>
                    <a:pt x="21600" y="16609"/>
                  </a:cubicBezTo>
                </a:path>
                <a:path w="21600" h="16609" stroke="0" extrusionOk="0">
                  <a:moveTo>
                    <a:pt x="13809" y="-1"/>
                  </a:moveTo>
                  <a:cubicBezTo>
                    <a:pt x="18745" y="4103"/>
                    <a:pt x="21600" y="10189"/>
                    <a:pt x="21600" y="16609"/>
                  </a:cubicBezTo>
                  <a:lnTo>
                    <a:pt x="0" y="16609"/>
                  </a:lnTo>
                  <a:close/>
                </a:path>
              </a:pathLst>
            </a:custGeom>
            <a:noFill/>
            <a:ln w="28575">
              <a:solidFill>
                <a:srgbClr val="FF0000"/>
              </a:solidFill>
              <a:round/>
              <a:headEnd/>
              <a:tailEnd type="arrow" w="sm"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8"/>
            <p:cNvSpPr>
              <a:spLocks noChangeArrowheads="1"/>
            </p:cNvSpPr>
            <p:nvPr/>
          </p:nvSpPr>
          <p:spPr bwMode="auto">
            <a:xfrm>
              <a:off x="4695" y="3288"/>
              <a:ext cx="1440" cy="1440"/>
            </a:xfrm>
            <a:prstGeom prst="ellipse">
              <a:avLst/>
            </a:prstGeom>
            <a:solidFill>
              <a:srgbClr val="FFFFF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2981759830"/>
                </p:ext>
              </p:extLst>
            </p:nvPr>
          </p:nvGraphicFramePr>
          <p:xfrm>
            <a:off x="5915" y="4736"/>
            <a:ext cx="220" cy="200"/>
          </p:xfrm>
          <a:graphic>
            <a:graphicData uri="http://schemas.openxmlformats.org/presentationml/2006/ole">
              <mc:AlternateContent xmlns:mc="http://schemas.openxmlformats.org/markup-compatibility/2006">
                <mc:Choice xmlns:v="urn:schemas-microsoft-com:vml" Requires="v">
                  <p:oleObj spid="_x0000_s328970" name="Equation" r:id="rId3" imgW="139680" imgH="126720" progId="Equation.DSMT4">
                    <p:embed/>
                  </p:oleObj>
                </mc:Choice>
                <mc:Fallback>
                  <p:oleObj name="Equation" r:id="rId3" imgW="139680" imgH="126720" progId="Equation.DSMT4">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 y="4736"/>
                          <a:ext cx="22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68510709"/>
                </p:ext>
              </p:extLst>
            </p:nvPr>
          </p:nvGraphicFramePr>
          <p:xfrm>
            <a:off x="5744" y="4233"/>
            <a:ext cx="181" cy="301"/>
          </p:xfrm>
          <a:graphic>
            <a:graphicData uri="http://schemas.openxmlformats.org/presentationml/2006/ole">
              <mc:AlternateContent xmlns:mc="http://schemas.openxmlformats.org/markup-compatibility/2006">
                <mc:Choice xmlns:v="urn:schemas-microsoft-com:vml" Requires="v">
                  <p:oleObj spid="_x0000_s328971" name="Equation" r:id="rId5" imgW="114120" imgH="190440" progId="Equation.DSMT4">
                    <p:embed/>
                  </p:oleObj>
                </mc:Choice>
                <mc:Fallback>
                  <p:oleObj name="Equation" r:id="rId5" imgW="114120" imgH="190440" progId="Equation.DSMT4">
                    <p:embed/>
                    <p:pic>
                      <p:nvPicPr>
                        <p:cNvPr id="12" name="对象 11"/>
                        <p:cNvPicPr>
                          <a:picLocks noChangeAspect="1" noChangeArrowheads="1"/>
                        </p:cNvPicPr>
                        <p:nvPr/>
                      </p:nvPicPr>
                      <p:blipFill>
                        <a:blip r:embed="rId6"/>
                        <a:srcRect/>
                        <a:stretch>
                          <a:fillRect/>
                        </a:stretch>
                      </p:blipFill>
                      <p:spPr bwMode="auto">
                        <a:xfrm>
                          <a:off x="5744" y="4233"/>
                          <a:ext cx="181"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41777203"/>
                </p:ext>
              </p:extLst>
            </p:nvPr>
          </p:nvGraphicFramePr>
          <p:xfrm>
            <a:off x="4560" y="4470"/>
            <a:ext cx="201" cy="300"/>
          </p:xfrm>
          <a:graphic>
            <a:graphicData uri="http://schemas.openxmlformats.org/presentationml/2006/ole">
              <mc:AlternateContent xmlns:mc="http://schemas.openxmlformats.org/markup-compatibility/2006">
                <mc:Choice xmlns:v="urn:schemas-microsoft-com:vml" Requires="v">
                  <p:oleObj spid="_x0000_s328972" name="Equation" r:id="rId7" imgW="126720" imgH="190440" progId="Equation.DSMT4">
                    <p:embed/>
                  </p:oleObj>
                </mc:Choice>
                <mc:Fallback>
                  <p:oleObj name="Equation" r:id="rId7" imgW="126720" imgH="190440" progId="Equation.DSMT4">
                    <p:embed/>
                    <p:pic>
                      <p:nvPicPr>
                        <p:cNvPr id="13" name="对象 12"/>
                        <p:cNvPicPr>
                          <a:picLocks noChangeAspect="1" noChangeArrowheads="1"/>
                        </p:cNvPicPr>
                        <p:nvPr/>
                      </p:nvPicPr>
                      <p:blipFill>
                        <a:blip r:embed="rId8"/>
                        <a:srcRect/>
                        <a:stretch>
                          <a:fillRect/>
                        </a:stretch>
                      </p:blipFill>
                      <p:spPr bwMode="auto">
                        <a:xfrm>
                          <a:off x="4560" y="4470"/>
                          <a:ext cx="20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079828322"/>
                </p:ext>
              </p:extLst>
            </p:nvPr>
          </p:nvGraphicFramePr>
          <p:xfrm>
            <a:off x="5805" y="3861"/>
            <a:ext cx="200" cy="300"/>
          </p:xfrm>
          <a:graphic>
            <a:graphicData uri="http://schemas.openxmlformats.org/presentationml/2006/ole">
              <mc:AlternateContent xmlns:mc="http://schemas.openxmlformats.org/markup-compatibility/2006">
                <mc:Choice xmlns:v="urn:schemas-microsoft-com:vml" Requires="v">
                  <p:oleObj spid="_x0000_s328973" name="Equation" r:id="rId9" imgW="126720" imgH="190440" progId="Equation.DSMT4">
                    <p:embed/>
                  </p:oleObj>
                </mc:Choice>
                <mc:Fallback>
                  <p:oleObj name="Equation" r:id="rId9" imgW="126720" imgH="190440" progId="Equation.DSMT4">
                    <p:embed/>
                    <p:pic>
                      <p:nvPicPr>
                        <p:cNvPr id="14" name="对象 13"/>
                        <p:cNvPicPr>
                          <a:picLocks noChangeAspect="1" noChangeArrowheads="1"/>
                        </p:cNvPicPr>
                        <p:nvPr/>
                      </p:nvPicPr>
                      <p:blipFill>
                        <a:blip r:embed="rId10"/>
                        <a:srcRect/>
                        <a:stretch>
                          <a:fillRect/>
                        </a:stretch>
                      </p:blipFill>
                      <p:spPr bwMode="auto">
                        <a:xfrm>
                          <a:off x="5805" y="3861"/>
                          <a:ext cx="200"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矩形 58"/>
          <p:cNvSpPr>
            <a:spLocks noChangeArrowheads="1"/>
          </p:cNvSpPr>
          <p:nvPr/>
        </p:nvSpPr>
        <p:spPr bwMode="auto">
          <a:xfrm>
            <a:off x="396935" y="2018461"/>
            <a:ext cx="111612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solidFill>
                  <a:srgbClr val="FF00FF"/>
                </a:solidFill>
              </a:rPr>
              <a:t>分解成无穷多个同心的无限小圆环电流，</a:t>
            </a:r>
            <a:r>
              <a:rPr lang="zh-CN" altLang="en-US" sz="2800" b="1" dirty="0" smtClean="0">
                <a:solidFill>
                  <a:srgbClr val="0070C0"/>
                </a:solidFill>
                <a:latin typeface="+mj-ea"/>
              </a:rPr>
              <a:t>因</a:t>
            </a:r>
            <a:r>
              <a:rPr lang="en-US" altLang="zh-CN" sz="2800" b="1" kern="0" dirty="0">
                <a:solidFill>
                  <a:srgbClr val="FF0066"/>
                </a:solidFill>
                <a:ea typeface="宋体"/>
                <a:cs typeface="Times New Roman" panose="02020603050405020304" pitchFamily="18" charset="0"/>
              </a:rPr>
              <a:t>r</a:t>
            </a:r>
            <a:r>
              <a:rPr lang="en-US" altLang="zh-CN" sz="2800" b="1" kern="0" baseline="-25000" dirty="0" smtClean="0">
                <a:solidFill>
                  <a:srgbClr val="FF0066"/>
                </a:solidFill>
                <a:latin typeface="宋体"/>
                <a:ea typeface="宋体"/>
              </a:rPr>
              <a:t>0 </a:t>
            </a:r>
            <a:r>
              <a:rPr lang="en-US" altLang="zh-CN" sz="2800" b="1" kern="0" dirty="0" smtClean="0">
                <a:solidFill>
                  <a:srgbClr val="FF0066"/>
                </a:solidFill>
                <a:ea typeface="宋体"/>
                <a:cs typeface="Times New Roman" panose="02020603050405020304" pitchFamily="18" charset="0"/>
              </a:rPr>
              <a:t>&lt;&lt;r</a:t>
            </a:r>
            <a:r>
              <a:rPr lang="en-US" altLang="zh-CN" sz="2800" b="1" kern="0" baseline="-25000" dirty="0" smtClean="0">
                <a:solidFill>
                  <a:srgbClr val="FF0066"/>
                </a:solidFill>
                <a:latin typeface="宋体"/>
                <a:ea typeface="宋体"/>
              </a:rPr>
              <a:t>1</a:t>
            </a:r>
            <a:r>
              <a:rPr lang="zh-CN" altLang="en-US" sz="2800" b="1" dirty="0" smtClean="0"/>
              <a:t> </a:t>
            </a:r>
            <a:r>
              <a:rPr lang="en-US" altLang="zh-CN" sz="2800" b="1" dirty="0">
                <a:solidFill>
                  <a:srgbClr val="0070C0"/>
                </a:solidFill>
                <a:latin typeface="+mj-ea"/>
              </a:rPr>
              <a:t>，</a:t>
            </a:r>
            <a:r>
              <a:rPr lang="zh-CN" altLang="en-US" sz="2800" b="1" dirty="0">
                <a:solidFill>
                  <a:srgbClr val="0070C0"/>
                </a:solidFill>
                <a:latin typeface="+mj-ea"/>
              </a:rPr>
              <a:t>计算穿过</a:t>
            </a:r>
            <a:r>
              <a:rPr lang="zh-CN" altLang="en-US" sz="2800" b="1" dirty="0" smtClean="0">
                <a:solidFill>
                  <a:srgbClr val="0070C0"/>
                </a:solidFill>
                <a:latin typeface="+mj-ea"/>
              </a:rPr>
              <a:t>小</a:t>
            </a:r>
            <a:r>
              <a:rPr lang="zh-CN" altLang="en-US" sz="2800" b="1" dirty="0">
                <a:solidFill>
                  <a:srgbClr val="9900CC"/>
                </a:solidFill>
              </a:rPr>
              <a:t>圆盘</a:t>
            </a:r>
            <a:r>
              <a:rPr lang="zh-CN" altLang="en-US" sz="2800" b="1" dirty="0" smtClean="0">
                <a:solidFill>
                  <a:srgbClr val="3E27E7"/>
                </a:solidFill>
              </a:rPr>
              <a:t>的</a:t>
            </a:r>
            <a:r>
              <a:rPr lang="zh-CN" altLang="en-US" sz="2800" b="1" dirty="0">
                <a:solidFill>
                  <a:srgbClr val="3E27E7"/>
                </a:solidFill>
              </a:rPr>
              <a:t>磁通量</a:t>
            </a:r>
            <a:r>
              <a:rPr lang="el-GR" altLang="zh-CN" sz="2800" b="1" dirty="0">
                <a:solidFill>
                  <a:srgbClr val="FF0000"/>
                </a:solidFill>
              </a:rPr>
              <a:t>Φ</a:t>
            </a:r>
            <a:r>
              <a:rPr lang="zh-CN" altLang="en-US" sz="2800" b="1" dirty="0">
                <a:solidFill>
                  <a:srgbClr val="3E27E7"/>
                </a:solidFill>
              </a:rPr>
              <a:t>时</a:t>
            </a:r>
            <a:r>
              <a:rPr lang="zh-CN" altLang="en-US" sz="2800" b="1" dirty="0">
                <a:solidFill>
                  <a:srgbClr val="0070C0"/>
                </a:solidFill>
                <a:latin typeface="+mj-ea"/>
              </a:rPr>
              <a:t>可认为</a:t>
            </a:r>
            <a:r>
              <a:rPr lang="zh-CN" altLang="en-US" sz="2800" b="1" dirty="0" smtClean="0">
                <a:solidFill>
                  <a:srgbClr val="0070C0"/>
                </a:solidFill>
                <a:latin typeface="+mj-ea"/>
              </a:rPr>
              <a:t>小</a:t>
            </a:r>
            <a:r>
              <a:rPr lang="zh-CN" altLang="en-US" sz="2800" b="1" dirty="0" smtClean="0">
                <a:solidFill>
                  <a:srgbClr val="9900CC"/>
                </a:solidFill>
              </a:rPr>
              <a:t>圆盘</a:t>
            </a:r>
            <a:r>
              <a:rPr lang="zh-CN" altLang="en-US" sz="2800" b="1" dirty="0" smtClean="0">
                <a:solidFill>
                  <a:srgbClr val="0070C0"/>
                </a:solidFill>
                <a:latin typeface="+mj-ea"/>
              </a:rPr>
              <a:t>所在</a:t>
            </a:r>
            <a:r>
              <a:rPr lang="zh-CN" altLang="en-US" sz="2800" b="1" dirty="0">
                <a:solidFill>
                  <a:srgbClr val="0070C0"/>
                </a:solidFill>
                <a:latin typeface="+mj-ea"/>
              </a:rPr>
              <a:t>处的磁场近似是均匀的，</a:t>
            </a:r>
            <a:r>
              <a:rPr lang="zh-CN" altLang="en-US" sz="2800" b="1" dirty="0" smtClean="0">
                <a:solidFill>
                  <a:srgbClr val="0070C0"/>
                </a:solidFill>
                <a:latin typeface="+mj-ea"/>
              </a:rPr>
              <a:t>用</a:t>
            </a:r>
            <a:r>
              <a:rPr lang="zh-CN" altLang="en-US" sz="2800" b="1" dirty="0" smtClean="0">
                <a:solidFill>
                  <a:srgbClr val="9900CC"/>
                </a:solidFill>
              </a:rPr>
              <a:t>圆</a:t>
            </a:r>
            <a:r>
              <a:rPr lang="zh-CN" altLang="en-US" sz="2800" b="1" dirty="0" smtClean="0">
                <a:solidFill>
                  <a:srgbClr val="3E27E7"/>
                </a:solidFill>
              </a:rPr>
              <a:t>心</a:t>
            </a:r>
            <a:r>
              <a:rPr lang="zh-CN" altLang="en-US" sz="2800" b="1" dirty="0">
                <a:solidFill>
                  <a:srgbClr val="3E27E7"/>
                </a:solidFill>
              </a:rPr>
              <a:t>处的</a:t>
            </a:r>
            <a:r>
              <a:rPr lang="en-US" altLang="zh-CN" sz="2800" b="1" dirty="0">
                <a:solidFill>
                  <a:srgbClr val="FF0000"/>
                </a:solidFill>
              </a:rPr>
              <a:t>B</a:t>
            </a:r>
            <a:endParaRPr lang="zh-CN" altLang="en-US" sz="2800" b="1" dirty="0">
              <a:solidFill>
                <a:srgbClr val="FF0000"/>
              </a:solidFill>
            </a:endParaRPr>
          </a:p>
        </p:txBody>
      </p:sp>
      <p:graphicFrame>
        <p:nvGraphicFramePr>
          <p:cNvPr id="18" name="Object 16"/>
          <p:cNvGraphicFramePr>
            <a:graphicFrameLocks noChangeAspect="1"/>
          </p:cNvGraphicFramePr>
          <p:nvPr>
            <p:extLst>
              <p:ext uri="{D42A27DB-BD31-4B8C-83A1-F6EECF244321}">
                <p14:modId xmlns:p14="http://schemas.microsoft.com/office/powerpoint/2010/main" val="2143620554"/>
              </p:ext>
            </p:extLst>
          </p:nvPr>
        </p:nvGraphicFramePr>
        <p:xfrm>
          <a:off x="3249354" y="3018193"/>
          <a:ext cx="2159277" cy="939279"/>
        </p:xfrm>
        <a:graphic>
          <a:graphicData uri="http://schemas.openxmlformats.org/presentationml/2006/ole">
            <mc:AlternateContent xmlns:mc="http://schemas.openxmlformats.org/markup-compatibility/2006">
              <mc:Choice xmlns:v="urn:schemas-microsoft-com:vml" Requires="v">
                <p:oleObj spid="_x0000_s328974" name="公式" r:id="rId11" imgW="901309" imgH="393529" progId="Equation.3">
                  <p:embed/>
                </p:oleObj>
              </mc:Choice>
              <mc:Fallback>
                <p:oleObj name="公式" r:id="rId11" imgW="901309" imgH="393529" progId="Equation.3">
                  <p:embed/>
                  <p:pic>
                    <p:nvPicPr>
                      <p:cNvPr id="28"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9354" y="3018193"/>
                        <a:ext cx="2159277" cy="939279"/>
                      </a:xfrm>
                      <a:prstGeom prst="rect">
                        <a:avLst/>
                      </a:prstGeom>
                      <a:noFill/>
                      <a:ln>
                        <a:noFill/>
                      </a:ln>
                      <a:effectLst/>
                      <a:extLst/>
                    </p:spPr>
                  </p:pic>
                </p:oleObj>
              </mc:Fallback>
            </mc:AlternateContent>
          </a:graphicData>
        </a:graphic>
      </p:graphicFrame>
      <p:graphicFrame>
        <p:nvGraphicFramePr>
          <p:cNvPr id="19" name="Object 6"/>
          <p:cNvGraphicFramePr>
            <a:graphicFrameLocks noChangeAspect="1"/>
          </p:cNvGraphicFramePr>
          <p:nvPr>
            <p:extLst>
              <p:ext uri="{D42A27DB-BD31-4B8C-83A1-F6EECF244321}">
                <p14:modId xmlns:p14="http://schemas.microsoft.com/office/powerpoint/2010/main" val="1565020365"/>
              </p:ext>
            </p:extLst>
          </p:nvPr>
        </p:nvGraphicFramePr>
        <p:xfrm>
          <a:off x="784826" y="3068733"/>
          <a:ext cx="2352675" cy="838200"/>
        </p:xfrm>
        <a:graphic>
          <a:graphicData uri="http://schemas.openxmlformats.org/presentationml/2006/ole">
            <mc:AlternateContent xmlns:mc="http://schemas.openxmlformats.org/markup-compatibility/2006">
              <mc:Choice xmlns:v="urn:schemas-microsoft-com:vml" Requires="v">
                <p:oleObj spid="_x0000_s328975" name="公式" r:id="rId13" imgW="1104900" imgH="393700" progId="Equation.3">
                  <p:embed/>
                </p:oleObj>
              </mc:Choice>
              <mc:Fallback>
                <p:oleObj name="公式" r:id="rId13" imgW="1104900" imgH="393700" progId="Equation.3">
                  <p:embed/>
                  <p:pic>
                    <p:nvPicPr>
                      <p:cNvPr id="29"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826" y="3068733"/>
                        <a:ext cx="235267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7"/>
          <p:cNvGraphicFramePr>
            <a:graphicFrameLocks noChangeAspect="1"/>
          </p:cNvGraphicFramePr>
          <p:nvPr>
            <p:extLst>
              <p:ext uri="{D42A27DB-BD31-4B8C-83A1-F6EECF244321}">
                <p14:modId xmlns:p14="http://schemas.microsoft.com/office/powerpoint/2010/main" val="2407361522"/>
              </p:ext>
            </p:extLst>
          </p:nvPr>
        </p:nvGraphicFramePr>
        <p:xfrm>
          <a:off x="6372302" y="3068733"/>
          <a:ext cx="1714500" cy="984250"/>
        </p:xfrm>
        <a:graphic>
          <a:graphicData uri="http://schemas.openxmlformats.org/presentationml/2006/ole">
            <mc:AlternateContent xmlns:mc="http://schemas.openxmlformats.org/markup-compatibility/2006">
              <mc:Choice xmlns:v="urn:schemas-microsoft-com:vml" Requires="v">
                <p:oleObj spid="_x0000_s328976" name="公式" r:id="rId15" imgW="685800" imgH="393480" progId="Equation.3">
                  <p:embed/>
                </p:oleObj>
              </mc:Choice>
              <mc:Fallback>
                <p:oleObj name="公式" r:id="rId15" imgW="685800" imgH="393480" progId="Equation.3">
                  <p:embed/>
                  <p:pic>
                    <p:nvPicPr>
                      <p:cNvPr id="3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2302" y="3068733"/>
                        <a:ext cx="1714500"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8"/>
          <p:cNvGraphicFramePr>
            <a:graphicFrameLocks noChangeAspect="1"/>
          </p:cNvGraphicFramePr>
          <p:nvPr>
            <p:extLst>
              <p:ext uri="{D42A27DB-BD31-4B8C-83A1-F6EECF244321}">
                <p14:modId xmlns:p14="http://schemas.microsoft.com/office/powerpoint/2010/main" val="2445989206"/>
              </p:ext>
            </p:extLst>
          </p:nvPr>
        </p:nvGraphicFramePr>
        <p:xfrm>
          <a:off x="902807" y="3974830"/>
          <a:ext cx="3522663" cy="982663"/>
        </p:xfrm>
        <a:graphic>
          <a:graphicData uri="http://schemas.openxmlformats.org/presentationml/2006/ole">
            <mc:AlternateContent xmlns:mc="http://schemas.openxmlformats.org/markup-compatibility/2006">
              <mc:Choice xmlns:v="urn:schemas-microsoft-com:vml" Requires="v">
                <p:oleObj spid="_x0000_s328977" name="Equation" r:id="rId17" imgW="1409400" imgH="393480" progId="Equation.DSMT4">
                  <p:embed/>
                </p:oleObj>
              </mc:Choice>
              <mc:Fallback>
                <p:oleObj name="Equation" r:id="rId17" imgW="1409400" imgH="393480" progId="Equation.DSMT4">
                  <p:embed/>
                  <p:pic>
                    <p:nvPicPr>
                      <p:cNvPr id="31" name="Object 18"/>
                      <p:cNvPicPr>
                        <a:picLocks noChangeAspect="1" noChangeArrowheads="1"/>
                      </p:cNvPicPr>
                      <p:nvPr/>
                    </p:nvPicPr>
                    <p:blipFill>
                      <a:blip r:embed="rId18"/>
                      <a:srcRect/>
                      <a:stretch>
                        <a:fillRect/>
                      </a:stretch>
                    </p:blipFill>
                    <p:spPr bwMode="auto">
                      <a:xfrm>
                        <a:off x="902807" y="3974830"/>
                        <a:ext cx="3522663"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8"/>
          <p:cNvGraphicFramePr>
            <a:graphicFrameLocks noChangeAspect="1"/>
          </p:cNvGraphicFramePr>
          <p:nvPr>
            <p:extLst>
              <p:ext uri="{D42A27DB-BD31-4B8C-83A1-F6EECF244321}">
                <p14:modId xmlns:p14="http://schemas.microsoft.com/office/powerpoint/2010/main" val="2083989497"/>
              </p:ext>
            </p:extLst>
          </p:nvPr>
        </p:nvGraphicFramePr>
        <p:xfrm>
          <a:off x="4438287" y="3919128"/>
          <a:ext cx="2444750" cy="982663"/>
        </p:xfrm>
        <a:graphic>
          <a:graphicData uri="http://schemas.openxmlformats.org/presentationml/2006/ole">
            <mc:AlternateContent xmlns:mc="http://schemas.openxmlformats.org/markup-compatibility/2006">
              <mc:Choice xmlns:v="urn:schemas-microsoft-com:vml" Requires="v">
                <p:oleObj spid="_x0000_s328978" name="Equation" r:id="rId19" imgW="977760" imgH="393480" progId="Equation.DSMT4">
                  <p:embed/>
                </p:oleObj>
              </mc:Choice>
              <mc:Fallback>
                <p:oleObj name="Equation" r:id="rId19" imgW="977760" imgH="393480" progId="Equation.DSMT4">
                  <p:embed/>
                  <p:pic>
                    <p:nvPicPr>
                      <p:cNvPr id="32" name="Object 18"/>
                      <p:cNvPicPr>
                        <a:picLocks noChangeAspect="1" noChangeArrowheads="1"/>
                      </p:cNvPicPr>
                      <p:nvPr/>
                    </p:nvPicPr>
                    <p:blipFill>
                      <a:blip r:embed="rId20"/>
                      <a:srcRect/>
                      <a:stretch>
                        <a:fillRect/>
                      </a:stretch>
                    </p:blipFill>
                    <p:spPr bwMode="auto">
                      <a:xfrm>
                        <a:off x="4438287" y="3919128"/>
                        <a:ext cx="244475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 Box 37"/>
          <p:cNvSpPr txBox="1">
            <a:spLocks noChangeArrowheads="1"/>
          </p:cNvSpPr>
          <p:nvPr/>
        </p:nvSpPr>
        <p:spPr bwMode="auto">
          <a:xfrm>
            <a:off x="1078975" y="4937243"/>
            <a:ext cx="3297179" cy="523220"/>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009900"/>
                </a:solidFill>
              </a:rPr>
              <a:t>取</a:t>
            </a:r>
            <a:r>
              <a:rPr lang="zh-CN" altLang="en-US" sz="2800" b="1" dirty="0">
                <a:solidFill>
                  <a:srgbClr val="3333FF"/>
                </a:solidFill>
              </a:rPr>
              <a:t>逆时针</a:t>
            </a:r>
            <a:r>
              <a:rPr lang="zh-CN" altLang="en-US" sz="2800" b="1" kern="0" dirty="0">
                <a:solidFill>
                  <a:srgbClr val="009900"/>
                </a:solidFill>
              </a:rPr>
              <a:t>方向为正</a:t>
            </a:r>
            <a:endParaRPr lang="en-US" altLang="zh-CN" sz="2800" b="1" dirty="0">
              <a:solidFill>
                <a:srgbClr val="FF0000"/>
              </a:solidFill>
              <a:latin typeface="+mj-ea"/>
              <a:ea typeface="+mj-ea"/>
            </a:endParaRPr>
          </a:p>
        </p:txBody>
      </p:sp>
      <p:sp>
        <p:nvSpPr>
          <p:cNvPr id="33" name="Oval 4"/>
          <p:cNvSpPr>
            <a:spLocks noChangeArrowheads="1"/>
          </p:cNvSpPr>
          <p:nvPr/>
        </p:nvSpPr>
        <p:spPr bwMode="auto">
          <a:xfrm>
            <a:off x="9573883" y="3790754"/>
            <a:ext cx="1139823" cy="1117437"/>
          </a:xfrm>
          <a:prstGeom prst="ellipse">
            <a:avLst/>
          </a:prstGeom>
          <a:solidFill>
            <a:srgbClr val="00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Line 6"/>
          <p:cNvSpPr>
            <a:spLocks noChangeShapeType="1"/>
          </p:cNvSpPr>
          <p:nvPr/>
        </p:nvSpPr>
        <p:spPr bwMode="auto">
          <a:xfrm flipH="1">
            <a:off x="9056214" y="4335505"/>
            <a:ext cx="1122409" cy="968445"/>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9"/>
          <p:cNvSpPr>
            <a:spLocks noChangeShapeType="1"/>
          </p:cNvSpPr>
          <p:nvPr/>
        </p:nvSpPr>
        <p:spPr bwMode="auto">
          <a:xfrm>
            <a:off x="10162791" y="4335505"/>
            <a:ext cx="569912" cy="968445"/>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9"/>
          <p:cNvSpPr>
            <a:spLocks noChangeShapeType="1"/>
          </p:cNvSpPr>
          <p:nvPr/>
        </p:nvSpPr>
        <p:spPr bwMode="auto">
          <a:xfrm>
            <a:off x="10176080" y="4354128"/>
            <a:ext cx="564137"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7" name="对象 36"/>
          <p:cNvGraphicFramePr>
            <a:graphicFrameLocks noChangeAspect="1"/>
          </p:cNvGraphicFramePr>
          <p:nvPr>
            <p:extLst>
              <p:ext uri="{D42A27DB-BD31-4B8C-83A1-F6EECF244321}">
                <p14:modId xmlns:p14="http://schemas.microsoft.com/office/powerpoint/2010/main" val="2951005093"/>
              </p:ext>
            </p:extLst>
          </p:nvPr>
        </p:nvGraphicFramePr>
        <p:xfrm>
          <a:off x="10001316" y="4093393"/>
          <a:ext cx="284956" cy="310399"/>
        </p:xfrm>
        <a:graphic>
          <a:graphicData uri="http://schemas.openxmlformats.org/presentationml/2006/ole">
            <mc:AlternateContent xmlns:mc="http://schemas.openxmlformats.org/markup-compatibility/2006">
              <mc:Choice xmlns:v="urn:schemas-microsoft-com:vml" Requires="v">
                <p:oleObj spid="_x0000_s328979" name="Equation" r:id="rId21" imgW="114120" imgH="126720" progId="Equation.DSMT4">
                  <p:embed/>
                </p:oleObj>
              </mc:Choice>
              <mc:Fallback>
                <p:oleObj name="Equation" r:id="rId21" imgW="114120" imgH="126720" progId="Equation.DSMT4">
                  <p:embed/>
                  <p:pic>
                    <p:nvPicPr>
                      <p:cNvPr id="15" name="对象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001316" y="4093393"/>
                        <a:ext cx="284956" cy="310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Arc 14"/>
          <p:cNvSpPr>
            <a:spLocks/>
          </p:cNvSpPr>
          <p:nvPr/>
        </p:nvSpPr>
        <p:spPr bwMode="auto">
          <a:xfrm flipH="1">
            <a:off x="9427216" y="3650966"/>
            <a:ext cx="724022" cy="800211"/>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1525120403"/>
              </p:ext>
            </p:extLst>
          </p:nvPr>
        </p:nvGraphicFramePr>
        <p:xfrm>
          <a:off x="758825" y="5802313"/>
          <a:ext cx="1689100" cy="655637"/>
        </p:xfrm>
        <a:graphic>
          <a:graphicData uri="http://schemas.openxmlformats.org/presentationml/2006/ole">
            <mc:AlternateContent xmlns:mc="http://schemas.openxmlformats.org/markup-compatibility/2006">
              <mc:Choice xmlns:v="urn:schemas-microsoft-com:vml" Requires="v">
                <p:oleObj spid="_x0000_s328980" name="Equation" r:id="rId23" imgW="622080" imgH="241200" progId="Equation.DSMT4">
                  <p:embed/>
                </p:oleObj>
              </mc:Choice>
              <mc:Fallback>
                <p:oleObj name="Equation" r:id="rId23" imgW="622080" imgH="241200" progId="Equation.DSMT4">
                  <p:embed/>
                  <p:pic>
                    <p:nvPicPr>
                      <p:cNvPr id="28" name="对象 27"/>
                      <p:cNvPicPr/>
                      <p:nvPr/>
                    </p:nvPicPr>
                    <p:blipFill>
                      <a:blip r:embed="rId24"/>
                      <a:stretch>
                        <a:fillRect/>
                      </a:stretch>
                    </p:blipFill>
                    <p:spPr>
                      <a:xfrm>
                        <a:off x="758825" y="5802313"/>
                        <a:ext cx="1689100" cy="655637"/>
                      </a:xfrm>
                      <a:prstGeom prst="rect">
                        <a:avLst/>
                      </a:prstGeom>
                    </p:spPr>
                  </p:pic>
                </p:oleObj>
              </mc:Fallback>
            </mc:AlternateContent>
          </a:graphicData>
        </a:graphic>
      </p:graphicFrame>
      <p:graphicFrame>
        <p:nvGraphicFramePr>
          <p:cNvPr id="40" name="Object 7"/>
          <p:cNvGraphicFramePr>
            <a:graphicFrameLocks noChangeAspect="1"/>
          </p:cNvGraphicFramePr>
          <p:nvPr>
            <p:extLst>
              <p:ext uri="{D42A27DB-BD31-4B8C-83A1-F6EECF244321}">
                <p14:modId xmlns:p14="http://schemas.microsoft.com/office/powerpoint/2010/main" val="3052187262"/>
              </p:ext>
            </p:extLst>
          </p:nvPr>
        </p:nvGraphicFramePr>
        <p:xfrm>
          <a:off x="2943996" y="5578069"/>
          <a:ext cx="1497012" cy="995362"/>
        </p:xfrm>
        <a:graphic>
          <a:graphicData uri="http://schemas.openxmlformats.org/presentationml/2006/ole">
            <mc:AlternateContent xmlns:mc="http://schemas.openxmlformats.org/markup-compatibility/2006">
              <mc:Choice xmlns:v="urn:schemas-microsoft-com:vml" Requires="v">
                <p:oleObj spid="_x0000_s328981" name="Equation" r:id="rId25" imgW="583920" imgH="393480" progId="Equation.DSMT4">
                  <p:embed/>
                </p:oleObj>
              </mc:Choice>
              <mc:Fallback>
                <p:oleObj name="Equation" r:id="rId25" imgW="583920" imgH="393480" progId="Equation.DSMT4">
                  <p:embed/>
                  <p:pic>
                    <p:nvPicPr>
                      <p:cNvPr id="29" name="Object 7"/>
                      <p:cNvPicPr>
                        <a:picLocks noChangeAspect="1" noChangeArrowheads="1"/>
                      </p:cNvPicPr>
                      <p:nvPr/>
                    </p:nvPicPr>
                    <p:blipFill>
                      <a:blip r:embed="rId26"/>
                      <a:srcRect/>
                      <a:stretch>
                        <a:fillRect/>
                      </a:stretch>
                    </p:blipFill>
                    <p:spPr bwMode="auto">
                      <a:xfrm>
                        <a:off x="2943996" y="5578069"/>
                        <a:ext cx="1497012" cy="99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8"/>
          <p:cNvGraphicFramePr>
            <a:graphicFrameLocks noChangeAspect="1"/>
          </p:cNvGraphicFramePr>
          <p:nvPr>
            <p:extLst>
              <p:ext uri="{D42A27DB-BD31-4B8C-83A1-F6EECF244321}">
                <p14:modId xmlns:p14="http://schemas.microsoft.com/office/powerpoint/2010/main" val="2719608154"/>
              </p:ext>
            </p:extLst>
          </p:nvPr>
        </p:nvGraphicFramePr>
        <p:xfrm>
          <a:off x="4376154" y="5559018"/>
          <a:ext cx="3873500" cy="982663"/>
        </p:xfrm>
        <a:graphic>
          <a:graphicData uri="http://schemas.openxmlformats.org/presentationml/2006/ole">
            <mc:AlternateContent xmlns:mc="http://schemas.openxmlformats.org/markup-compatibility/2006">
              <mc:Choice xmlns:v="urn:schemas-microsoft-com:vml" Requires="v">
                <p:oleObj spid="_x0000_s328982" name="Equation" r:id="rId27" imgW="1549080" imgH="393480" progId="Equation.DSMT4">
                  <p:embed/>
                </p:oleObj>
              </mc:Choice>
              <mc:Fallback>
                <p:oleObj name="Equation" r:id="rId27" imgW="1549080" imgH="393480" progId="Equation.DSMT4">
                  <p:embed/>
                  <p:pic>
                    <p:nvPicPr>
                      <p:cNvPr id="30" name="Object 18"/>
                      <p:cNvPicPr>
                        <a:picLocks noChangeAspect="1" noChangeArrowheads="1"/>
                      </p:cNvPicPr>
                      <p:nvPr/>
                    </p:nvPicPr>
                    <p:blipFill>
                      <a:blip r:embed="rId28"/>
                      <a:srcRect/>
                      <a:stretch>
                        <a:fillRect/>
                      </a:stretch>
                    </p:blipFill>
                    <p:spPr bwMode="auto">
                      <a:xfrm>
                        <a:off x="4376154" y="5559018"/>
                        <a:ext cx="387350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9"/>
          <p:cNvGraphicFramePr>
            <a:graphicFrameLocks noChangeAspect="1"/>
          </p:cNvGraphicFramePr>
          <p:nvPr>
            <p:extLst>
              <p:ext uri="{D42A27DB-BD31-4B8C-83A1-F6EECF244321}">
                <p14:modId xmlns:p14="http://schemas.microsoft.com/office/powerpoint/2010/main" val="1770728580"/>
              </p:ext>
            </p:extLst>
          </p:nvPr>
        </p:nvGraphicFramePr>
        <p:xfrm>
          <a:off x="8774585" y="5633171"/>
          <a:ext cx="1598613" cy="993775"/>
        </p:xfrm>
        <a:graphic>
          <a:graphicData uri="http://schemas.openxmlformats.org/presentationml/2006/ole">
            <mc:AlternateContent xmlns:mc="http://schemas.openxmlformats.org/markup-compatibility/2006">
              <mc:Choice xmlns:v="urn:schemas-microsoft-com:vml" Requires="v">
                <p:oleObj spid="_x0000_s328983" name="Equation" r:id="rId29" imgW="622080" imgH="393480" progId="Equation.DSMT4">
                  <p:embed/>
                </p:oleObj>
              </mc:Choice>
              <mc:Fallback>
                <p:oleObj name="Equation" r:id="rId29" imgW="622080" imgH="393480" progId="Equation.DSMT4">
                  <p:embed/>
                  <p:pic>
                    <p:nvPicPr>
                      <p:cNvPr id="31" name="Object 9"/>
                      <p:cNvPicPr>
                        <a:picLocks noChangeAspect="1" noChangeArrowheads="1"/>
                      </p:cNvPicPr>
                      <p:nvPr/>
                    </p:nvPicPr>
                    <p:blipFill>
                      <a:blip r:embed="rId30"/>
                      <a:srcRect/>
                      <a:stretch>
                        <a:fillRect/>
                      </a:stretch>
                    </p:blipFill>
                    <p:spPr bwMode="auto">
                      <a:xfrm>
                        <a:off x="8774585" y="5633171"/>
                        <a:ext cx="1598613"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矩形 42"/>
          <p:cNvSpPr/>
          <p:nvPr/>
        </p:nvSpPr>
        <p:spPr>
          <a:xfrm>
            <a:off x="9232001" y="1418675"/>
            <a:ext cx="1988045" cy="523220"/>
          </a:xfrm>
          <a:prstGeom prst="rect">
            <a:avLst/>
          </a:prstGeom>
          <a:solidFill>
            <a:srgbClr val="00FF00"/>
          </a:solidFill>
        </p:spPr>
        <p:txBody>
          <a:bodyPr wrap="none">
            <a:spAutoFit/>
          </a:bodyPr>
          <a:lstStyle/>
          <a:p>
            <a:pPr>
              <a:defRPr/>
            </a:pPr>
            <a:r>
              <a:rPr lang="zh-CN" altLang="en-US" sz="2800" b="1" dirty="0">
                <a:solidFill>
                  <a:srgbClr val="3333FF"/>
                </a:solidFill>
              </a:rPr>
              <a:t>顺时针方向</a:t>
            </a:r>
          </a:p>
        </p:txBody>
      </p:sp>
    </p:spTree>
    <p:extLst>
      <p:ext uri="{BB962C8B-B14F-4D97-AF65-F5344CB8AC3E}">
        <p14:creationId xmlns:p14="http://schemas.microsoft.com/office/powerpoint/2010/main" val="104384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1000" fill="hold"/>
                                        <p:tgtEl>
                                          <p:spTgt spid="21"/>
                                        </p:tgtEl>
                                        <p:attrNameLst>
                                          <p:attrName>ppt_w</p:attrName>
                                        </p:attrNameLst>
                                      </p:cBhvr>
                                      <p:tavLst>
                                        <p:tav tm="0">
                                          <p:val>
                                            <p:fltVal val="0"/>
                                          </p:val>
                                        </p:tav>
                                        <p:tav tm="100000">
                                          <p:val>
                                            <p:strVal val="#ppt_w"/>
                                          </p:val>
                                        </p:tav>
                                      </p:tavLst>
                                    </p:anim>
                                    <p:anim calcmode="lin" valueType="num">
                                      <p:cBhvr>
                                        <p:cTn id="46" dur="1000" fill="hold"/>
                                        <p:tgtEl>
                                          <p:spTgt spid="21"/>
                                        </p:tgtEl>
                                        <p:attrNameLst>
                                          <p:attrName>ppt_h</p:attrName>
                                        </p:attrNameLst>
                                      </p:cBhvr>
                                      <p:tavLst>
                                        <p:tav tm="0">
                                          <p:val>
                                            <p:fltVal val="0"/>
                                          </p:val>
                                        </p:tav>
                                        <p:tav tm="100000">
                                          <p:val>
                                            <p:strVal val="#ppt_h"/>
                                          </p:val>
                                        </p:tav>
                                      </p:tavLst>
                                    </p:anim>
                                    <p:anim calcmode="lin" valueType="num">
                                      <p:cBhvr>
                                        <p:cTn id="47" dur="1000" fill="hold"/>
                                        <p:tgtEl>
                                          <p:spTgt spid="21"/>
                                        </p:tgtEl>
                                        <p:attrNameLst>
                                          <p:attrName>style.rotation</p:attrName>
                                        </p:attrNameLst>
                                      </p:cBhvr>
                                      <p:tavLst>
                                        <p:tav tm="0">
                                          <p:val>
                                            <p:fltVal val="90"/>
                                          </p:val>
                                        </p:tav>
                                        <p:tav tm="100000">
                                          <p:val>
                                            <p:fltVal val="0"/>
                                          </p:val>
                                        </p:tav>
                                      </p:tavLst>
                                    </p:anim>
                                    <p:animEffect transition="in" filter="fade">
                                      <p:cBhvr>
                                        <p:cTn id="48" dur="1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1000" fill="hold"/>
                                        <p:tgtEl>
                                          <p:spTgt spid="22"/>
                                        </p:tgtEl>
                                        <p:attrNameLst>
                                          <p:attrName>ppt_w</p:attrName>
                                        </p:attrNameLst>
                                      </p:cBhvr>
                                      <p:tavLst>
                                        <p:tav tm="0">
                                          <p:val>
                                            <p:fltVal val="0"/>
                                          </p:val>
                                        </p:tav>
                                        <p:tav tm="100000">
                                          <p:val>
                                            <p:strVal val="#ppt_w"/>
                                          </p:val>
                                        </p:tav>
                                      </p:tavLst>
                                    </p:anim>
                                    <p:anim calcmode="lin" valueType="num">
                                      <p:cBhvr>
                                        <p:cTn id="54" dur="1000" fill="hold"/>
                                        <p:tgtEl>
                                          <p:spTgt spid="22"/>
                                        </p:tgtEl>
                                        <p:attrNameLst>
                                          <p:attrName>ppt_h</p:attrName>
                                        </p:attrNameLst>
                                      </p:cBhvr>
                                      <p:tavLst>
                                        <p:tav tm="0">
                                          <p:val>
                                            <p:fltVal val="0"/>
                                          </p:val>
                                        </p:tav>
                                        <p:tav tm="100000">
                                          <p:val>
                                            <p:strVal val="#ppt_h"/>
                                          </p:val>
                                        </p:tav>
                                      </p:tavLst>
                                    </p:anim>
                                    <p:anim calcmode="lin" valueType="num">
                                      <p:cBhvr>
                                        <p:cTn id="55" dur="1000" fill="hold"/>
                                        <p:tgtEl>
                                          <p:spTgt spid="22"/>
                                        </p:tgtEl>
                                        <p:attrNameLst>
                                          <p:attrName>style.rotation</p:attrName>
                                        </p:attrNameLst>
                                      </p:cBhvr>
                                      <p:tavLst>
                                        <p:tav tm="0">
                                          <p:val>
                                            <p:fltVal val="90"/>
                                          </p:val>
                                        </p:tav>
                                        <p:tav tm="100000">
                                          <p:val>
                                            <p:fltVal val="0"/>
                                          </p:val>
                                        </p:tav>
                                      </p:tavLst>
                                    </p:anim>
                                    <p:animEffect transition="in" filter="fade">
                                      <p:cBhvr>
                                        <p:cTn id="56" dur="10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grpId="0" nodeType="click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circle(in)">
                                      <p:cBhvr>
                                        <p:cTn id="68" dur="2000"/>
                                        <p:tgtEl>
                                          <p:spTgt spid="38"/>
                                        </p:tgtEl>
                                      </p:cBhvr>
                                    </p:animEffect>
                                  </p:childTnLst>
                                </p:cTn>
                              </p:par>
                              <p:par>
                                <p:cTn id="69" presetID="2" presetClass="entr" presetSubtype="4"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500" fill="hold"/>
                                        <p:tgtEl>
                                          <p:spTgt spid="39"/>
                                        </p:tgtEl>
                                        <p:attrNameLst>
                                          <p:attrName>ppt_x</p:attrName>
                                        </p:attrNameLst>
                                      </p:cBhvr>
                                      <p:tavLst>
                                        <p:tav tm="0">
                                          <p:val>
                                            <p:strVal val="#ppt_x"/>
                                          </p:val>
                                        </p:tav>
                                        <p:tav tm="100000">
                                          <p:val>
                                            <p:strVal val="#ppt_x"/>
                                          </p:val>
                                        </p:tav>
                                      </p:tavLst>
                                    </p:anim>
                                    <p:anim calcmode="lin" valueType="num">
                                      <p:cBhvr additive="base">
                                        <p:cTn id="7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circle(in)">
                                      <p:cBhvr>
                                        <p:cTn id="77" dur="20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p:cTn id="82" dur="1000" fill="hold"/>
                                        <p:tgtEl>
                                          <p:spTgt spid="41"/>
                                        </p:tgtEl>
                                        <p:attrNameLst>
                                          <p:attrName>ppt_w</p:attrName>
                                        </p:attrNameLst>
                                      </p:cBhvr>
                                      <p:tavLst>
                                        <p:tav tm="0">
                                          <p:val>
                                            <p:fltVal val="0"/>
                                          </p:val>
                                        </p:tav>
                                        <p:tav tm="100000">
                                          <p:val>
                                            <p:strVal val="#ppt_w"/>
                                          </p:val>
                                        </p:tav>
                                      </p:tavLst>
                                    </p:anim>
                                    <p:anim calcmode="lin" valueType="num">
                                      <p:cBhvr>
                                        <p:cTn id="83" dur="1000" fill="hold"/>
                                        <p:tgtEl>
                                          <p:spTgt spid="41"/>
                                        </p:tgtEl>
                                        <p:attrNameLst>
                                          <p:attrName>ppt_h</p:attrName>
                                        </p:attrNameLst>
                                      </p:cBhvr>
                                      <p:tavLst>
                                        <p:tav tm="0">
                                          <p:val>
                                            <p:fltVal val="0"/>
                                          </p:val>
                                        </p:tav>
                                        <p:tav tm="100000">
                                          <p:val>
                                            <p:strVal val="#ppt_h"/>
                                          </p:val>
                                        </p:tav>
                                      </p:tavLst>
                                    </p:anim>
                                    <p:anim calcmode="lin" valueType="num">
                                      <p:cBhvr>
                                        <p:cTn id="84" dur="1000" fill="hold"/>
                                        <p:tgtEl>
                                          <p:spTgt spid="41"/>
                                        </p:tgtEl>
                                        <p:attrNameLst>
                                          <p:attrName>style.rotation</p:attrName>
                                        </p:attrNameLst>
                                      </p:cBhvr>
                                      <p:tavLst>
                                        <p:tav tm="0">
                                          <p:val>
                                            <p:fltVal val="90"/>
                                          </p:val>
                                        </p:tav>
                                        <p:tav tm="100000">
                                          <p:val>
                                            <p:fltVal val="0"/>
                                          </p:val>
                                        </p:tav>
                                      </p:tavLst>
                                    </p:anim>
                                    <p:animEffect transition="in" filter="fade">
                                      <p:cBhvr>
                                        <p:cTn id="85" dur="1000"/>
                                        <p:tgtEl>
                                          <p:spTgt spid="41"/>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nodeType="click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circle(in)">
                                      <p:cBhvr>
                                        <p:cTn id="90" dur="2000"/>
                                        <p:tgtEl>
                                          <p:spTgt spid="42"/>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500" fill="hold"/>
                                        <p:tgtEl>
                                          <p:spTgt spid="43"/>
                                        </p:tgtEl>
                                        <p:attrNameLst>
                                          <p:attrName>ppt_x</p:attrName>
                                        </p:attrNameLst>
                                      </p:cBhvr>
                                      <p:tavLst>
                                        <p:tav tm="0">
                                          <p:val>
                                            <p:strVal val="#ppt_x"/>
                                          </p:val>
                                        </p:tav>
                                        <p:tav tm="100000">
                                          <p:val>
                                            <p:strVal val="#ppt_x"/>
                                          </p:val>
                                        </p:tav>
                                      </p:tavLst>
                                    </p:anim>
                                    <p:anim calcmode="lin" valueType="num">
                                      <p:cBhvr additive="base">
                                        <p:cTn id="9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P spid="38" grpId="0" animBg="1"/>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0"/>
          <p:cNvSpPr>
            <a:spLocks noChangeArrowheads="1"/>
          </p:cNvSpPr>
          <p:nvPr/>
        </p:nvSpPr>
        <p:spPr bwMode="auto">
          <a:xfrm>
            <a:off x="6218685" y="82155"/>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b="1" i="0" dirty="0" smtClean="0">
                <a:solidFill>
                  <a:srgbClr val="0070C0"/>
                </a:solidFill>
                <a:latin typeface="宋体" panose="02010600030101010101" pitchFamily="2" charset="-122"/>
              </a:rPr>
              <a:t>复习</a:t>
            </a:r>
            <a:endParaRPr lang="zh-CN" altLang="en-US" b="1" dirty="0">
              <a:solidFill>
                <a:srgbClr val="0070C0"/>
              </a:solidFill>
            </a:endParaRPr>
          </a:p>
        </p:txBody>
      </p:sp>
      <p:sp>
        <p:nvSpPr>
          <p:cNvPr id="3" name="Rectangle 161"/>
          <p:cNvSpPr>
            <a:spLocks noChangeArrowheads="1"/>
          </p:cNvSpPr>
          <p:nvPr/>
        </p:nvSpPr>
        <p:spPr bwMode="auto">
          <a:xfrm>
            <a:off x="5437578" y="4382398"/>
            <a:ext cx="563011" cy="954107"/>
          </a:xfrm>
          <a:prstGeom prst="rect">
            <a:avLst/>
          </a:prstGeom>
          <a:noFill/>
          <a:ln w="9525">
            <a:noFill/>
            <a:miter lim="800000"/>
            <a:headEnd/>
            <a:tailEnd/>
          </a:ln>
          <a:effectLst/>
        </p:spPr>
        <p:txBody>
          <a:bodyPr wrap="square">
            <a:spAutoFit/>
          </a:bodyPr>
          <a:lstStyle/>
          <a:p>
            <a:pPr>
              <a:defRPr/>
            </a:pPr>
            <a:r>
              <a:rPr lang="zh-CN" altLang="en-US" sz="2800" b="1" i="0" dirty="0">
                <a:solidFill>
                  <a:srgbClr val="C00000"/>
                </a:solidFill>
              </a:rPr>
              <a:t>电    源</a:t>
            </a:r>
          </a:p>
        </p:txBody>
      </p:sp>
      <p:grpSp>
        <p:nvGrpSpPr>
          <p:cNvPr id="4" name="Group 5"/>
          <p:cNvGrpSpPr>
            <a:grpSpLocks/>
          </p:cNvGrpSpPr>
          <p:nvPr/>
        </p:nvGrpSpPr>
        <p:grpSpPr bwMode="auto">
          <a:xfrm>
            <a:off x="6023992" y="3212976"/>
            <a:ext cx="4968552" cy="1757495"/>
            <a:chOff x="489" y="2488"/>
            <a:chExt cx="2131" cy="924"/>
          </a:xfrm>
        </p:grpSpPr>
        <p:sp>
          <p:nvSpPr>
            <p:cNvPr id="5" name="Rectangle 6" descr="球体"/>
            <p:cNvSpPr>
              <a:spLocks noChangeArrowheads="1"/>
            </p:cNvSpPr>
            <p:nvPr/>
          </p:nvSpPr>
          <p:spPr bwMode="auto">
            <a:xfrm>
              <a:off x="489" y="2662"/>
              <a:ext cx="1848" cy="750"/>
            </a:xfrm>
            <a:prstGeom prst="rect">
              <a:avLst/>
            </a:prstGeom>
            <a:pattFill prst="sphere">
              <a:fgClr>
                <a:schemeClr val="bg1"/>
              </a:fgClr>
              <a:bgClr>
                <a:srgbClr val="99CCFF"/>
              </a:bgClr>
            </a:pattFill>
            <a:ln w="9525">
              <a:no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6" name="Freeform 7"/>
            <p:cNvSpPr>
              <a:spLocks/>
            </p:cNvSpPr>
            <p:nvPr/>
          </p:nvSpPr>
          <p:spPr bwMode="auto">
            <a:xfrm>
              <a:off x="489" y="2488"/>
              <a:ext cx="1848" cy="924"/>
            </a:xfrm>
            <a:custGeom>
              <a:avLst/>
              <a:gdLst/>
              <a:ahLst/>
              <a:cxnLst>
                <a:cxn ang="0">
                  <a:pos x="0" y="0"/>
                </a:cxn>
                <a:cxn ang="0">
                  <a:pos x="0" y="924"/>
                </a:cxn>
                <a:cxn ang="0">
                  <a:pos x="1848" y="924"/>
                </a:cxn>
                <a:cxn ang="0">
                  <a:pos x="1848" y="22"/>
                </a:cxn>
              </a:cxnLst>
              <a:rect l="0" t="0" r="r" b="b"/>
              <a:pathLst>
                <a:path w="1848" h="924">
                  <a:moveTo>
                    <a:pt x="0" y="0"/>
                  </a:moveTo>
                  <a:lnTo>
                    <a:pt x="0" y="924"/>
                  </a:lnTo>
                  <a:lnTo>
                    <a:pt x="1848" y="924"/>
                  </a:lnTo>
                  <a:lnTo>
                    <a:pt x="1848" y="22"/>
                  </a:lnTo>
                </a:path>
              </a:pathLst>
            </a:custGeom>
            <a:noFill/>
            <a:ln w="57150" cmpd="sng">
              <a:solidFill>
                <a:schemeClr val="tx1"/>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nvGrpSpPr>
            <p:cNvPr id="7" name="Group 9"/>
            <p:cNvGrpSpPr>
              <a:grpSpLocks/>
            </p:cNvGrpSpPr>
            <p:nvPr/>
          </p:nvGrpSpPr>
          <p:grpSpPr bwMode="auto">
            <a:xfrm>
              <a:off x="900" y="2519"/>
              <a:ext cx="1034" cy="818"/>
              <a:chOff x="826" y="2946"/>
              <a:chExt cx="1034" cy="818"/>
            </a:xfrm>
          </p:grpSpPr>
          <p:sp>
            <p:nvSpPr>
              <p:cNvPr id="11" name="Rectangle 10"/>
              <p:cNvSpPr>
                <a:spLocks noChangeArrowheads="1"/>
              </p:cNvSpPr>
              <p:nvPr/>
            </p:nvSpPr>
            <p:spPr bwMode="auto">
              <a:xfrm>
                <a:off x="826" y="2946"/>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2" name="Rectangle 11"/>
              <p:cNvSpPr>
                <a:spLocks noChangeArrowheads="1"/>
              </p:cNvSpPr>
              <p:nvPr/>
            </p:nvSpPr>
            <p:spPr bwMode="auto">
              <a:xfrm>
                <a:off x="1675" y="2960"/>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8" name="WordArt 29"/>
            <p:cNvSpPr>
              <a:spLocks noChangeArrowheads="1" noChangeShapeType="1" noTextEdit="1"/>
            </p:cNvSpPr>
            <p:nvPr/>
          </p:nvSpPr>
          <p:spPr bwMode="auto">
            <a:xfrm>
              <a:off x="1099" y="2495"/>
              <a:ext cx="156" cy="133"/>
            </a:xfrm>
            <a:prstGeom prst="rect">
              <a:avLst/>
            </a:prstGeom>
          </p:spPr>
          <p:txBody>
            <a:bodyPr wrap="none" fromWordArt="1">
              <a:prstTxWarp prst="textPlain">
                <a:avLst>
                  <a:gd name="adj" fmla="val 57931"/>
                </a:avLst>
              </a:prstTxWarp>
            </a:bodyPr>
            <a:lstStyle/>
            <a:p>
              <a:pPr algn="ctr"/>
              <a:r>
                <a:rPr lang="en-US" altLang="zh-CN" sz="3600" i="1" kern="10" dirty="0">
                  <a:ln w="9525">
                    <a:solidFill>
                      <a:schemeClr val="tx2"/>
                    </a:solidFill>
                    <a:round/>
                    <a:headEnd/>
                    <a:tailEnd/>
                  </a:ln>
                  <a:solidFill>
                    <a:schemeClr val="tx2"/>
                  </a:solidFill>
                  <a:cs typeface="Times New Roman" panose="02020603050405020304" pitchFamily="18" charset="0"/>
                </a:rPr>
                <a:t>A</a:t>
              </a:r>
              <a:endParaRPr lang="zh-CN" altLang="en-US" sz="3600" i="1" kern="10" dirty="0">
                <a:ln w="9525">
                  <a:solidFill>
                    <a:schemeClr val="tx2"/>
                  </a:solidFill>
                  <a:round/>
                  <a:headEnd/>
                  <a:tailEnd/>
                </a:ln>
                <a:solidFill>
                  <a:schemeClr val="tx2"/>
                </a:solidFill>
                <a:cs typeface="Times New Roman" panose="02020603050405020304" pitchFamily="18" charset="0"/>
              </a:endParaRPr>
            </a:p>
          </p:txBody>
        </p:sp>
        <p:sp>
          <p:nvSpPr>
            <p:cNvPr id="9" name="WordArt 30"/>
            <p:cNvSpPr>
              <a:spLocks noChangeArrowheads="1" noChangeShapeType="1" noTextEdit="1"/>
            </p:cNvSpPr>
            <p:nvPr/>
          </p:nvSpPr>
          <p:spPr bwMode="auto">
            <a:xfrm>
              <a:off x="1540" y="2510"/>
              <a:ext cx="161" cy="121"/>
            </a:xfrm>
            <a:prstGeom prst="rect">
              <a:avLst/>
            </a:prstGeom>
          </p:spPr>
          <p:txBody>
            <a:bodyPr wrap="none" fromWordArt="1">
              <a:prstTxWarp prst="textPlain">
                <a:avLst>
                  <a:gd name="adj" fmla="val 55991"/>
                </a:avLst>
              </a:prstTxWarp>
            </a:bodyPr>
            <a:lstStyle/>
            <a:p>
              <a:pPr algn="ctr"/>
              <a:r>
                <a:rPr lang="en-US" altLang="zh-CN" sz="800" i="1" kern="10" dirty="0">
                  <a:ln w="9525">
                    <a:solidFill>
                      <a:schemeClr val="tx1"/>
                    </a:solidFill>
                    <a:round/>
                    <a:headEnd/>
                    <a:tailEnd/>
                  </a:ln>
                  <a:cs typeface="Times New Roman" panose="02020603050405020304" pitchFamily="18" charset="0"/>
                </a:rPr>
                <a:t>B</a:t>
              </a:r>
              <a:endParaRPr lang="zh-CN" altLang="en-US" sz="800" i="1" kern="10" dirty="0">
                <a:ln w="9525">
                  <a:solidFill>
                    <a:schemeClr val="tx1"/>
                  </a:solidFill>
                  <a:round/>
                  <a:headEnd/>
                  <a:tailEnd/>
                </a:ln>
                <a:cs typeface="Times New Roman" panose="02020603050405020304" pitchFamily="18" charset="0"/>
              </a:endParaRPr>
            </a:p>
          </p:txBody>
        </p:sp>
        <p:sp>
          <p:nvSpPr>
            <p:cNvPr id="10" name="WordArt 31"/>
            <p:cNvSpPr>
              <a:spLocks noChangeArrowheads="1" noChangeShapeType="1" noTextEdit="1"/>
            </p:cNvSpPr>
            <p:nvPr/>
          </p:nvSpPr>
          <p:spPr bwMode="auto">
            <a:xfrm rot="5400000">
              <a:off x="2237" y="2912"/>
              <a:ext cx="576" cy="19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fromWordArt="1">
              <a:prstTxWarp prst="textPlain">
                <a:avLst>
                  <a:gd name="adj" fmla="val 50000"/>
                </a:avLst>
              </a:prstTxWarp>
            </a:bodyPr>
            <a:lstStyle/>
            <a:p>
              <a:pPr algn="ctr" fontAlgn="auto"/>
              <a:r>
                <a:rPr lang="zh-CN" altLang="en-US" sz="3600" kern="10">
                  <a:noFill/>
                  <a:latin typeface="宋体" panose="02010600030101010101" pitchFamily="2" charset="-122"/>
                </a:rPr>
                <a:t>电源</a:t>
              </a:r>
            </a:p>
          </p:txBody>
        </p:sp>
      </p:grpSp>
      <p:grpSp>
        <p:nvGrpSpPr>
          <p:cNvPr id="13" name="Group 32"/>
          <p:cNvGrpSpPr>
            <a:grpSpLocks/>
          </p:cNvGrpSpPr>
          <p:nvPr/>
        </p:nvGrpSpPr>
        <p:grpSpPr bwMode="auto">
          <a:xfrm>
            <a:off x="6312024" y="559776"/>
            <a:ext cx="3733522" cy="2725738"/>
            <a:chOff x="544" y="1218"/>
            <a:chExt cx="1598" cy="1717"/>
          </a:xfrm>
        </p:grpSpPr>
        <p:sp>
          <p:nvSpPr>
            <p:cNvPr id="14" name="AutoShape 33"/>
            <p:cNvSpPr>
              <a:spLocks noChangeArrowheads="1"/>
            </p:cNvSpPr>
            <p:nvPr/>
          </p:nvSpPr>
          <p:spPr bwMode="auto">
            <a:xfrm>
              <a:off x="544" y="1218"/>
              <a:ext cx="1598" cy="1619"/>
            </a:xfrm>
            <a:custGeom>
              <a:avLst/>
              <a:gdLst>
                <a:gd name="G0" fmla="+- 2891 0 0"/>
                <a:gd name="G1" fmla="+- 21600 0 2891"/>
                <a:gd name="G2" fmla="+- 21600 0 289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91" y="10800"/>
                  </a:moveTo>
                  <a:cubicBezTo>
                    <a:pt x="2891" y="15168"/>
                    <a:pt x="6432" y="18709"/>
                    <a:pt x="10800" y="18709"/>
                  </a:cubicBezTo>
                  <a:cubicBezTo>
                    <a:pt x="15168" y="18709"/>
                    <a:pt x="18709" y="15168"/>
                    <a:pt x="18709" y="10800"/>
                  </a:cubicBezTo>
                  <a:cubicBezTo>
                    <a:pt x="18709" y="6432"/>
                    <a:pt x="15168" y="2891"/>
                    <a:pt x="10800" y="2891"/>
                  </a:cubicBezTo>
                  <a:cubicBezTo>
                    <a:pt x="6432" y="2891"/>
                    <a:pt x="2891" y="6432"/>
                    <a:pt x="2891" y="10800"/>
                  </a:cubicBezTo>
                  <a:close/>
                </a:path>
              </a:pathLst>
            </a:cu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5" name="Rectangle 34"/>
            <p:cNvSpPr>
              <a:spLocks noChangeArrowheads="1"/>
            </p:cNvSpPr>
            <p:nvPr/>
          </p:nvSpPr>
          <p:spPr bwMode="auto">
            <a:xfrm>
              <a:off x="925" y="2490"/>
              <a:ext cx="911" cy="401"/>
            </a:xfrm>
            <a:prstGeom prst="rect">
              <a:avLst/>
            </a:prstGeom>
            <a:solidFill>
              <a:schemeClr val="bg1"/>
            </a:solidFill>
            <a:ln w="28575">
              <a:solidFill>
                <a:schemeClr val="bg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nvGrpSpPr>
            <p:cNvPr id="16" name="Group 35"/>
            <p:cNvGrpSpPr>
              <a:grpSpLocks/>
            </p:cNvGrpSpPr>
            <p:nvPr/>
          </p:nvGrpSpPr>
          <p:grpSpPr bwMode="auto">
            <a:xfrm>
              <a:off x="783" y="2435"/>
              <a:ext cx="247" cy="500"/>
              <a:chOff x="783" y="2435"/>
              <a:chExt cx="247" cy="500"/>
            </a:xfrm>
          </p:grpSpPr>
          <p:sp>
            <p:nvSpPr>
              <p:cNvPr id="21" name="Oval 36"/>
              <p:cNvSpPr>
                <a:spLocks noChangeArrowheads="1"/>
              </p:cNvSpPr>
              <p:nvPr/>
            </p:nvSpPr>
            <p:spPr bwMode="auto">
              <a:xfrm>
                <a:off x="814" y="2456"/>
                <a:ext cx="216" cy="479"/>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22" name="Oval 37"/>
              <p:cNvSpPr>
                <a:spLocks noChangeArrowheads="1"/>
              </p:cNvSpPr>
              <p:nvPr/>
            </p:nvSpPr>
            <p:spPr bwMode="auto">
              <a:xfrm>
                <a:off x="783" y="2435"/>
                <a:ext cx="174" cy="196"/>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17" name="Oval 38"/>
            <p:cNvSpPr>
              <a:spLocks noChangeArrowheads="1"/>
            </p:cNvSpPr>
            <p:nvPr/>
          </p:nvSpPr>
          <p:spPr bwMode="auto">
            <a:xfrm>
              <a:off x="1663" y="2457"/>
              <a:ext cx="210" cy="476"/>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8" name="Oval 39"/>
            <p:cNvSpPr>
              <a:spLocks noChangeArrowheads="1"/>
            </p:cNvSpPr>
            <p:nvPr/>
          </p:nvSpPr>
          <p:spPr bwMode="auto">
            <a:xfrm>
              <a:off x="1719" y="2452"/>
              <a:ext cx="169" cy="195"/>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9" name="Line 40"/>
            <p:cNvSpPr>
              <a:spLocks noChangeShapeType="1"/>
            </p:cNvSpPr>
            <p:nvPr/>
          </p:nvSpPr>
          <p:spPr bwMode="auto">
            <a:xfrm flipV="1">
              <a:off x="1758" y="2427"/>
              <a:ext cx="36" cy="36"/>
            </a:xfrm>
            <a:prstGeom prst="line">
              <a:avLst/>
            </a:prstGeom>
            <a:noFill/>
            <a:ln w="9525">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sp>
          <p:nvSpPr>
            <p:cNvPr id="20" name="Line 41"/>
            <p:cNvSpPr>
              <a:spLocks noChangeShapeType="1"/>
            </p:cNvSpPr>
            <p:nvPr/>
          </p:nvSpPr>
          <p:spPr bwMode="auto">
            <a:xfrm flipH="1">
              <a:off x="1845" y="2604"/>
              <a:ext cx="15" cy="66"/>
            </a:xfrm>
            <a:prstGeom prst="line">
              <a:avLst/>
            </a:prstGeom>
            <a:noFill/>
            <a:ln w="38100">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sp>
        <p:nvSpPr>
          <p:cNvPr id="23" name="Text Box 45"/>
          <p:cNvSpPr txBox="1">
            <a:spLocks noChangeArrowheads="1"/>
          </p:cNvSpPr>
          <p:nvPr/>
        </p:nvSpPr>
        <p:spPr bwMode="auto">
          <a:xfrm>
            <a:off x="7052167" y="1254024"/>
            <a:ext cx="266223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CC3300"/>
                </a:solidFill>
              </a:rPr>
              <a:t>闭合导体回路</a:t>
            </a:r>
          </a:p>
        </p:txBody>
      </p:sp>
      <p:grpSp>
        <p:nvGrpSpPr>
          <p:cNvPr id="24" name="Group 28"/>
          <p:cNvGrpSpPr>
            <a:grpSpLocks/>
          </p:cNvGrpSpPr>
          <p:nvPr/>
        </p:nvGrpSpPr>
        <p:grpSpPr bwMode="auto">
          <a:xfrm>
            <a:off x="6970034" y="3109484"/>
            <a:ext cx="369887" cy="1631950"/>
            <a:chOff x="3024" y="608"/>
            <a:chExt cx="233" cy="1028"/>
          </a:xfrm>
        </p:grpSpPr>
        <p:sp>
          <p:nvSpPr>
            <p:cNvPr id="25" name="Text Box 29"/>
            <p:cNvSpPr txBox="1">
              <a:spLocks noChangeArrowheads="1"/>
            </p:cNvSpPr>
            <p:nvPr/>
          </p:nvSpPr>
          <p:spPr bwMode="auto">
            <a:xfrm>
              <a:off x="3024" y="768"/>
              <a:ext cx="22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6" name="Text Box 30"/>
            <p:cNvSpPr txBox="1">
              <a:spLocks noChangeArrowheads="1"/>
            </p:cNvSpPr>
            <p:nvPr/>
          </p:nvSpPr>
          <p:spPr bwMode="auto">
            <a:xfrm>
              <a:off x="3024" y="60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7" name="Text Box 31"/>
            <p:cNvSpPr txBox="1">
              <a:spLocks noChangeArrowheads="1"/>
            </p:cNvSpPr>
            <p:nvPr/>
          </p:nvSpPr>
          <p:spPr bwMode="auto">
            <a:xfrm>
              <a:off x="3024" y="896"/>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8" name="Text Box 32"/>
            <p:cNvSpPr txBox="1">
              <a:spLocks noChangeArrowheads="1"/>
            </p:cNvSpPr>
            <p:nvPr/>
          </p:nvSpPr>
          <p:spPr bwMode="auto">
            <a:xfrm>
              <a:off x="3024" y="1184"/>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9" name="Text Box 33"/>
            <p:cNvSpPr txBox="1">
              <a:spLocks noChangeArrowheads="1"/>
            </p:cNvSpPr>
            <p:nvPr/>
          </p:nvSpPr>
          <p:spPr bwMode="auto">
            <a:xfrm>
              <a:off x="3024" y="1040"/>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0" name="Text Box 34"/>
            <p:cNvSpPr txBox="1">
              <a:spLocks noChangeArrowheads="1"/>
            </p:cNvSpPr>
            <p:nvPr/>
          </p:nvSpPr>
          <p:spPr bwMode="auto">
            <a:xfrm>
              <a:off x="3024" y="132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grpSp>
      <p:grpSp>
        <p:nvGrpSpPr>
          <p:cNvPr id="31" name="Group 35"/>
          <p:cNvGrpSpPr>
            <a:grpSpLocks/>
          </p:cNvGrpSpPr>
          <p:nvPr/>
        </p:nvGrpSpPr>
        <p:grpSpPr bwMode="auto">
          <a:xfrm>
            <a:off x="9028094" y="3155916"/>
            <a:ext cx="295275" cy="1617662"/>
            <a:chOff x="4176" y="601"/>
            <a:chExt cx="186" cy="1019"/>
          </a:xfrm>
        </p:grpSpPr>
        <p:sp>
          <p:nvSpPr>
            <p:cNvPr id="32" name="Text Box 36"/>
            <p:cNvSpPr txBox="1">
              <a:spLocks noChangeArrowheads="1"/>
            </p:cNvSpPr>
            <p:nvPr/>
          </p:nvSpPr>
          <p:spPr bwMode="auto">
            <a:xfrm>
              <a:off x="4179" y="601"/>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3" name="Text Box 37"/>
            <p:cNvSpPr txBox="1">
              <a:spLocks noChangeArrowheads="1"/>
            </p:cNvSpPr>
            <p:nvPr/>
          </p:nvSpPr>
          <p:spPr bwMode="auto">
            <a:xfrm>
              <a:off x="4179" y="745"/>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4" name="Text Box 38"/>
            <p:cNvSpPr txBox="1">
              <a:spLocks noChangeArrowheads="1"/>
            </p:cNvSpPr>
            <p:nvPr/>
          </p:nvSpPr>
          <p:spPr bwMode="auto">
            <a:xfrm>
              <a:off x="4179" y="1033"/>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5" name="Text Box 39"/>
            <p:cNvSpPr txBox="1">
              <a:spLocks noChangeArrowheads="1"/>
            </p:cNvSpPr>
            <p:nvPr/>
          </p:nvSpPr>
          <p:spPr bwMode="auto">
            <a:xfrm>
              <a:off x="4176" y="1168"/>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6" name="Text Box 40"/>
            <p:cNvSpPr txBox="1">
              <a:spLocks noChangeArrowheads="1"/>
            </p:cNvSpPr>
            <p:nvPr/>
          </p:nvSpPr>
          <p:spPr bwMode="auto">
            <a:xfrm>
              <a:off x="4176" y="880"/>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37" name="Text Box 41"/>
            <p:cNvSpPr txBox="1">
              <a:spLocks noChangeArrowheads="1"/>
            </p:cNvSpPr>
            <p:nvPr/>
          </p:nvSpPr>
          <p:spPr bwMode="auto">
            <a:xfrm>
              <a:off x="4176" y="1312"/>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grpSp>
      <p:grpSp>
        <p:nvGrpSpPr>
          <p:cNvPr id="38" name="Group 48"/>
          <p:cNvGrpSpPr>
            <a:grpSpLocks/>
          </p:cNvGrpSpPr>
          <p:nvPr/>
        </p:nvGrpSpPr>
        <p:grpSpPr bwMode="auto">
          <a:xfrm>
            <a:off x="5049167" y="920420"/>
            <a:ext cx="2074863" cy="696913"/>
            <a:chOff x="2062" y="669"/>
            <a:chExt cx="1307" cy="439"/>
          </a:xfrm>
        </p:grpSpPr>
        <p:grpSp>
          <p:nvGrpSpPr>
            <p:cNvPr id="39" name="Group 49"/>
            <p:cNvGrpSpPr>
              <a:grpSpLocks/>
            </p:cNvGrpSpPr>
            <p:nvPr/>
          </p:nvGrpSpPr>
          <p:grpSpPr bwMode="auto">
            <a:xfrm>
              <a:off x="3003" y="800"/>
              <a:ext cx="233" cy="308"/>
              <a:chOff x="1431" y="2218"/>
              <a:chExt cx="233" cy="308"/>
            </a:xfrm>
          </p:grpSpPr>
          <p:sp>
            <p:nvSpPr>
              <p:cNvPr id="42"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43"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0" name="Line 52"/>
            <p:cNvSpPr>
              <a:spLocks noChangeShapeType="1"/>
            </p:cNvSpPr>
            <p:nvPr/>
          </p:nvSpPr>
          <p:spPr bwMode="auto">
            <a:xfrm flipV="1">
              <a:off x="3129" y="720"/>
              <a:ext cx="240" cy="192"/>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1" name="Text Box 53"/>
            <p:cNvSpPr txBox="1">
              <a:spLocks noChangeArrowheads="1"/>
            </p:cNvSpPr>
            <p:nvPr/>
          </p:nvSpPr>
          <p:spPr bwMode="auto">
            <a:xfrm>
              <a:off x="2062" y="669"/>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44" name="Object 163"/>
          <p:cNvGraphicFramePr>
            <a:graphicFrameLocks noChangeAspect="1"/>
          </p:cNvGraphicFramePr>
          <p:nvPr>
            <p:extLst>
              <p:ext uri="{D42A27DB-BD31-4B8C-83A1-F6EECF244321}">
                <p14:modId xmlns:p14="http://schemas.microsoft.com/office/powerpoint/2010/main" val="1789279631"/>
              </p:ext>
            </p:extLst>
          </p:nvPr>
        </p:nvGraphicFramePr>
        <p:xfrm>
          <a:off x="6114147" y="957485"/>
          <a:ext cx="340752" cy="485610"/>
        </p:xfrm>
        <a:graphic>
          <a:graphicData uri="http://schemas.openxmlformats.org/presentationml/2006/ole">
            <mc:AlternateContent xmlns:mc="http://schemas.openxmlformats.org/markup-compatibility/2006">
              <mc:Choice xmlns:v="urn:schemas-microsoft-com:vml" Requires="v">
                <p:oleObj spid="_x0000_s316626" name="公式" r:id="rId3" imgW="177480" imgH="253800" progId="Equation.3">
                  <p:embed/>
                </p:oleObj>
              </mc:Choice>
              <mc:Fallback>
                <p:oleObj name="公式" r:id="rId3" imgW="177480" imgH="253800" progId="Equation.3">
                  <p:embed/>
                  <p:pic>
                    <p:nvPicPr>
                      <p:cNvPr id="44"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4147" y="957485"/>
                        <a:ext cx="340752" cy="485610"/>
                      </a:xfrm>
                      <a:prstGeom prst="rect">
                        <a:avLst/>
                      </a:prstGeom>
                      <a:noFill/>
                      <a:ln>
                        <a:noFill/>
                      </a:ln>
                      <a:effectLst/>
                      <a:extLst/>
                    </p:spPr>
                  </p:pic>
                </p:oleObj>
              </mc:Fallback>
            </mc:AlternateContent>
          </a:graphicData>
        </a:graphic>
      </p:graphicFrame>
      <p:grpSp>
        <p:nvGrpSpPr>
          <p:cNvPr id="45" name="Group 48"/>
          <p:cNvGrpSpPr>
            <a:grpSpLocks/>
          </p:cNvGrpSpPr>
          <p:nvPr/>
        </p:nvGrpSpPr>
        <p:grpSpPr bwMode="auto">
          <a:xfrm>
            <a:off x="8836796" y="496483"/>
            <a:ext cx="1676401" cy="868363"/>
            <a:chOff x="3003" y="696"/>
            <a:chExt cx="1056" cy="547"/>
          </a:xfrm>
        </p:grpSpPr>
        <p:grpSp>
          <p:nvGrpSpPr>
            <p:cNvPr id="46" name="Group 49"/>
            <p:cNvGrpSpPr>
              <a:grpSpLocks/>
            </p:cNvGrpSpPr>
            <p:nvPr/>
          </p:nvGrpSpPr>
          <p:grpSpPr bwMode="auto">
            <a:xfrm>
              <a:off x="3003" y="800"/>
              <a:ext cx="233" cy="308"/>
              <a:chOff x="1431" y="2218"/>
              <a:chExt cx="233" cy="308"/>
            </a:xfrm>
          </p:grpSpPr>
          <p:sp>
            <p:nvSpPr>
              <p:cNvPr id="49"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0"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7" name="Line 52"/>
            <p:cNvSpPr>
              <a:spLocks noChangeShapeType="1"/>
            </p:cNvSpPr>
            <p:nvPr/>
          </p:nvSpPr>
          <p:spPr bwMode="auto">
            <a:xfrm>
              <a:off x="3176" y="1007"/>
              <a:ext cx="294" cy="236"/>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48" name="Text Box 53"/>
            <p:cNvSpPr txBox="1">
              <a:spLocks noChangeArrowheads="1"/>
            </p:cNvSpPr>
            <p:nvPr/>
          </p:nvSpPr>
          <p:spPr bwMode="auto">
            <a:xfrm>
              <a:off x="3311" y="696"/>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1" name="Object 163"/>
          <p:cNvGraphicFramePr>
            <a:graphicFrameLocks noChangeAspect="1"/>
          </p:cNvGraphicFramePr>
          <p:nvPr>
            <p:extLst>
              <p:ext uri="{D42A27DB-BD31-4B8C-83A1-F6EECF244321}">
                <p14:modId xmlns:p14="http://schemas.microsoft.com/office/powerpoint/2010/main" val="410820608"/>
              </p:ext>
            </p:extLst>
          </p:nvPr>
        </p:nvGraphicFramePr>
        <p:xfrm>
          <a:off x="10420304" y="541098"/>
          <a:ext cx="340752" cy="485610"/>
        </p:xfrm>
        <a:graphic>
          <a:graphicData uri="http://schemas.openxmlformats.org/presentationml/2006/ole">
            <mc:AlternateContent xmlns:mc="http://schemas.openxmlformats.org/markup-compatibility/2006">
              <mc:Choice xmlns:v="urn:schemas-microsoft-com:vml" Requires="v">
                <p:oleObj spid="_x0000_s316627" name="公式" r:id="rId5" imgW="177480" imgH="253800" progId="Equation.3">
                  <p:embed/>
                </p:oleObj>
              </mc:Choice>
              <mc:Fallback>
                <p:oleObj name="公式" r:id="rId5" imgW="177480" imgH="253800" progId="Equation.3">
                  <p:embed/>
                  <p:pic>
                    <p:nvPicPr>
                      <p:cNvPr id="51"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0304" y="541098"/>
                        <a:ext cx="340752" cy="485610"/>
                      </a:xfrm>
                      <a:prstGeom prst="rect">
                        <a:avLst/>
                      </a:prstGeom>
                      <a:noFill/>
                      <a:ln>
                        <a:noFill/>
                      </a:ln>
                      <a:effectLst/>
                      <a:extLst/>
                    </p:spPr>
                  </p:pic>
                </p:oleObj>
              </mc:Fallback>
            </mc:AlternateContent>
          </a:graphicData>
        </a:graphic>
      </p:graphicFrame>
      <p:grpSp>
        <p:nvGrpSpPr>
          <p:cNvPr id="52" name="Group 48"/>
          <p:cNvGrpSpPr>
            <a:grpSpLocks/>
          </p:cNvGrpSpPr>
          <p:nvPr/>
        </p:nvGrpSpPr>
        <p:grpSpPr bwMode="auto">
          <a:xfrm>
            <a:off x="7973603" y="1847836"/>
            <a:ext cx="1819275" cy="996951"/>
            <a:chOff x="2090" y="687"/>
            <a:chExt cx="1146" cy="628"/>
          </a:xfrm>
        </p:grpSpPr>
        <p:grpSp>
          <p:nvGrpSpPr>
            <p:cNvPr id="53" name="Group 49"/>
            <p:cNvGrpSpPr>
              <a:grpSpLocks/>
            </p:cNvGrpSpPr>
            <p:nvPr/>
          </p:nvGrpSpPr>
          <p:grpSpPr bwMode="auto">
            <a:xfrm>
              <a:off x="3003" y="800"/>
              <a:ext cx="233" cy="308"/>
              <a:chOff x="1431" y="2218"/>
              <a:chExt cx="233" cy="308"/>
            </a:xfrm>
          </p:grpSpPr>
          <p:sp>
            <p:nvSpPr>
              <p:cNvPr id="56"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7"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54" name="Line 52"/>
            <p:cNvSpPr>
              <a:spLocks noChangeShapeType="1"/>
            </p:cNvSpPr>
            <p:nvPr/>
          </p:nvSpPr>
          <p:spPr bwMode="auto">
            <a:xfrm flipH="1">
              <a:off x="2848" y="1015"/>
              <a:ext cx="230" cy="300"/>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55" name="Text Box 53"/>
            <p:cNvSpPr txBox="1">
              <a:spLocks noChangeArrowheads="1"/>
            </p:cNvSpPr>
            <p:nvPr/>
          </p:nvSpPr>
          <p:spPr bwMode="auto">
            <a:xfrm>
              <a:off x="2090" y="687"/>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8" name="Object 163"/>
          <p:cNvGraphicFramePr>
            <a:graphicFrameLocks noChangeAspect="1"/>
          </p:cNvGraphicFramePr>
          <p:nvPr>
            <p:extLst>
              <p:ext uri="{D42A27DB-BD31-4B8C-83A1-F6EECF244321}">
                <p14:modId xmlns:p14="http://schemas.microsoft.com/office/powerpoint/2010/main" val="1894916917"/>
              </p:ext>
            </p:extLst>
          </p:nvPr>
        </p:nvGraphicFramePr>
        <p:xfrm>
          <a:off x="9045769" y="1890488"/>
          <a:ext cx="340752" cy="485610"/>
        </p:xfrm>
        <a:graphic>
          <a:graphicData uri="http://schemas.openxmlformats.org/presentationml/2006/ole">
            <mc:AlternateContent xmlns:mc="http://schemas.openxmlformats.org/markup-compatibility/2006">
              <mc:Choice xmlns:v="urn:schemas-microsoft-com:vml" Requires="v">
                <p:oleObj spid="_x0000_s316628" name="公式" r:id="rId6" imgW="177480" imgH="253800" progId="Equation.3">
                  <p:embed/>
                </p:oleObj>
              </mc:Choice>
              <mc:Fallback>
                <p:oleObj name="公式" r:id="rId6" imgW="177480" imgH="253800" progId="Equation.3">
                  <p:embed/>
                  <p:pic>
                    <p:nvPicPr>
                      <p:cNvPr id="58"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69" y="1890488"/>
                        <a:ext cx="340752" cy="485610"/>
                      </a:xfrm>
                      <a:prstGeom prst="rect">
                        <a:avLst/>
                      </a:prstGeom>
                      <a:noFill/>
                      <a:ln>
                        <a:noFill/>
                      </a:ln>
                      <a:effectLst/>
                      <a:extLst/>
                    </p:spPr>
                  </p:pic>
                </p:oleObj>
              </mc:Fallback>
            </mc:AlternateContent>
          </a:graphicData>
        </a:graphic>
      </p:graphicFrame>
      <p:grpSp>
        <p:nvGrpSpPr>
          <p:cNvPr id="59" name="Group 48"/>
          <p:cNvGrpSpPr>
            <a:grpSpLocks/>
          </p:cNvGrpSpPr>
          <p:nvPr/>
        </p:nvGrpSpPr>
        <p:grpSpPr bwMode="auto">
          <a:xfrm>
            <a:off x="7413035" y="4017351"/>
            <a:ext cx="1420813" cy="773113"/>
            <a:chOff x="2595" y="800"/>
            <a:chExt cx="895" cy="487"/>
          </a:xfrm>
        </p:grpSpPr>
        <p:grpSp>
          <p:nvGrpSpPr>
            <p:cNvPr id="60" name="Group 49"/>
            <p:cNvGrpSpPr>
              <a:grpSpLocks/>
            </p:cNvGrpSpPr>
            <p:nvPr/>
          </p:nvGrpSpPr>
          <p:grpSpPr bwMode="auto">
            <a:xfrm>
              <a:off x="3003" y="800"/>
              <a:ext cx="233" cy="308"/>
              <a:chOff x="1431" y="2218"/>
              <a:chExt cx="233" cy="308"/>
            </a:xfrm>
          </p:grpSpPr>
          <p:sp>
            <p:nvSpPr>
              <p:cNvPr id="63"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64"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61" name="Line 52"/>
            <p:cNvSpPr>
              <a:spLocks noChangeShapeType="1"/>
            </p:cNvSpPr>
            <p:nvPr/>
          </p:nvSpPr>
          <p:spPr bwMode="auto">
            <a:xfrm flipV="1">
              <a:off x="3180" y="947"/>
              <a:ext cx="310" cy="0"/>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62" name="Text Box 53"/>
            <p:cNvSpPr txBox="1">
              <a:spLocks noChangeArrowheads="1"/>
            </p:cNvSpPr>
            <p:nvPr/>
          </p:nvSpPr>
          <p:spPr bwMode="auto">
            <a:xfrm>
              <a:off x="2595" y="995"/>
              <a:ext cx="6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i="0" dirty="0">
                  <a:solidFill>
                    <a:srgbClr val="F30DD2"/>
                  </a:solidFill>
                </a:rPr>
                <a:t>静电力</a:t>
              </a:r>
            </a:p>
          </p:txBody>
        </p:sp>
      </p:grpSp>
      <p:graphicFrame>
        <p:nvGraphicFramePr>
          <p:cNvPr id="65" name="Object 163"/>
          <p:cNvGraphicFramePr>
            <a:graphicFrameLocks noChangeAspect="1"/>
          </p:cNvGraphicFramePr>
          <p:nvPr>
            <p:extLst>
              <p:ext uri="{D42A27DB-BD31-4B8C-83A1-F6EECF244321}">
                <p14:modId xmlns:p14="http://schemas.microsoft.com/office/powerpoint/2010/main" val="3239108885"/>
              </p:ext>
            </p:extLst>
          </p:nvPr>
        </p:nvGraphicFramePr>
        <p:xfrm>
          <a:off x="8393318" y="4342208"/>
          <a:ext cx="340752" cy="485610"/>
        </p:xfrm>
        <a:graphic>
          <a:graphicData uri="http://schemas.openxmlformats.org/presentationml/2006/ole">
            <mc:AlternateContent xmlns:mc="http://schemas.openxmlformats.org/markup-compatibility/2006">
              <mc:Choice xmlns:v="urn:schemas-microsoft-com:vml" Requires="v">
                <p:oleObj spid="_x0000_s316629" name="公式" r:id="rId7" imgW="177480" imgH="253800" progId="Equation.3">
                  <p:embed/>
                </p:oleObj>
              </mc:Choice>
              <mc:Fallback>
                <p:oleObj name="公式" r:id="rId7" imgW="177480" imgH="253800" progId="Equation.3">
                  <p:embed/>
                  <p:pic>
                    <p:nvPicPr>
                      <p:cNvPr id="65"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3318" y="4342208"/>
                        <a:ext cx="340752" cy="485610"/>
                      </a:xfrm>
                      <a:prstGeom prst="rect">
                        <a:avLst/>
                      </a:prstGeom>
                      <a:noFill/>
                      <a:ln>
                        <a:noFill/>
                      </a:ln>
                      <a:effectLst/>
                      <a:extLst/>
                    </p:spPr>
                  </p:pic>
                </p:oleObj>
              </mc:Fallback>
            </mc:AlternateContent>
          </a:graphicData>
        </a:graphic>
      </p:graphicFrame>
      <p:grpSp>
        <p:nvGrpSpPr>
          <p:cNvPr id="66" name="Group 36"/>
          <p:cNvGrpSpPr>
            <a:grpSpLocks/>
          </p:cNvGrpSpPr>
          <p:nvPr/>
        </p:nvGrpSpPr>
        <p:grpSpPr bwMode="auto">
          <a:xfrm>
            <a:off x="7305397" y="3775027"/>
            <a:ext cx="1457325" cy="488950"/>
            <a:chOff x="3623" y="1420"/>
            <a:chExt cx="918" cy="308"/>
          </a:xfrm>
        </p:grpSpPr>
        <p:sp>
          <p:nvSpPr>
            <p:cNvPr id="67" name="Line 37"/>
            <p:cNvSpPr>
              <a:spLocks noChangeShapeType="1"/>
            </p:cNvSpPr>
            <p:nvPr/>
          </p:nvSpPr>
          <p:spPr bwMode="auto">
            <a:xfrm flipH="1">
              <a:off x="3753" y="1728"/>
              <a:ext cx="38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68" name="Text Box 38"/>
            <p:cNvSpPr txBox="1">
              <a:spLocks noChangeArrowheads="1"/>
            </p:cNvSpPr>
            <p:nvPr/>
          </p:nvSpPr>
          <p:spPr bwMode="auto">
            <a:xfrm>
              <a:off x="3623" y="1420"/>
              <a:ext cx="9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i="0" dirty="0">
                  <a:solidFill>
                    <a:srgbClr val="FF0000"/>
                  </a:solidFill>
                </a:rPr>
                <a:t>  </a:t>
              </a:r>
              <a:r>
                <a:rPr lang="zh-CN" altLang="en-US" sz="2200" b="1" i="0" dirty="0">
                  <a:solidFill>
                    <a:srgbClr val="FF0000"/>
                  </a:solidFill>
                </a:rPr>
                <a:t>非静电力</a:t>
              </a:r>
            </a:p>
          </p:txBody>
        </p:sp>
      </p:grpSp>
      <p:graphicFrame>
        <p:nvGraphicFramePr>
          <p:cNvPr id="69" name="Object 157"/>
          <p:cNvGraphicFramePr>
            <a:graphicFrameLocks noChangeAspect="1"/>
          </p:cNvGraphicFramePr>
          <p:nvPr>
            <p:extLst>
              <p:ext uri="{D42A27DB-BD31-4B8C-83A1-F6EECF244321}">
                <p14:modId xmlns:p14="http://schemas.microsoft.com/office/powerpoint/2010/main" val="91390136"/>
              </p:ext>
            </p:extLst>
          </p:nvPr>
        </p:nvGraphicFramePr>
        <p:xfrm>
          <a:off x="8607364" y="3764427"/>
          <a:ext cx="348261" cy="465137"/>
        </p:xfrm>
        <a:graphic>
          <a:graphicData uri="http://schemas.openxmlformats.org/presentationml/2006/ole">
            <mc:AlternateContent xmlns:mc="http://schemas.openxmlformats.org/markup-compatibility/2006">
              <mc:Choice xmlns:v="urn:schemas-microsoft-com:vml" Requires="v">
                <p:oleObj spid="_x0000_s316630" name="公式" r:id="rId8" imgW="190440" imgH="253800" progId="Equation.3">
                  <p:embed/>
                </p:oleObj>
              </mc:Choice>
              <mc:Fallback>
                <p:oleObj name="公式" r:id="rId8" imgW="190440" imgH="253800" progId="Equation.3">
                  <p:embed/>
                  <p:pic>
                    <p:nvPicPr>
                      <p:cNvPr id="69" name="Object 1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7364" y="3764427"/>
                        <a:ext cx="348261" cy="465137"/>
                      </a:xfrm>
                      <a:prstGeom prst="rect">
                        <a:avLst/>
                      </a:prstGeom>
                      <a:noFill/>
                      <a:ln>
                        <a:noFill/>
                      </a:ln>
                      <a:effectLst/>
                      <a:extLst/>
                    </p:spPr>
                  </p:pic>
                </p:oleObj>
              </mc:Fallback>
            </mc:AlternateContent>
          </a:graphicData>
        </a:graphic>
      </p:graphicFrame>
      <p:sp>
        <p:nvSpPr>
          <p:cNvPr id="70" name="Text Box 3"/>
          <p:cNvSpPr txBox="1">
            <a:spLocks noChangeArrowheads="1"/>
          </p:cNvSpPr>
          <p:nvPr/>
        </p:nvSpPr>
        <p:spPr bwMode="auto">
          <a:xfrm>
            <a:off x="2076864" y="2574553"/>
            <a:ext cx="3816350" cy="1819275"/>
          </a:xfrm>
          <a:prstGeom prst="rect">
            <a:avLst/>
          </a:prstGeom>
          <a:noFill/>
          <a:ln w="19050">
            <a:solidFill>
              <a:srgbClr val="0000FF"/>
            </a:solidFill>
            <a:miter lim="800000"/>
            <a:headEnd type="none" w="sm" len="sm"/>
            <a:tailEnd type="none" w="sm" len="sm"/>
          </a:ln>
          <a:effectLst/>
        </p:spPr>
        <p:txBody>
          <a:bodyPr>
            <a:spAutoFit/>
          </a:bodyPr>
          <a:lstStyle/>
          <a:p>
            <a:pPr defTabSz="762000">
              <a:spcBef>
                <a:spcPct val="50000"/>
              </a:spcBef>
              <a:defRPr/>
            </a:pPr>
            <a:r>
              <a:rPr lang="zh-CN" altLang="en-US" sz="2800" b="1" i="0" dirty="0"/>
              <a:t>定义电源</a:t>
            </a:r>
            <a:r>
              <a:rPr lang="zh-CN" altLang="en-US" sz="2800" b="1" i="0" dirty="0">
                <a:solidFill>
                  <a:srgbClr val="C00000"/>
                </a:solidFill>
                <a:effectLst>
                  <a:outerShdw blurRad="38100" dist="38100" dir="2700000" algn="tl">
                    <a:srgbClr val="C0C0C0"/>
                  </a:outerShdw>
                </a:effectLst>
              </a:rPr>
              <a:t>电动势</a:t>
            </a:r>
            <a:r>
              <a:rPr lang="zh-CN" altLang="en-US" sz="2800" b="1" i="0" dirty="0">
                <a:effectLst>
                  <a:outerShdw blurRad="38100" dist="38100" dir="2700000" algn="tl">
                    <a:srgbClr val="C0C0C0"/>
                  </a:outerShdw>
                </a:effectLst>
              </a:rPr>
              <a:t>的大小为</a:t>
            </a:r>
            <a:r>
              <a:rPr lang="zh-CN" altLang="en-US" sz="2800" b="1" i="0" dirty="0">
                <a:solidFill>
                  <a:srgbClr val="9900FF"/>
                </a:solidFill>
              </a:rPr>
              <a:t>非静电力</a:t>
            </a:r>
            <a:r>
              <a:rPr lang="zh-CN" altLang="en-US" sz="2800" b="1" i="0" dirty="0">
                <a:solidFill>
                  <a:srgbClr val="9900FF"/>
                </a:solidFill>
                <a:latin typeface="宋体" pitchFamily="2" charset="-122"/>
              </a:rPr>
              <a:t>把单位正电荷</a:t>
            </a:r>
            <a:r>
              <a:rPr lang="zh-CN" altLang="en-US" sz="2800" b="1" i="0" dirty="0">
                <a:solidFill>
                  <a:srgbClr val="9900FF"/>
                </a:solidFill>
              </a:rPr>
              <a:t>由负极</a:t>
            </a:r>
            <a:r>
              <a:rPr lang="zh-CN" altLang="en-US" sz="2800" b="1" i="0" dirty="0">
                <a:solidFill>
                  <a:srgbClr val="9900FF"/>
                </a:solidFill>
                <a:latin typeface="宋体" pitchFamily="2" charset="-122"/>
              </a:rPr>
              <a:t>经电源内部移向正极过程中所做的功</a:t>
            </a:r>
          </a:p>
        </p:txBody>
      </p:sp>
      <p:graphicFrame>
        <p:nvGraphicFramePr>
          <p:cNvPr id="71" name="Object 4"/>
          <p:cNvGraphicFramePr>
            <a:graphicFrameLocks noChangeAspect="1"/>
          </p:cNvGraphicFramePr>
          <p:nvPr>
            <p:extLst>
              <p:ext uri="{D42A27DB-BD31-4B8C-83A1-F6EECF244321}">
                <p14:modId xmlns:p14="http://schemas.microsoft.com/office/powerpoint/2010/main" val="683329376"/>
              </p:ext>
            </p:extLst>
          </p:nvPr>
        </p:nvGraphicFramePr>
        <p:xfrm>
          <a:off x="4661314" y="1502991"/>
          <a:ext cx="1536700" cy="1068387"/>
        </p:xfrm>
        <a:graphic>
          <a:graphicData uri="http://schemas.openxmlformats.org/presentationml/2006/ole">
            <mc:AlternateContent xmlns:mc="http://schemas.openxmlformats.org/markup-compatibility/2006">
              <mc:Choice xmlns:v="urn:schemas-microsoft-com:vml" Requires="v">
                <p:oleObj spid="_x0000_s316631" name="公式" r:id="rId10" imgW="622080" imgH="444240" progId="Equation.3">
                  <p:embed/>
                </p:oleObj>
              </mc:Choice>
              <mc:Fallback>
                <p:oleObj name="公式" r:id="rId10" imgW="622080" imgH="444240" progId="Equation.3">
                  <p:embed/>
                  <p:pic>
                    <p:nvPicPr>
                      <p:cNvPr id="7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1314" y="1502991"/>
                        <a:ext cx="15367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Rectangle 5"/>
          <p:cNvSpPr>
            <a:spLocks noChangeArrowheads="1"/>
          </p:cNvSpPr>
          <p:nvPr/>
        </p:nvSpPr>
        <p:spPr bwMode="auto">
          <a:xfrm>
            <a:off x="1791114" y="1645866"/>
            <a:ext cx="295116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F30DD2"/>
                </a:solidFill>
                <a:latin typeface="宋体" panose="02010600030101010101" pitchFamily="2" charset="-122"/>
              </a:rPr>
              <a:t>非静电力场强度</a:t>
            </a:r>
          </a:p>
        </p:txBody>
      </p:sp>
      <p:sp>
        <p:nvSpPr>
          <p:cNvPr id="73" name="Rectangle 8"/>
          <p:cNvSpPr>
            <a:spLocks noChangeArrowheads="1"/>
          </p:cNvSpPr>
          <p:nvPr/>
        </p:nvSpPr>
        <p:spPr bwMode="auto">
          <a:xfrm>
            <a:off x="2005427" y="1074366"/>
            <a:ext cx="162401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FF3300"/>
                </a:solidFill>
                <a:latin typeface="宋体" panose="02010600030101010101" pitchFamily="2" charset="-122"/>
              </a:rPr>
              <a:t>非静电力</a:t>
            </a:r>
          </a:p>
        </p:txBody>
      </p:sp>
      <p:graphicFrame>
        <p:nvGraphicFramePr>
          <p:cNvPr id="74" name="Object 9"/>
          <p:cNvGraphicFramePr>
            <a:graphicFrameLocks noChangeAspect="1"/>
          </p:cNvGraphicFramePr>
          <p:nvPr>
            <p:extLst>
              <p:ext uri="{D42A27DB-BD31-4B8C-83A1-F6EECF244321}">
                <p14:modId xmlns:p14="http://schemas.microsoft.com/office/powerpoint/2010/main" val="1063178493"/>
              </p:ext>
            </p:extLst>
          </p:nvPr>
        </p:nvGraphicFramePr>
        <p:xfrm>
          <a:off x="3719927" y="955303"/>
          <a:ext cx="617537" cy="673100"/>
        </p:xfrm>
        <a:graphic>
          <a:graphicData uri="http://schemas.openxmlformats.org/presentationml/2006/ole">
            <mc:AlternateContent xmlns:mc="http://schemas.openxmlformats.org/markup-compatibility/2006">
              <mc:Choice xmlns:v="urn:schemas-microsoft-com:vml" Requires="v">
                <p:oleObj spid="_x0000_s316632" name="公式" r:id="rId12" imgW="215640" imgH="241200" progId="Equation.3">
                  <p:embed/>
                </p:oleObj>
              </mc:Choice>
              <mc:Fallback>
                <p:oleObj name="公式" r:id="rId12" imgW="215640" imgH="241200" progId="Equation.3">
                  <p:embed/>
                  <p:pic>
                    <p:nvPicPr>
                      <p:cNvPr id="74"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9927" y="955303"/>
                        <a:ext cx="6175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11"/>
          <p:cNvGraphicFramePr>
            <a:graphicFrameLocks noChangeAspect="1"/>
          </p:cNvGraphicFramePr>
          <p:nvPr>
            <p:extLst>
              <p:ext uri="{D42A27DB-BD31-4B8C-83A1-F6EECF244321}">
                <p14:modId xmlns:p14="http://schemas.microsoft.com/office/powerpoint/2010/main" val="402262974"/>
              </p:ext>
            </p:extLst>
          </p:nvPr>
        </p:nvGraphicFramePr>
        <p:xfrm>
          <a:off x="2397547" y="4355464"/>
          <a:ext cx="2770187" cy="1311275"/>
        </p:xfrm>
        <a:graphic>
          <a:graphicData uri="http://schemas.openxmlformats.org/presentationml/2006/ole">
            <mc:AlternateContent xmlns:mc="http://schemas.openxmlformats.org/markup-compatibility/2006">
              <mc:Choice xmlns:v="urn:schemas-microsoft-com:vml" Requires="v">
                <p:oleObj spid="_x0000_s316633" name="公式" r:id="rId14" imgW="799920" imgH="330120" progId="Equation.3">
                  <p:embed/>
                </p:oleObj>
              </mc:Choice>
              <mc:Fallback>
                <p:oleObj name="公式" r:id="rId14" imgW="799920" imgH="330120" progId="Equation.3">
                  <p:embed/>
                  <p:pic>
                    <p:nvPicPr>
                      <p:cNvPr id="75"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7547" y="4355464"/>
                        <a:ext cx="277018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Text Box 10"/>
          <p:cNvSpPr txBox="1">
            <a:spLocks noChangeArrowheads="1"/>
          </p:cNvSpPr>
          <p:nvPr/>
        </p:nvSpPr>
        <p:spPr bwMode="auto">
          <a:xfrm>
            <a:off x="1987054" y="5467912"/>
            <a:ext cx="5352868" cy="1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9900"/>
                </a:solidFill>
                <a:latin typeface="宋体" panose="02010600030101010101" pitchFamily="2" charset="-122"/>
              </a:rPr>
              <a:t>电动势反映电源作功本领的大小。</a:t>
            </a:r>
            <a:r>
              <a:rPr lang="zh-CN" altLang="en-US" sz="2800" b="1" i="0" dirty="0">
                <a:solidFill>
                  <a:srgbClr val="009900"/>
                </a:solidFill>
              </a:rPr>
              <a:t>电动势是标量。常规定电动势的正方向由电源负极指向正极。</a:t>
            </a:r>
          </a:p>
          <a:p>
            <a:pPr eaLnBrk="1" hangingPunct="1">
              <a:spcBef>
                <a:spcPct val="0"/>
              </a:spcBef>
              <a:buFontTx/>
              <a:buNone/>
            </a:pPr>
            <a:endParaRPr lang="zh-CN" altLang="en-US" sz="2800" b="1" i="0" dirty="0">
              <a:latin typeface="宋体" panose="02010600030101010101" pitchFamily="2" charset="-122"/>
            </a:endParaRPr>
          </a:p>
        </p:txBody>
      </p:sp>
      <p:grpSp>
        <p:nvGrpSpPr>
          <p:cNvPr id="77" name="Group 25"/>
          <p:cNvGrpSpPr>
            <a:grpSpLocks/>
          </p:cNvGrpSpPr>
          <p:nvPr/>
        </p:nvGrpSpPr>
        <p:grpSpPr bwMode="auto">
          <a:xfrm>
            <a:off x="7205406" y="5381633"/>
            <a:ext cx="3500437" cy="1285875"/>
            <a:chOff x="1776" y="3600"/>
            <a:chExt cx="1584" cy="672"/>
          </a:xfrm>
        </p:grpSpPr>
        <p:sp>
          <p:nvSpPr>
            <p:cNvPr id="78"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3" name="Rectangle 22"/>
            <p:cNvSpPr>
              <a:spLocks noChangeArrowheads="1"/>
            </p:cNvSpPr>
            <p:nvPr/>
          </p:nvSpPr>
          <p:spPr bwMode="auto">
            <a:xfrm>
              <a:off x="2064" y="39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84" name="Text Box 23"/>
            <p:cNvSpPr txBox="1">
              <a:spLocks noChangeArrowheads="1"/>
            </p:cNvSpPr>
            <p:nvPr/>
          </p:nvSpPr>
          <p:spPr bwMode="auto">
            <a:xfrm>
              <a:off x="2208" y="3648"/>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85" name="Text Box 24"/>
            <p:cNvSpPr txBox="1">
              <a:spLocks noChangeArrowheads="1"/>
            </p:cNvSpPr>
            <p:nvPr/>
          </p:nvSpPr>
          <p:spPr bwMode="auto">
            <a:xfrm>
              <a:off x="2496" y="3600"/>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grpSp>
      <p:sp>
        <p:nvSpPr>
          <p:cNvPr id="86" name="矩形 85"/>
          <p:cNvSpPr>
            <a:spLocks noChangeArrowheads="1"/>
          </p:cNvSpPr>
          <p:nvPr/>
        </p:nvSpPr>
        <p:spPr bwMode="auto">
          <a:xfrm>
            <a:off x="2415678" y="211700"/>
            <a:ext cx="3071675" cy="5847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3200" b="1" kern="0" dirty="0" smtClean="0">
                <a:solidFill>
                  <a:srgbClr val="FF0000"/>
                </a:solidFill>
                <a:latin typeface="+mn-lt"/>
                <a:ea typeface="+mn-ea"/>
              </a:rPr>
              <a:t>16.2 </a:t>
            </a:r>
            <a:r>
              <a:rPr lang="zh-CN" altLang="en-US" sz="3200" b="1" kern="0" dirty="0">
                <a:solidFill>
                  <a:srgbClr val="FF0000"/>
                </a:solidFill>
                <a:latin typeface="宋体" pitchFamily="2" charset="-122"/>
                <a:ea typeface="+mn-ea"/>
              </a:rPr>
              <a:t>动生电动势</a:t>
            </a:r>
          </a:p>
        </p:txBody>
      </p:sp>
    </p:spTree>
    <p:extLst>
      <p:ext uri="{BB962C8B-B14F-4D97-AF65-F5344CB8AC3E}">
        <p14:creationId xmlns:p14="http://schemas.microsoft.com/office/powerpoint/2010/main" val="331314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ppt_h/2"/>
                                          </p:val>
                                        </p:tav>
                                        <p:tav tm="100000">
                                          <p:val>
                                            <p:strVal val="#ppt_y"/>
                                          </p:val>
                                        </p:tav>
                                      </p:tavLst>
                                    </p:anim>
                                    <p:anim calcmode="lin" valueType="num">
                                      <p:cBhvr>
                                        <p:cTn id="19" dur="500" fill="hold"/>
                                        <p:tgtEl>
                                          <p:spTgt spid="13"/>
                                        </p:tgtEl>
                                        <p:attrNameLst>
                                          <p:attrName>ppt_w</p:attrName>
                                        </p:attrNameLst>
                                      </p:cBhvr>
                                      <p:tavLst>
                                        <p:tav tm="0">
                                          <p:val>
                                            <p:strVal val="#ppt_w"/>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circle(in)">
                                      <p:cBhvr>
                                        <p:cTn id="38" dur="2000"/>
                                        <p:tgtEl>
                                          <p:spTgt spid="38"/>
                                        </p:tgtEl>
                                      </p:cBhvr>
                                    </p:animEffect>
                                  </p:childTnLst>
                                </p:cTn>
                              </p:par>
                              <p:par>
                                <p:cTn id="39" presetID="6" presetClass="entr" presetSubtype="16"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circle(in)">
                                      <p:cBhvr>
                                        <p:cTn id="41" dur="20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circle(in)">
                                      <p:cBhvr>
                                        <p:cTn id="46" dur="2000"/>
                                        <p:tgtEl>
                                          <p:spTgt spid="45"/>
                                        </p:tgtEl>
                                      </p:cBhvr>
                                    </p:animEffect>
                                  </p:childTnLst>
                                </p:cTn>
                              </p:par>
                              <p:par>
                                <p:cTn id="47" presetID="6" presetClass="entr" presetSubtype="16"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circle(in)">
                                      <p:cBhvr>
                                        <p:cTn id="54" dur="2000"/>
                                        <p:tgtEl>
                                          <p:spTgt spid="52"/>
                                        </p:tgtEl>
                                      </p:cBhvr>
                                    </p:animEffect>
                                  </p:childTnLst>
                                </p:cTn>
                              </p:par>
                              <p:par>
                                <p:cTn id="55" presetID="6" presetClass="entr" presetSubtype="16"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circle(in)">
                                      <p:cBhvr>
                                        <p:cTn id="57" dur="2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circle(in)">
                                      <p:cBhvr>
                                        <p:cTn id="62" dur="2000"/>
                                        <p:tgtEl>
                                          <p:spTgt spid="59"/>
                                        </p:tgtEl>
                                      </p:cBhvr>
                                    </p:animEffect>
                                  </p:childTnLst>
                                </p:cTn>
                              </p:par>
                              <p:par>
                                <p:cTn id="63" presetID="6" presetClass="entr" presetSubtype="16"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circle(in)">
                                      <p:cBhvr>
                                        <p:cTn id="65" dur="20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ppt_x"/>
                                          </p:val>
                                        </p:tav>
                                        <p:tav tm="100000">
                                          <p:val>
                                            <p:strVal val="#ppt_x"/>
                                          </p:val>
                                        </p:tav>
                                      </p:tavLst>
                                    </p:anim>
                                    <p:anim calcmode="lin" valueType="num">
                                      <p:cBhvr additive="base">
                                        <p:cTn id="7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00"/>
                                        <p:tgtEl>
                                          <p:spTgt spid="69"/>
                                        </p:tgtEl>
                                      </p:cBhvr>
                                    </p:animEffect>
                                    <p:anim calcmode="lin" valueType="num">
                                      <p:cBhvr>
                                        <p:cTn id="77" dur="1000" fill="hold"/>
                                        <p:tgtEl>
                                          <p:spTgt spid="69"/>
                                        </p:tgtEl>
                                        <p:attrNameLst>
                                          <p:attrName>ppt_x</p:attrName>
                                        </p:attrNameLst>
                                      </p:cBhvr>
                                      <p:tavLst>
                                        <p:tav tm="0">
                                          <p:val>
                                            <p:strVal val="#ppt_x"/>
                                          </p:val>
                                        </p:tav>
                                        <p:tav tm="100000">
                                          <p:val>
                                            <p:strVal val="#ppt_x"/>
                                          </p:val>
                                        </p:tav>
                                      </p:tavLst>
                                    </p:anim>
                                    <p:anim calcmode="lin" valueType="num">
                                      <p:cBhvr>
                                        <p:cTn id="78"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circle(in)">
                                      <p:cBhvr>
                                        <p:cTn id="83" dur="2000"/>
                                        <p:tgtEl>
                                          <p:spTgt spid="73"/>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4"/>
                                        </p:tgtEl>
                                        <p:attrNameLst>
                                          <p:attrName>style.visibility</p:attrName>
                                        </p:attrNameLst>
                                      </p:cBhvr>
                                      <p:to>
                                        <p:strVal val="visible"/>
                                      </p:to>
                                    </p:set>
                                    <p:anim calcmode="lin" valueType="num">
                                      <p:cBhvr additive="base">
                                        <p:cTn id="88" dur="500" fill="hold"/>
                                        <p:tgtEl>
                                          <p:spTgt spid="74"/>
                                        </p:tgtEl>
                                        <p:attrNameLst>
                                          <p:attrName>ppt_x</p:attrName>
                                        </p:attrNameLst>
                                      </p:cBhvr>
                                      <p:tavLst>
                                        <p:tav tm="0">
                                          <p:val>
                                            <p:strVal val="#ppt_x"/>
                                          </p:val>
                                        </p:tav>
                                        <p:tav tm="100000">
                                          <p:val>
                                            <p:strVal val="#ppt_x"/>
                                          </p:val>
                                        </p:tav>
                                      </p:tavLst>
                                    </p:anim>
                                    <p:anim calcmode="lin" valueType="num">
                                      <p:cBhvr additive="base">
                                        <p:cTn id="8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1" presetClass="entr" presetSubtype="1" fill="hold" grpId="0" nodeType="clickEffect">
                                  <p:stCondLst>
                                    <p:cond delay="0"/>
                                  </p:stCondLst>
                                  <p:childTnLst>
                                    <p:set>
                                      <p:cBhvr>
                                        <p:cTn id="93" dur="1" fill="hold">
                                          <p:stCondLst>
                                            <p:cond delay="0"/>
                                          </p:stCondLst>
                                        </p:cTn>
                                        <p:tgtEl>
                                          <p:spTgt spid="72"/>
                                        </p:tgtEl>
                                        <p:attrNameLst>
                                          <p:attrName>style.visibility</p:attrName>
                                        </p:attrNameLst>
                                      </p:cBhvr>
                                      <p:to>
                                        <p:strVal val="visible"/>
                                      </p:to>
                                    </p:set>
                                    <p:animEffect transition="in" filter="wheel(1)">
                                      <p:cBhvr>
                                        <p:cTn id="94" dur="2000"/>
                                        <p:tgtEl>
                                          <p:spTgt spid="72"/>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71"/>
                                        </p:tgtEl>
                                        <p:attrNameLst>
                                          <p:attrName>style.visibility</p:attrName>
                                        </p:attrNameLst>
                                      </p:cBhvr>
                                      <p:to>
                                        <p:strVal val="visible"/>
                                      </p:to>
                                    </p:set>
                                    <p:anim calcmode="lin" valueType="num">
                                      <p:cBhvr additive="base">
                                        <p:cTn id="99" dur="500" fill="hold"/>
                                        <p:tgtEl>
                                          <p:spTgt spid="71"/>
                                        </p:tgtEl>
                                        <p:attrNameLst>
                                          <p:attrName>ppt_x</p:attrName>
                                        </p:attrNameLst>
                                      </p:cBhvr>
                                      <p:tavLst>
                                        <p:tav tm="0">
                                          <p:val>
                                            <p:strVal val="#ppt_x"/>
                                          </p:val>
                                        </p:tav>
                                        <p:tav tm="100000">
                                          <p:val>
                                            <p:strVal val="#ppt_x"/>
                                          </p:val>
                                        </p:tav>
                                      </p:tavLst>
                                    </p:anim>
                                    <p:anim calcmode="lin" valueType="num">
                                      <p:cBhvr additive="base">
                                        <p:cTn id="10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70"/>
                                        </p:tgtEl>
                                        <p:attrNameLst>
                                          <p:attrName>style.visibility</p:attrName>
                                        </p:attrNameLst>
                                      </p:cBhvr>
                                      <p:to>
                                        <p:strVal val="visible"/>
                                      </p:to>
                                    </p:set>
                                    <p:anim calcmode="lin" valueType="num">
                                      <p:cBhvr>
                                        <p:cTn id="105" dur="500" fill="hold"/>
                                        <p:tgtEl>
                                          <p:spTgt spid="70"/>
                                        </p:tgtEl>
                                        <p:attrNameLst>
                                          <p:attrName>ppt_w</p:attrName>
                                        </p:attrNameLst>
                                      </p:cBhvr>
                                      <p:tavLst>
                                        <p:tav tm="0">
                                          <p:val>
                                            <p:fltVal val="0"/>
                                          </p:val>
                                        </p:tav>
                                        <p:tav tm="100000">
                                          <p:val>
                                            <p:strVal val="#ppt_w"/>
                                          </p:val>
                                        </p:tav>
                                      </p:tavLst>
                                    </p:anim>
                                    <p:anim calcmode="lin" valueType="num">
                                      <p:cBhvr>
                                        <p:cTn id="106" dur="500" fill="hold"/>
                                        <p:tgtEl>
                                          <p:spTgt spid="70"/>
                                        </p:tgtEl>
                                        <p:attrNameLst>
                                          <p:attrName>ppt_h</p:attrName>
                                        </p:attrNameLst>
                                      </p:cBhvr>
                                      <p:tavLst>
                                        <p:tav tm="0">
                                          <p:val>
                                            <p:fltVal val="0"/>
                                          </p:val>
                                        </p:tav>
                                        <p:tav tm="100000">
                                          <p:val>
                                            <p:strVal val="#ppt_h"/>
                                          </p:val>
                                        </p:tav>
                                      </p:tavLst>
                                    </p:anim>
                                    <p:animEffect transition="in" filter="fade">
                                      <p:cBhvr>
                                        <p:cTn id="107" dur="500"/>
                                        <p:tgtEl>
                                          <p:spTgt spid="70"/>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75"/>
                                        </p:tgtEl>
                                        <p:attrNameLst>
                                          <p:attrName>style.visibility</p:attrName>
                                        </p:attrNameLst>
                                      </p:cBhvr>
                                      <p:to>
                                        <p:strVal val="visible"/>
                                      </p:to>
                                    </p:set>
                                    <p:anim calcmode="lin" valueType="num">
                                      <p:cBhvr additive="base">
                                        <p:cTn id="112" dur="500" fill="hold"/>
                                        <p:tgtEl>
                                          <p:spTgt spid="75"/>
                                        </p:tgtEl>
                                        <p:attrNameLst>
                                          <p:attrName>ppt_x</p:attrName>
                                        </p:attrNameLst>
                                      </p:cBhvr>
                                      <p:tavLst>
                                        <p:tav tm="0">
                                          <p:val>
                                            <p:strVal val="#ppt_x"/>
                                          </p:val>
                                        </p:tav>
                                        <p:tav tm="100000">
                                          <p:val>
                                            <p:strVal val="#ppt_x"/>
                                          </p:val>
                                        </p:tav>
                                      </p:tavLst>
                                    </p:anim>
                                    <p:anim calcmode="lin" valueType="num">
                                      <p:cBhvr additive="base">
                                        <p:cTn id="11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grpId="0" nodeType="clickEffect">
                                  <p:stCondLst>
                                    <p:cond delay="0"/>
                                  </p:stCondLst>
                                  <p:childTnLst>
                                    <p:set>
                                      <p:cBhvr>
                                        <p:cTn id="117" dur="1" fill="hold">
                                          <p:stCondLst>
                                            <p:cond delay="0"/>
                                          </p:stCondLst>
                                        </p:cTn>
                                        <p:tgtEl>
                                          <p:spTgt spid="76"/>
                                        </p:tgtEl>
                                        <p:attrNameLst>
                                          <p:attrName>style.visibility</p:attrName>
                                        </p:attrNameLst>
                                      </p:cBhvr>
                                      <p:to>
                                        <p:strVal val="visible"/>
                                      </p:to>
                                    </p:set>
                                    <p:anim calcmode="lin" valueType="num">
                                      <p:cBhvr>
                                        <p:cTn id="118" dur="500" fill="hold"/>
                                        <p:tgtEl>
                                          <p:spTgt spid="76"/>
                                        </p:tgtEl>
                                        <p:attrNameLst>
                                          <p:attrName>ppt_w</p:attrName>
                                        </p:attrNameLst>
                                      </p:cBhvr>
                                      <p:tavLst>
                                        <p:tav tm="0">
                                          <p:val>
                                            <p:fltVal val="0"/>
                                          </p:val>
                                        </p:tav>
                                        <p:tav tm="100000">
                                          <p:val>
                                            <p:strVal val="#ppt_w"/>
                                          </p:val>
                                        </p:tav>
                                      </p:tavLst>
                                    </p:anim>
                                    <p:anim calcmode="lin" valueType="num">
                                      <p:cBhvr>
                                        <p:cTn id="119" dur="500" fill="hold"/>
                                        <p:tgtEl>
                                          <p:spTgt spid="76"/>
                                        </p:tgtEl>
                                        <p:attrNameLst>
                                          <p:attrName>ppt_h</p:attrName>
                                        </p:attrNameLst>
                                      </p:cBhvr>
                                      <p:tavLst>
                                        <p:tav tm="0">
                                          <p:val>
                                            <p:fltVal val="0"/>
                                          </p:val>
                                        </p:tav>
                                        <p:tav tm="100000">
                                          <p:val>
                                            <p:strVal val="#ppt_h"/>
                                          </p:val>
                                        </p:tav>
                                      </p:tavLst>
                                    </p:anim>
                                    <p:animEffect transition="in" filter="fade">
                                      <p:cBhvr>
                                        <p:cTn id="120" dur="500"/>
                                        <p:tgtEl>
                                          <p:spTgt spid="76"/>
                                        </p:tgtEl>
                                      </p:cBhvr>
                                    </p:animEffect>
                                  </p:childTnLst>
                                </p:cTn>
                              </p:par>
                            </p:childTnLst>
                          </p:cTn>
                        </p:par>
                      </p:childTnLst>
                    </p:cTn>
                  </p:par>
                  <p:par>
                    <p:cTn id="121" fill="hold">
                      <p:stCondLst>
                        <p:cond delay="indefinite"/>
                      </p:stCondLst>
                      <p:childTnLst>
                        <p:par>
                          <p:cTn id="122" fill="hold">
                            <p:stCondLst>
                              <p:cond delay="0"/>
                            </p:stCondLst>
                            <p:childTnLst>
                              <p:par>
                                <p:cTn id="123" presetID="31" presetClass="entr" presetSubtype="0" fill="hold" nodeType="clickEffect">
                                  <p:stCondLst>
                                    <p:cond delay="0"/>
                                  </p:stCondLst>
                                  <p:childTnLst>
                                    <p:set>
                                      <p:cBhvr>
                                        <p:cTn id="124" dur="1" fill="hold">
                                          <p:stCondLst>
                                            <p:cond delay="0"/>
                                          </p:stCondLst>
                                        </p:cTn>
                                        <p:tgtEl>
                                          <p:spTgt spid="77"/>
                                        </p:tgtEl>
                                        <p:attrNameLst>
                                          <p:attrName>style.visibility</p:attrName>
                                        </p:attrNameLst>
                                      </p:cBhvr>
                                      <p:to>
                                        <p:strVal val="visible"/>
                                      </p:to>
                                    </p:set>
                                    <p:anim calcmode="lin" valueType="num">
                                      <p:cBhvr>
                                        <p:cTn id="125" dur="1000" fill="hold"/>
                                        <p:tgtEl>
                                          <p:spTgt spid="77"/>
                                        </p:tgtEl>
                                        <p:attrNameLst>
                                          <p:attrName>ppt_w</p:attrName>
                                        </p:attrNameLst>
                                      </p:cBhvr>
                                      <p:tavLst>
                                        <p:tav tm="0">
                                          <p:val>
                                            <p:fltVal val="0"/>
                                          </p:val>
                                        </p:tav>
                                        <p:tav tm="100000">
                                          <p:val>
                                            <p:strVal val="#ppt_w"/>
                                          </p:val>
                                        </p:tav>
                                      </p:tavLst>
                                    </p:anim>
                                    <p:anim calcmode="lin" valueType="num">
                                      <p:cBhvr>
                                        <p:cTn id="126" dur="1000" fill="hold"/>
                                        <p:tgtEl>
                                          <p:spTgt spid="77"/>
                                        </p:tgtEl>
                                        <p:attrNameLst>
                                          <p:attrName>ppt_h</p:attrName>
                                        </p:attrNameLst>
                                      </p:cBhvr>
                                      <p:tavLst>
                                        <p:tav tm="0">
                                          <p:val>
                                            <p:fltVal val="0"/>
                                          </p:val>
                                        </p:tav>
                                        <p:tav tm="100000">
                                          <p:val>
                                            <p:strVal val="#ppt_h"/>
                                          </p:val>
                                        </p:tav>
                                      </p:tavLst>
                                    </p:anim>
                                    <p:anim calcmode="lin" valueType="num">
                                      <p:cBhvr>
                                        <p:cTn id="127" dur="1000" fill="hold"/>
                                        <p:tgtEl>
                                          <p:spTgt spid="77"/>
                                        </p:tgtEl>
                                        <p:attrNameLst>
                                          <p:attrName>style.rotation</p:attrName>
                                        </p:attrNameLst>
                                      </p:cBhvr>
                                      <p:tavLst>
                                        <p:tav tm="0">
                                          <p:val>
                                            <p:fltVal val="90"/>
                                          </p:val>
                                        </p:tav>
                                        <p:tav tm="100000">
                                          <p:val>
                                            <p:fltVal val="0"/>
                                          </p:val>
                                        </p:tav>
                                      </p:tavLst>
                                    </p:anim>
                                    <p:animEffect transition="in" filter="fade">
                                      <p:cBhvr>
                                        <p:cTn id="128"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utoUpdateAnimBg="0"/>
      <p:bldP spid="70" grpId="0" animBg="1"/>
      <p:bldP spid="72" grpId="0"/>
      <p:bldP spid="73" grpId="0"/>
      <p:bldP spid="7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881188" y="503046"/>
            <a:ext cx="8215312" cy="954087"/>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00FF"/>
                </a:solidFill>
                <a:latin typeface="+mn-lt"/>
                <a:ea typeface="+mn-ea"/>
              </a:rPr>
              <a:t>动生电动势是因为导体自身在磁场中做切割磁感线运动而产生的感应电动势。</a:t>
            </a:r>
          </a:p>
        </p:txBody>
      </p:sp>
      <p:sp>
        <p:nvSpPr>
          <p:cNvPr id="4" name="矩形 3"/>
          <p:cNvSpPr>
            <a:spLocks noChangeArrowheads="1"/>
          </p:cNvSpPr>
          <p:nvPr/>
        </p:nvSpPr>
        <p:spPr bwMode="auto">
          <a:xfrm>
            <a:off x="2135561" y="1423614"/>
            <a:ext cx="487362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CC3300"/>
                </a:solidFill>
                <a:latin typeface="+mn-lt"/>
                <a:ea typeface="+mn-ea"/>
              </a:rPr>
              <a:t>一、洛伦兹力产生动生电动势</a:t>
            </a:r>
          </a:p>
        </p:txBody>
      </p:sp>
      <p:graphicFrame>
        <p:nvGraphicFramePr>
          <p:cNvPr id="5" name="Object 27"/>
          <p:cNvGraphicFramePr>
            <a:graphicFrameLocks noChangeAspect="1"/>
          </p:cNvGraphicFramePr>
          <p:nvPr>
            <p:extLst>
              <p:ext uri="{D42A27DB-BD31-4B8C-83A1-F6EECF244321}">
                <p14:modId xmlns:p14="http://schemas.microsoft.com/office/powerpoint/2010/main" val="1196010405"/>
              </p:ext>
            </p:extLst>
          </p:nvPr>
        </p:nvGraphicFramePr>
        <p:xfrm>
          <a:off x="8062913" y="3895725"/>
          <a:ext cx="361950" cy="457200"/>
        </p:xfrm>
        <a:graphic>
          <a:graphicData uri="http://schemas.openxmlformats.org/presentationml/2006/ole">
            <mc:AlternateContent xmlns:mc="http://schemas.openxmlformats.org/markup-compatibility/2006">
              <mc:Choice xmlns:v="urn:schemas-microsoft-com:vml" Requires="v">
                <p:oleObj spid="_x0000_s268287" name="公式" r:id="rId3" imgW="152334" imgH="190417" progId="Equation.3">
                  <p:embed/>
                </p:oleObj>
              </mc:Choice>
              <mc:Fallback>
                <p:oleObj name="公式" r:id="rId3" imgW="152334"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2913" y="3895725"/>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8"/>
          <p:cNvGraphicFramePr>
            <a:graphicFrameLocks noChangeAspect="1"/>
          </p:cNvGraphicFramePr>
          <p:nvPr>
            <p:extLst>
              <p:ext uri="{D42A27DB-BD31-4B8C-83A1-F6EECF244321}">
                <p14:modId xmlns:p14="http://schemas.microsoft.com/office/powerpoint/2010/main" val="2032285981"/>
              </p:ext>
            </p:extLst>
          </p:nvPr>
        </p:nvGraphicFramePr>
        <p:xfrm>
          <a:off x="9453564" y="3929064"/>
          <a:ext cx="357187" cy="465137"/>
        </p:xfrm>
        <a:graphic>
          <a:graphicData uri="http://schemas.openxmlformats.org/presentationml/2006/ole">
            <mc:AlternateContent xmlns:mc="http://schemas.openxmlformats.org/markup-compatibility/2006">
              <mc:Choice xmlns:v="urn:schemas-microsoft-com:vml" Requires="v">
                <p:oleObj spid="_x0000_s339968"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3564" y="3929064"/>
                        <a:ext cx="35718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31"/>
          <p:cNvSpPr txBox="1">
            <a:spLocks noChangeArrowheads="1"/>
          </p:cNvSpPr>
          <p:nvPr/>
        </p:nvSpPr>
        <p:spPr bwMode="auto">
          <a:xfrm>
            <a:off x="7986714" y="2800351"/>
            <a:ext cx="376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Calibri" panose="020F0502020204030204" pitchFamily="34" charset="0"/>
              </a:rPr>
              <a:t>b</a:t>
            </a:r>
          </a:p>
        </p:txBody>
      </p:sp>
      <p:grpSp>
        <p:nvGrpSpPr>
          <p:cNvPr id="8" name="Group 49"/>
          <p:cNvGrpSpPr>
            <a:grpSpLocks/>
          </p:cNvGrpSpPr>
          <p:nvPr/>
        </p:nvGrpSpPr>
        <p:grpSpPr bwMode="auto">
          <a:xfrm>
            <a:off x="8453438" y="2643188"/>
            <a:ext cx="152400" cy="152400"/>
            <a:chOff x="4128" y="2880"/>
            <a:chExt cx="96" cy="96"/>
          </a:xfrm>
        </p:grpSpPr>
        <p:sp>
          <p:nvSpPr>
            <p:cNvPr id="9" name="Line 45"/>
            <p:cNvSpPr>
              <a:spLocks noChangeShapeType="1"/>
            </p:cNvSpPr>
            <p:nvPr/>
          </p:nvSpPr>
          <p:spPr bwMode="auto">
            <a:xfrm>
              <a:off x="4128" y="2928"/>
              <a:ext cx="96"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46"/>
            <p:cNvSpPr>
              <a:spLocks noChangeShapeType="1"/>
            </p:cNvSpPr>
            <p:nvPr/>
          </p:nvSpPr>
          <p:spPr bwMode="auto">
            <a:xfrm>
              <a:off x="4176" y="2880"/>
              <a:ext cx="0" cy="96"/>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11" name="Line 51"/>
          <p:cNvSpPr>
            <a:spLocks noChangeShapeType="1"/>
          </p:cNvSpPr>
          <p:nvPr/>
        </p:nvSpPr>
        <p:spPr bwMode="auto">
          <a:xfrm>
            <a:off x="8167688" y="4857750"/>
            <a:ext cx="152400" cy="0"/>
          </a:xfrm>
          <a:prstGeom prst="line">
            <a:avLst/>
          </a:prstGeom>
          <a:noFill/>
          <a:ln w="38100">
            <a:solidFill>
              <a:srgbClr val="C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Rectangle 113"/>
          <p:cNvSpPr>
            <a:spLocks noChangeArrowheads="1"/>
          </p:cNvSpPr>
          <p:nvPr/>
        </p:nvSpPr>
        <p:spPr bwMode="auto">
          <a:xfrm>
            <a:off x="8404225" y="3130550"/>
            <a:ext cx="77788" cy="1697038"/>
          </a:xfrm>
          <a:prstGeom prst="rect">
            <a:avLst/>
          </a:prstGeom>
          <a:solidFill>
            <a:srgbClr val="009900"/>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 name="Line 26"/>
          <p:cNvSpPr>
            <a:spLocks noChangeShapeType="1"/>
          </p:cNvSpPr>
          <p:nvPr/>
        </p:nvSpPr>
        <p:spPr bwMode="auto">
          <a:xfrm rot="300000" flipV="1">
            <a:off x="8455026" y="4033838"/>
            <a:ext cx="854075" cy="76200"/>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491912384"/>
              </p:ext>
            </p:extLst>
          </p:nvPr>
        </p:nvGraphicFramePr>
        <p:xfrm>
          <a:off x="9358313" y="4429125"/>
          <a:ext cx="450850" cy="450850"/>
        </p:xfrm>
        <a:graphic>
          <a:graphicData uri="http://schemas.openxmlformats.org/presentationml/2006/ole">
            <mc:AlternateContent xmlns:mc="http://schemas.openxmlformats.org/markup-compatibility/2006">
              <mc:Choice xmlns:v="urn:schemas-microsoft-com:vml" Requires="v">
                <p:oleObj spid="_x0000_s339969" name="公式" r:id="rId7" imgW="139700" imgH="139700" progId="Equation.3">
                  <p:embed/>
                </p:oleObj>
              </mc:Choice>
              <mc:Fallback>
                <p:oleObj name="公式" r:id="rId7"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8313" y="44291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3"/>
          <p:cNvGraphicFramePr>
            <a:graphicFrameLocks noChangeAspect="1"/>
          </p:cNvGraphicFramePr>
          <p:nvPr>
            <p:extLst>
              <p:ext uri="{D42A27DB-BD31-4B8C-83A1-F6EECF244321}">
                <p14:modId xmlns:p14="http://schemas.microsoft.com/office/powerpoint/2010/main" val="3800686866"/>
              </p:ext>
            </p:extLst>
          </p:nvPr>
        </p:nvGraphicFramePr>
        <p:xfrm>
          <a:off x="8596313" y="4429125"/>
          <a:ext cx="450850" cy="450850"/>
        </p:xfrm>
        <a:graphic>
          <a:graphicData uri="http://schemas.openxmlformats.org/presentationml/2006/ole">
            <mc:AlternateContent xmlns:mc="http://schemas.openxmlformats.org/markup-compatibility/2006">
              <mc:Choice xmlns:v="urn:schemas-microsoft-com:vml" Requires="v">
                <p:oleObj spid="_x0000_s339970" name="公式" r:id="rId9" imgW="139700" imgH="139700" progId="Equation.3">
                  <p:embed/>
                </p:oleObj>
              </mc:Choice>
              <mc:Fallback>
                <p:oleObj name="公式" r:id="rId9"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313" y="44291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4"/>
          <p:cNvGraphicFramePr>
            <a:graphicFrameLocks noChangeAspect="1"/>
          </p:cNvGraphicFramePr>
          <p:nvPr>
            <p:extLst>
              <p:ext uri="{D42A27DB-BD31-4B8C-83A1-F6EECF244321}">
                <p14:modId xmlns:p14="http://schemas.microsoft.com/office/powerpoint/2010/main" val="2622646282"/>
              </p:ext>
            </p:extLst>
          </p:nvPr>
        </p:nvGraphicFramePr>
        <p:xfrm>
          <a:off x="7758113" y="4429125"/>
          <a:ext cx="450850" cy="450850"/>
        </p:xfrm>
        <a:graphic>
          <a:graphicData uri="http://schemas.openxmlformats.org/presentationml/2006/ole">
            <mc:AlternateContent xmlns:mc="http://schemas.openxmlformats.org/markup-compatibility/2006">
              <mc:Choice xmlns:v="urn:schemas-microsoft-com:vml" Requires="v">
                <p:oleObj spid="_x0000_s339971" name="公式" r:id="rId10" imgW="139700" imgH="139700" progId="Equation.3">
                  <p:embed/>
                </p:oleObj>
              </mc:Choice>
              <mc:Fallback>
                <p:oleObj name="公式" r:id="rId10"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8113" y="44291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18970783"/>
              </p:ext>
            </p:extLst>
          </p:nvPr>
        </p:nvGraphicFramePr>
        <p:xfrm>
          <a:off x="9382125" y="3500438"/>
          <a:ext cx="450850" cy="450850"/>
        </p:xfrm>
        <a:graphic>
          <a:graphicData uri="http://schemas.openxmlformats.org/presentationml/2006/ole">
            <mc:AlternateContent xmlns:mc="http://schemas.openxmlformats.org/markup-compatibility/2006">
              <mc:Choice xmlns:v="urn:schemas-microsoft-com:vml" Requires="v">
                <p:oleObj spid="_x0000_s339972" name="公式" r:id="rId11" imgW="139700" imgH="139700" progId="Equation.3">
                  <p:embed/>
                </p:oleObj>
              </mc:Choice>
              <mc:Fallback>
                <p:oleObj name="公式" r:id="rId11"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125" y="3500438"/>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548138977"/>
              </p:ext>
            </p:extLst>
          </p:nvPr>
        </p:nvGraphicFramePr>
        <p:xfrm>
          <a:off x="7681913" y="3514725"/>
          <a:ext cx="450850" cy="450850"/>
        </p:xfrm>
        <a:graphic>
          <a:graphicData uri="http://schemas.openxmlformats.org/presentationml/2006/ole">
            <mc:AlternateContent xmlns:mc="http://schemas.openxmlformats.org/markup-compatibility/2006">
              <mc:Choice xmlns:v="urn:schemas-microsoft-com:vml" Requires="v">
                <p:oleObj spid="_x0000_s339973" name="公式" r:id="rId12" imgW="139700" imgH="139700" progId="Equation.3">
                  <p:embed/>
                </p:oleObj>
              </mc:Choice>
              <mc:Fallback>
                <p:oleObj name="公式" r:id="rId12"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1913" y="35147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699027888"/>
              </p:ext>
            </p:extLst>
          </p:nvPr>
        </p:nvGraphicFramePr>
        <p:xfrm>
          <a:off x="9358313" y="2752725"/>
          <a:ext cx="450850" cy="450850"/>
        </p:xfrm>
        <a:graphic>
          <a:graphicData uri="http://schemas.openxmlformats.org/presentationml/2006/ole">
            <mc:AlternateContent xmlns:mc="http://schemas.openxmlformats.org/markup-compatibility/2006">
              <mc:Choice xmlns:v="urn:schemas-microsoft-com:vml" Requires="v">
                <p:oleObj spid="_x0000_s339974" name="公式" r:id="rId13" imgW="139700" imgH="139700" progId="Equation.3">
                  <p:embed/>
                </p:oleObj>
              </mc:Choice>
              <mc:Fallback>
                <p:oleObj name="公式" r:id="rId13"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8313" y="27527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662203823"/>
              </p:ext>
            </p:extLst>
          </p:nvPr>
        </p:nvGraphicFramePr>
        <p:xfrm>
          <a:off x="8596313" y="2752725"/>
          <a:ext cx="450850" cy="450850"/>
        </p:xfrm>
        <a:graphic>
          <a:graphicData uri="http://schemas.openxmlformats.org/presentationml/2006/ole">
            <mc:AlternateContent xmlns:mc="http://schemas.openxmlformats.org/markup-compatibility/2006">
              <mc:Choice xmlns:v="urn:schemas-microsoft-com:vml" Requires="v">
                <p:oleObj spid="_x0000_s339975" name="公式" r:id="rId14" imgW="139700" imgH="139700" progId="Equation.3">
                  <p:embed/>
                </p:oleObj>
              </mc:Choice>
              <mc:Fallback>
                <p:oleObj name="公式" r:id="rId14"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313" y="27527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792352398"/>
              </p:ext>
            </p:extLst>
          </p:nvPr>
        </p:nvGraphicFramePr>
        <p:xfrm>
          <a:off x="7681913" y="2752725"/>
          <a:ext cx="450850" cy="450850"/>
        </p:xfrm>
        <a:graphic>
          <a:graphicData uri="http://schemas.openxmlformats.org/presentationml/2006/ole">
            <mc:AlternateContent xmlns:mc="http://schemas.openxmlformats.org/markup-compatibility/2006">
              <mc:Choice xmlns:v="urn:schemas-microsoft-com:vml" Requires="v">
                <p:oleObj spid="_x0000_s339976" name="公式" r:id="rId15" imgW="139700" imgH="139700" progId="Equation.3">
                  <p:embed/>
                </p:oleObj>
              </mc:Choice>
              <mc:Fallback>
                <p:oleObj name="公式" r:id="rId15"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1913" y="27527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3"/>
          <p:cNvGraphicFramePr>
            <a:graphicFrameLocks noChangeAspect="1"/>
          </p:cNvGraphicFramePr>
          <p:nvPr>
            <p:extLst>
              <p:ext uri="{D42A27DB-BD31-4B8C-83A1-F6EECF244321}">
                <p14:modId xmlns:p14="http://schemas.microsoft.com/office/powerpoint/2010/main" val="2879672891"/>
              </p:ext>
            </p:extLst>
          </p:nvPr>
        </p:nvGraphicFramePr>
        <p:xfrm>
          <a:off x="8596313" y="3500438"/>
          <a:ext cx="450850" cy="450850"/>
        </p:xfrm>
        <a:graphic>
          <a:graphicData uri="http://schemas.openxmlformats.org/presentationml/2006/ole">
            <mc:AlternateContent xmlns:mc="http://schemas.openxmlformats.org/markup-compatibility/2006">
              <mc:Choice xmlns:v="urn:schemas-microsoft-com:vml" Requires="v">
                <p:oleObj spid="_x0000_s339977" name="公式" r:id="rId16" imgW="139700" imgH="139700" progId="Equation.3">
                  <p:embed/>
                </p:oleObj>
              </mc:Choice>
              <mc:Fallback>
                <p:oleObj name="公式" r:id="rId16"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313" y="3500438"/>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Line 26"/>
          <p:cNvSpPr>
            <a:spLocks noChangeShapeType="1"/>
          </p:cNvSpPr>
          <p:nvPr/>
        </p:nvSpPr>
        <p:spPr bwMode="auto">
          <a:xfrm rot="300000">
            <a:off x="8396288" y="4054476"/>
            <a:ext cx="93662" cy="995363"/>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14"/>
          <p:cNvGraphicFramePr>
            <a:graphicFrameLocks noChangeAspect="1"/>
          </p:cNvGraphicFramePr>
          <p:nvPr>
            <p:extLst>
              <p:ext uri="{D42A27DB-BD31-4B8C-83A1-F6EECF244321}">
                <p14:modId xmlns:p14="http://schemas.microsoft.com/office/powerpoint/2010/main" val="3148095382"/>
              </p:ext>
            </p:extLst>
          </p:nvPr>
        </p:nvGraphicFramePr>
        <p:xfrm>
          <a:off x="8667750" y="5000625"/>
          <a:ext cx="439738" cy="541338"/>
        </p:xfrm>
        <a:graphic>
          <a:graphicData uri="http://schemas.openxmlformats.org/presentationml/2006/ole">
            <mc:AlternateContent xmlns:mc="http://schemas.openxmlformats.org/markup-compatibility/2006">
              <mc:Choice xmlns:v="urn:schemas-microsoft-com:vml" Requires="v">
                <p:oleObj spid="_x0000_s339978" name="公式" r:id="rId17" imgW="164957" imgH="203024" progId="Equation.3">
                  <p:embed/>
                </p:oleObj>
              </mc:Choice>
              <mc:Fallback>
                <p:oleObj name="公式" r:id="rId17" imgW="164957" imgH="20302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67750" y="5000625"/>
                        <a:ext cx="439738"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5" name="Group 105"/>
          <p:cNvGrpSpPr>
            <a:grpSpLocks/>
          </p:cNvGrpSpPr>
          <p:nvPr/>
        </p:nvGrpSpPr>
        <p:grpSpPr bwMode="auto">
          <a:xfrm>
            <a:off x="2129433" y="2327277"/>
            <a:ext cx="4397375" cy="492125"/>
            <a:chOff x="427" y="318"/>
            <a:chExt cx="2770" cy="310"/>
          </a:xfrm>
        </p:grpSpPr>
        <p:sp>
          <p:nvSpPr>
            <p:cNvPr id="26" name="Text Box 4"/>
            <p:cNvSpPr txBox="1">
              <a:spLocks noChangeArrowheads="1"/>
            </p:cNvSpPr>
            <p:nvPr/>
          </p:nvSpPr>
          <p:spPr bwMode="auto">
            <a:xfrm>
              <a:off x="427" y="318"/>
              <a:ext cx="2770" cy="31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009900"/>
                  </a:solidFill>
                  <a:latin typeface="+mn-lt"/>
                  <a:ea typeface="+mn-ea"/>
                </a:rPr>
                <a:t>设稳恒磁场       </a:t>
              </a:r>
              <a:r>
                <a:rPr lang="zh-CN" altLang="en-US" sz="2600" b="1" kern="0" dirty="0">
                  <a:solidFill>
                    <a:srgbClr val="00B050"/>
                  </a:solidFill>
                  <a:latin typeface="+mn-lt"/>
                  <a:ea typeface="+mn-ea"/>
                </a:rPr>
                <a:t>，</a:t>
              </a:r>
              <a:r>
                <a:rPr lang="zh-CN" altLang="en-US" sz="2600" b="1" kern="0" dirty="0">
                  <a:solidFill>
                    <a:srgbClr val="993366"/>
                  </a:solidFill>
                </a:rPr>
                <a:t>导线运动。</a:t>
              </a:r>
              <a:endParaRPr lang="zh-CN" altLang="en-US" sz="3200" b="1" kern="0" dirty="0">
                <a:solidFill>
                  <a:srgbClr val="993366"/>
                </a:solidFill>
              </a:endParaRPr>
            </a:p>
          </p:txBody>
        </p:sp>
        <p:graphicFrame>
          <p:nvGraphicFramePr>
            <p:cNvPr id="27" name="Object 5"/>
            <p:cNvGraphicFramePr>
              <a:graphicFrameLocks noChangeAspect="1"/>
            </p:cNvGraphicFramePr>
            <p:nvPr/>
          </p:nvGraphicFramePr>
          <p:xfrm>
            <a:off x="1642" y="318"/>
            <a:ext cx="211" cy="256"/>
          </p:xfrm>
          <a:graphic>
            <a:graphicData uri="http://schemas.openxmlformats.org/presentationml/2006/ole">
              <mc:AlternateContent xmlns:mc="http://schemas.openxmlformats.org/markup-compatibility/2006">
                <mc:Choice xmlns:v="urn:schemas-microsoft-com:vml" Requires="v">
                  <p:oleObj spid="_x0000_s339979" name="公式" r:id="rId19" imgW="152268" imgH="203024" progId="Equation.3">
                    <p:embed/>
                  </p:oleObj>
                </mc:Choice>
                <mc:Fallback>
                  <p:oleObj name="公式" r:id="rId19" imgW="152268" imgH="20302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42" y="318"/>
                          <a:ext cx="2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8" name="Object 32"/>
          <p:cNvGraphicFramePr>
            <a:graphicFrameLocks noChangeAspect="1"/>
          </p:cNvGraphicFramePr>
          <p:nvPr>
            <p:extLst>
              <p:ext uri="{D42A27DB-BD31-4B8C-83A1-F6EECF244321}">
                <p14:modId xmlns:p14="http://schemas.microsoft.com/office/powerpoint/2010/main" val="1377650434"/>
              </p:ext>
            </p:extLst>
          </p:nvPr>
        </p:nvGraphicFramePr>
        <p:xfrm>
          <a:off x="1986557" y="3431382"/>
          <a:ext cx="2413000" cy="828675"/>
        </p:xfrm>
        <a:graphic>
          <a:graphicData uri="http://schemas.openxmlformats.org/presentationml/2006/ole">
            <mc:AlternateContent xmlns:mc="http://schemas.openxmlformats.org/markup-compatibility/2006">
              <mc:Choice xmlns:v="urn:schemas-microsoft-com:vml" Requires="v">
                <p:oleObj spid="_x0000_s339980" name="公式" r:id="rId21" imgW="698400" imgH="241200" progId="Equation.3">
                  <p:embed/>
                </p:oleObj>
              </mc:Choice>
              <mc:Fallback>
                <p:oleObj name="公式" r:id="rId21" imgW="698400" imgH="241200" progId="Equation.3">
                  <p:embed/>
                  <p:pic>
                    <p:nvPicPr>
                      <p:cNvPr id="0" name=""/>
                      <p:cNvPicPr>
                        <a:picLocks noChangeAspect="1" noChangeArrowheads="1"/>
                      </p:cNvPicPr>
                      <p:nvPr/>
                    </p:nvPicPr>
                    <p:blipFill>
                      <a:blip r:embed="rId22"/>
                      <a:srcRect/>
                      <a:stretch>
                        <a:fillRect/>
                      </a:stretch>
                    </p:blipFill>
                    <p:spPr bwMode="auto">
                      <a:xfrm>
                        <a:off x="1986557" y="3431382"/>
                        <a:ext cx="2413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Text Box 53"/>
          <p:cNvSpPr txBox="1">
            <a:spLocks noChangeArrowheads="1"/>
          </p:cNvSpPr>
          <p:nvPr/>
        </p:nvSpPr>
        <p:spPr bwMode="auto">
          <a:xfrm>
            <a:off x="2129432" y="4327526"/>
            <a:ext cx="5319712"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009900"/>
                </a:solidFill>
                <a:latin typeface="+mn-lt"/>
                <a:ea typeface="+mn-ea"/>
              </a:rPr>
              <a:t>则载流子可能因之在导线中运动！</a:t>
            </a:r>
          </a:p>
        </p:txBody>
      </p:sp>
      <p:sp>
        <p:nvSpPr>
          <p:cNvPr id="30" name="Text Box 91"/>
          <p:cNvSpPr txBox="1">
            <a:spLocks noChangeArrowheads="1"/>
          </p:cNvSpPr>
          <p:nvPr/>
        </p:nvSpPr>
        <p:spPr bwMode="auto">
          <a:xfrm>
            <a:off x="1685278" y="2941025"/>
            <a:ext cx="6697663" cy="48895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2600" b="1" kern="0" dirty="0">
                <a:solidFill>
                  <a:srgbClr val="FF00FF"/>
                </a:solidFill>
                <a:latin typeface="+mn-lt"/>
                <a:ea typeface="+mn-ea"/>
              </a:rPr>
              <a:t>载流子随导线运动因而受有洛伦兹力</a:t>
            </a:r>
          </a:p>
        </p:txBody>
      </p:sp>
      <p:sp>
        <p:nvSpPr>
          <p:cNvPr id="31" name="Text Box 101"/>
          <p:cNvSpPr txBox="1">
            <a:spLocks noChangeArrowheads="1"/>
          </p:cNvSpPr>
          <p:nvPr/>
        </p:nvSpPr>
        <p:spPr bwMode="auto">
          <a:xfrm>
            <a:off x="1847850" y="6143625"/>
            <a:ext cx="8820150" cy="48895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2600" b="1" kern="0" dirty="0">
                <a:solidFill>
                  <a:srgbClr val="C00000"/>
                </a:solidFill>
                <a:latin typeface="+mn-lt"/>
                <a:ea typeface="+mn-ea"/>
              </a:rPr>
              <a:t>非静电场力</a:t>
            </a:r>
            <a:r>
              <a:rPr lang="zh-CN" altLang="en-US" sz="2600" b="1" kern="0" dirty="0">
                <a:solidFill>
                  <a:srgbClr val="0070C0"/>
                </a:solidFill>
                <a:latin typeface="+mn-lt"/>
                <a:ea typeface="+mn-ea"/>
              </a:rPr>
              <a:t>为载流子所受的与导线运动</a:t>
            </a:r>
            <a:r>
              <a:rPr lang="zh-CN" altLang="en-US" sz="2600" b="1" kern="0" dirty="0">
                <a:solidFill>
                  <a:srgbClr val="0070C0"/>
                </a:solidFill>
              </a:rPr>
              <a:t>相关</a:t>
            </a:r>
            <a:r>
              <a:rPr lang="zh-CN" altLang="en-US" sz="2600" b="1" kern="0" dirty="0">
                <a:solidFill>
                  <a:srgbClr val="0070C0"/>
                </a:solidFill>
                <a:latin typeface="+mn-lt"/>
                <a:ea typeface="+mn-ea"/>
              </a:rPr>
              <a:t>的洛伦兹力</a:t>
            </a:r>
          </a:p>
        </p:txBody>
      </p:sp>
      <p:sp>
        <p:nvSpPr>
          <p:cNvPr id="32" name="矩形 53"/>
          <p:cNvSpPr>
            <a:spLocks noChangeArrowheads="1"/>
          </p:cNvSpPr>
          <p:nvPr/>
        </p:nvSpPr>
        <p:spPr bwMode="auto">
          <a:xfrm>
            <a:off x="1843682" y="4827589"/>
            <a:ext cx="4830762" cy="92392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600" b="1" kern="0" dirty="0">
                <a:solidFill>
                  <a:srgbClr val="8D11BF"/>
                </a:solidFill>
                <a:latin typeface="+mn-lt"/>
                <a:ea typeface="+mn-ea"/>
              </a:rPr>
              <a:t>导线</a:t>
            </a:r>
            <a:r>
              <a:rPr lang="en-US" altLang="zh-CN" sz="2600" b="1" kern="0" dirty="0">
                <a:solidFill>
                  <a:srgbClr val="8D11BF"/>
                </a:solidFill>
                <a:latin typeface="+mn-lt"/>
                <a:ea typeface="+mn-ea"/>
              </a:rPr>
              <a:t>b</a:t>
            </a:r>
            <a:r>
              <a:rPr lang="zh-CN" altLang="en-US" sz="2600" b="1" kern="0" dirty="0">
                <a:solidFill>
                  <a:srgbClr val="8D11BF"/>
                </a:solidFill>
                <a:latin typeface="+mn-lt"/>
                <a:ea typeface="+mn-ea"/>
              </a:rPr>
              <a:t>端累积正电荷，</a:t>
            </a:r>
            <a:r>
              <a:rPr lang="en-US" altLang="zh-CN" sz="2600" b="1" kern="0" dirty="0">
                <a:solidFill>
                  <a:srgbClr val="8D11BF"/>
                </a:solidFill>
                <a:latin typeface="+mn-lt"/>
                <a:ea typeface="+mn-ea"/>
              </a:rPr>
              <a:t>a</a:t>
            </a:r>
            <a:r>
              <a:rPr lang="zh-CN" altLang="en-US" sz="2600" b="1" kern="0" dirty="0">
                <a:solidFill>
                  <a:srgbClr val="8D11BF"/>
                </a:solidFill>
                <a:latin typeface="+mn-lt"/>
                <a:ea typeface="+mn-ea"/>
              </a:rPr>
              <a:t>端累积负电荷，建立静电场。</a:t>
            </a:r>
          </a:p>
        </p:txBody>
      </p:sp>
      <p:sp>
        <p:nvSpPr>
          <p:cNvPr id="33" name="Text Box 31"/>
          <p:cNvSpPr txBox="1">
            <a:spLocks noChangeArrowheads="1"/>
          </p:cNvSpPr>
          <p:nvPr/>
        </p:nvSpPr>
        <p:spPr bwMode="auto">
          <a:xfrm>
            <a:off x="8096250" y="4929189"/>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Calibri" panose="020F0502020204030204" pitchFamily="34" charset="0"/>
              </a:rPr>
              <a:t>a</a:t>
            </a:r>
          </a:p>
        </p:txBody>
      </p:sp>
      <p:graphicFrame>
        <p:nvGraphicFramePr>
          <p:cNvPr id="34" name="对象 33"/>
          <p:cNvGraphicFramePr>
            <a:graphicFrameLocks noChangeAspect="1"/>
          </p:cNvGraphicFramePr>
          <p:nvPr>
            <p:extLst>
              <p:ext uri="{D42A27DB-BD31-4B8C-83A1-F6EECF244321}">
                <p14:modId xmlns:p14="http://schemas.microsoft.com/office/powerpoint/2010/main" val="699787596"/>
              </p:ext>
            </p:extLst>
          </p:nvPr>
        </p:nvGraphicFramePr>
        <p:xfrm>
          <a:off x="4498216" y="3469481"/>
          <a:ext cx="2168899" cy="752475"/>
        </p:xfrm>
        <a:graphic>
          <a:graphicData uri="http://schemas.openxmlformats.org/presentationml/2006/ole">
            <mc:AlternateContent xmlns:mc="http://schemas.openxmlformats.org/markup-compatibility/2006">
              <mc:Choice xmlns:v="urn:schemas-microsoft-com:vml" Requires="v">
                <p:oleObj spid="_x0000_s339981" name="公式" r:id="rId23" imgW="622080" imgH="215640" progId="Equation.3">
                  <p:embed/>
                </p:oleObj>
              </mc:Choice>
              <mc:Fallback>
                <p:oleObj name="公式" r:id="rId23" imgW="622080" imgH="215640" progId="Equation.3">
                  <p:embed/>
                  <p:pic>
                    <p:nvPicPr>
                      <p:cNvPr id="0" name=""/>
                      <p:cNvPicPr/>
                      <p:nvPr/>
                    </p:nvPicPr>
                    <p:blipFill>
                      <a:blip r:embed="rId24"/>
                      <a:stretch>
                        <a:fillRect/>
                      </a:stretch>
                    </p:blipFill>
                    <p:spPr>
                      <a:xfrm>
                        <a:off x="4498216" y="3469481"/>
                        <a:ext cx="2168899" cy="752475"/>
                      </a:xfrm>
                      <a:prstGeom prst="rect">
                        <a:avLst/>
                      </a:prstGeom>
                    </p:spPr>
                  </p:pic>
                </p:oleObj>
              </mc:Fallback>
            </mc:AlternateContent>
          </a:graphicData>
        </a:graphic>
      </p:graphicFrame>
    </p:spTree>
    <p:extLst>
      <p:ext uri="{BB962C8B-B14F-4D97-AF65-F5344CB8AC3E}">
        <p14:creationId xmlns:p14="http://schemas.microsoft.com/office/powerpoint/2010/main" val="43740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ircle(in)">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ppt_x"/>
                                          </p:val>
                                        </p:tav>
                                        <p:tav tm="100000">
                                          <p:val>
                                            <p:strVal val="#ppt_x"/>
                                          </p:val>
                                        </p:tav>
                                      </p:tavLst>
                                    </p:anim>
                                    <p:anim calcmode="lin" valueType="num">
                                      <p:cBhvr additive="base">
                                        <p:cTn id="51" dur="500" fill="hold"/>
                                        <p:tgtEl>
                                          <p:spTgt spid="20"/>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ppt_x"/>
                                          </p:val>
                                        </p:tav>
                                        <p:tav tm="100000">
                                          <p:val>
                                            <p:strVal val="#ppt_x"/>
                                          </p:val>
                                        </p:tav>
                                      </p:tavLst>
                                    </p:anim>
                                    <p:anim calcmode="lin" valueType="num">
                                      <p:cBhvr additive="base">
                                        <p:cTn id="5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anim calcmode="lin" valueType="num">
                                      <p:cBhvr>
                                        <p:cTn id="71" dur="1000" fill="hold"/>
                                        <p:tgtEl>
                                          <p:spTgt spid="33"/>
                                        </p:tgtEl>
                                        <p:attrNameLst>
                                          <p:attrName>ppt_x</p:attrName>
                                        </p:attrNameLst>
                                      </p:cBhvr>
                                      <p:tavLst>
                                        <p:tav tm="0">
                                          <p:val>
                                            <p:strVal val="#ppt_x"/>
                                          </p:val>
                                        </p:tav>
                                        <p:tav tm="100000">
                                          <p:val>
                                            <p:strVal val="#ppt_x"/>
                                          </p:val>
                                        </p:tav>
                                      </p:tavLst>
                                    </p:anim>
                                    <p:anim calcmode="lin" valueType="num">
                                      <p:cBhvr>
                                        <p:cTn id="7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1000"/>
                                        <p:tgtEl>
                                          <p:spTgt spid="7"/>
                                        </p:tgtEl>
                                      </p:cBhvr>
                                    </p:animEffect>
                                    <p:anim calcmode="lin" valueType="num">
                                      <p:cBhvr>
                                        <p:cTn id="78" dur="1000" fill="hold"/>
                                        <p:tgtEl>
                                          <p:spTgt spid="7"/>
                                        </p:tgtEl>
                                        <p:attrNameLst>
                                          <p:attrName>ppt_x</p:attrName>
                                        </p:attrNameLst>
                                      </p:cBhvr>
                                      <p:tavLst>
                                        <p:tav tm="0">
                                          <p:val>
                                            <p:strVal val="#ppt_x"/>
                                          </p:val>
                                        </p:tav>
                                        <p:tav tm="100000">
                                          <p:val>
                                            <p:strVal val="#ppt_x"/>
                                          </p:val>
                                        </p:tav>
                                      </p:tavLst>
                                    </p:anim>
                                    <p:anim calcmode="lin" valueType="num">
                                      <p:cBhvr>
                                        <p:cTn id="7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ppt_x"/>
                                          </p:val>
                                        </p:tav>
                                        <p:tav tm="100000">
                                          <p:val>
                                            <p:strVal val="#ppt_x"/>
                                          </p:val>
                                        </p:tav>
                                      </p:tavLst>
                                    </p:anim>
                                    <p:anim calcmode="lin" valueType="num">
                                      <p:cBhvr additive="base">
                                        <p:cTn id="8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anim calcmode="lin" valueType="num">
                                      <p:cBhvr>
                                        <p:cTn id="91" dur="1000" fill="hold"/>
                                        <p:tgtEl>
                                          <p:spTgt spid="6"/>
                                        </p:tgtEl>
                                        <p:attrNameLst>
                                          <p:attrName>ppt_x</p:attrName>
                                        </p:attrNameLst>
                                      </p:cBhvr>
                                      <p:tavLst>
                                        <p:tav tm="0">
                                          <p:val>
                                            <p:strVal val="#ppt_x"/>
                                          </p:val>
                                        </p:tav>
                                        <p:tav tm="100000">
                                          <p:val>
                                            <p:strVal val="#ppt_x"/>
                                          </p:val>
                                        </p:tav>
                                      </p:tavLst>
                                    </p:anim>
                                    <p:anim calcmode="lin" valueType="num">
                                      <p:cBhvr>
                                        <p:cTn id="9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5" presetClass="entr" presetSubtype="0"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2000"/>
                                        <p:tgtEl>
                                          <p:spTgt spid="30"/>
                                        </p:tgtEl>
                                      </p:cBhvr>
                                    </p:animEffect>
                                    <p:anim calcmode="lin" valueType="num">
                                      <p:cBhvr>
                                        <p:cTn id="98" dur="2000" fill="hold"/>
                                        <p:tgtEl>
                                          <p:spTgt spid="30"/>
                                        </p:tgtEl>
                                        <p:attrNameLst>
                                          <p:attrName>ppt_w</p:attrName>
                                        </p:attrNameLst>
                                      </p:cBhvr>
                                      <p:tavLst>
                                        <p:tav tm="0" fmla="#ppt_w*sin(2.5*pi*$)">
                                          <p:val>
                                            <p:fltVal val="0"/>
                                          </p:val>
                                        </p:tav>
                                        <p:tav tm="100000">
                                          <p:val>
                                            <p:fltVal val="1"/>
                                          </p:val>
                                        </p:tav>
                                      </p:tavLst>
                                    </p:anim>
                                    <p:anim calcmode="lin" valueType="num">
                                      <p:cBhvr>
                                        <p:cTn id="9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3"/>
                                        </p:tgtEl>
                                        <p:attrNameLst>
                                          <p:attrName>style.visibility</p:attrName>
                                        </p:attrNameLst>
                                      </p:cBhvr>
                                      <p:to>
                                        <p:strVal val="visible"/>
                                      </p:to>
                                    </p:set>
                                    <p:anim calcmode="lin" valueType="num">
                                      <p:cBhvr additive="base">
                                        <p:cTn id="104" dur="500" fill="hold"/>
                                        <p:tgtEl>
                                          <p:spTgt spid="23"/>
                                        </p:tgtEl>
                                        <p:attrNameLst>
                                          <p:attrName>ppt_x</p:attrName>
                                        </p:attrNameLst>
                                      </p:cBhvr>
                                      <p:tavLst>
                                        <p:tav tm="0">
                                          <p:val>
                                            <p:strVal val="#ppt_x"/>
                                          </p:val>
                                        </p:tav>
                                        <p:tav tm="100000">
                                          <p:val>
                                            <p:strVal val="#ppt_x"/>
                                          </p:val>
                                        </p:tav>
                                      </p:tavLst>
                                    </p:anim>
                                    <p:anim calcmode="lin" valueType="num">
                                      <p:cBhvr additive="base">
                                        <p:cTn id="10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fade">
                                      <p:cBhvr>
                                        <p:cTn id="110" dur="1000"/>
                                        <p:tgtEl>
                                          <p:spTgt spid="24"/>
                                        </p:tgtEl>
                                      </p:cBhvr>
                                    </p:animEffect>
                                    <p:anim calcmode="lin" valueType="num">
                                      <p:cBhvr>
                                        <p:cTn id="111" dur="1000" fill="hold"/>
                                        <p:tgtEl>
                                          <p:spTgt spid="24"/>
                                        </p:tgtEl>
                                        <p:attrNameLst>
                                          <p:attrName>ppt_x</p:attrName>
                                        </p:attrNameLst>
                                      </p:cBhvr>
                                      <p:tavLst>
                                        <p:tav tm="0">
                                          <p:val>
                                            <p:strVal val="#ppt_x"/>
                                          </p:val>
                                        </p:tav>
                                        <p:tav tm="100000">
                                          <p:val>
                                            <p:strVal val="#ppt_x"/>
                                          </p:val>
                                        </p:tav>
                                      </p:tavLst>
                                    </p:anim>
                                    <p:anim calcmode="lin" valueType="num">
                                      <p:cBhvr>
                                        <p:cTn id="11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500" fill="hold"/>
                                        <p:tgtEl>
                                          <p:spTgt spid="28"/>
                                        </p:tgtEl>
                                        <p:attrNameLst>
                                          <p:attrName>ppt_x</p:attrName>
                                        </p:attrNameLst>
                                      </p:cBhvr>
                                      <p:tavLst>
                                        <p:tav tm="0">
                                          <p:val>
                                            <p:strVal val="#ppt_x"/>
                                          </p:val>
                                        </p:tav>
                                        <p:tav tm="100000">
                                          <p:val>
                                            <p:strVal val="#ppt_x"/>
                                          </p:val>
                                        </p:tav>
                                      </p:tavLst>
                                    </p:anim>
                                    <p:anim calcmode="lin" valueType="num">
                                      <p:cBhvr additive="base">
                                        <p:cTn id="1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1000"/>
                                        <p:tgtEl>
                                          <p:spTgt spid="34"/>
                                        </p:tgtEl>
                                      </p:cBhvr>
                                    </p:animEffect>
                                    <p:anim calcmode="lin" valueType="num">
                                      <p:cBhvr>
                                        <p:cTn id="124" dur="1000" fill="hold"/>
                                        <p:tgtEl>
                                          <p:spTgt spid="34"/>
                                        </p:tgtEl>
                                        <p:attrNameLst>
                                          <p:attrName>ppt_x</p:attrName>
                                        </p:attrNameLst>
                                      </p:cBhvr>
                                      <p:tavLst>
                                        <p:tav tm="0">
                                          <p:val>
                                            <p:strVal val="#ppt_x"/>
                                          </p:val>
                                        </p:tav>
                                        <p:tav tm="100000">
                                          <p:val>
                                            <p:strVal val="#ppt_x"/>
                                          </p:val>
                                        </p:tav>
                                      </p:tavLst>
                                    </p:anim>
                                    <p:anim calcmode="lin" valueType="num">
                                      <p:cBhvr>
                                        <p:cTn id="12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6" presetClass="entr" presetSubtype="0" fill="hold" grpId="0"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wipe(down)">
                                      <p:cBhvr>
                                        <p:cTn id="130" dur="580">
                                          <p:stCondLst>
                                            <p:cond delay="0"/>
                                          </p:stCondLst>
                                        </p:cTn>
                                        <p:tgtEl>
                                          <p:spTgt spid="29"/>
                                        </p:tgtEl>
                                      </p:cBhvr>
                                    </p:animEffect>
                                    <p:anim calcmode="lin" valueType="num">
                                      <p:cBhvr>
                                        <p:cTn id="131"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32"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33"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34"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35"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36" dur="26">
                                          <p:stCondLst>
                                            <p:cond delay="650"/>
                                          </p:stCondLst>
                                        </p:cTn>
                                        <p:tgtEl>
                                          <p:spTgt spid="29"/>
                                        </p:tgtEl>
                                      </p:cBhvr>
                                      <p:to x="100000" y="60000"/>
                                    </p:animScale>
                                    <p:animScale>
                                      <p:cBhvr>
                                        <p:cTn id="137" dur="166" decel="50000">
                                          <p:stCondLst>
                                            <p:cond delay="676"/>
                                          </p:stCondLst>
                                        </p:cTn>
                                        <p:tgtEl>
                                          <p:spTgt spid="29"/>
                                        </p:tgtEl>
                                      </p:cBhvr>
                                      <p:to x="100000" y="100000"/>
                                    </p:animScale>
                                    <p:animScale>
                                      <p:cBhvr>
                                        <p:cTn id="138" dur="26">
                                          <p:stCondLst>
                                            <p:cond delay="1312"/>
                                          </p:stCondLst>
                                        </p:cTn>
                                        <p:tgtEl>
                                          <p:spTgt spid="29"/>
                                        </p:tgtEl>
                                      </p:cBhvr>
                                      <p:to x="100000" y="80000"/>
                                    </p:animScale>
                                    <p:animScale>
                                      <p:cBhvr>
                                        <p:cTn id="139" dur="166" decel="50000">
                                          <p:stCondLst>
                                            <p:cond delay="1338"/>
                                          </p:stCondLst>
                                        </p:cTn>
                                        <p:tgtEl>
                                          <p:spTgt spid="29"/>
                                        </p:tgtEl>
                                      </p:cBhvr>
                                      <p:to x="100000" y="100000"/>
                                    </p:animScale>
                                    <p:animScale>
                                      <p:cBhvr>
                                        <p:cTn id="140" dur="26">
                                          <p:stCondLst>
                                            <p:cond delay="1642"/>
                                          </p:stCondLst>
                                        </p:cTn>
                                        <p:tgtEl>
                                          <p:spTgt spid="29"/>
                                        </p:tgtEl>
                                      </p:cBhvr>
                                      <p:to x="100000" y="90000"/>
                                    </p:animScale>
                                    <p:animScale>
                                      <p:cBhvr>
                                        <p:cTn id="141" dur="166" decel="50000">
                                          <p:stCondLst>
                                            <p:cond delay="1668"/>
                                          </p:stCondLst>
                                        </p:cTn>
                                        <p:tgtEl>
                                          <p:spTgt spid="29"/>
                                        </p:tgtEl>
                                      </p:cBhvr>
                                      <p:to x="100000" y="100000"/>
                                    </p:animScale>
                                    <p:animScale>
                                      <p:cBhvr>
                                        <p:cTn id="142" dur="26">
                                          <p:stCondLst>
                                            <p:cond delay="1808"/>
                                          </p:stCondLst>
                                        </p:cTn>
                                        <p:tgtEl>
                                          <p:spTgt spid="29"/>
                                        </p:tgtEl>
                                      </p:cBhvr>
                                      <p:to x="100000" y="95000"/>
                                    </p:animScale>
                                    <p:animScale>
                                      <p:cBhvr>
                                        <p:cTn id="143" dur="166" decel="50000">
                                          <p:stCondLst>
                                            <p:cond delay="1834"/>
                                          </p:stCondLst>
                                        </p:cTn>
                                        <p:tgtEl>
                                          <p:spTgt spid="29"/>
                                        </p:tgtEl>
                                      </p:cBhvr>
                                      <p:to x="100000" y="100000"/>
                                    </p:animScale>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11"/>
                                        </p:tgtEl>
                                        <p:attrNameLst>
                                          <p:attrName>style.visibility</p:attrName>
                                        </p:attrNameLst>
                                      </p:cBhvr>
                                      <p:to>
                                        <p:strVal val="visible"/>
                                      </p:to>
                                    </p:set>
                                    <p:animEffect transition="in" filter="fade">
                                      <p:cBhvr>
                                        <p:cTn id="148" dur="1000"/>
                                        <p:tgtEl>
                                          <p:spTgt spid="11"/>
                                        </p:tgtEl>
                                      </p:cBhvr>
                                    </p:animEffect>
                                    <p:anim calcmode="lin" valueType="num">
                                      <p:cBhvr>
                                        <p:cTn id="149" dur="1000" fill="hold"/>
                                        <p:tgtEl>
                                          <p:spTgt spid="11"/>
                                        </p:tgtEl>
                                        <p:attrNameLst>
                                          <p:attrName>ppt_x</p:attrName>
                                        </p:attrNameLst>
                                      </p:cBhvr>
                                      <p:tavLst>
                                        <p:tav tm="0">
                                          <p:val>
                                            <p:strVal val="#ppt_x"/>
                                          </p:val>
                                        </p:tav>
                                        <p:tav tm="100000">
                                          <p:val>
                                            <p:strVal val="#ppt_x"/>
                                          </p:val>
                                        </p:tav>
                                      </p:tavLst>
                                    </p:anim>
                                    <p:anim calcmode="lin" valueType="num">
                                      <p:cBhvr>
                                        <p:cTn id="1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8"/>
                                        </p:tgtEl>
                                        <p:attrNameLst>
                                          <p:attrName>style.visibility</p:attrName>
                                        </p:attrNameLst>
                                      </p:cBhvr>
                                      <p:to>
                                        <p:strVal val="visible"/>
                                      </p:to>
                                    </p:set>
                                    <p:animEffect transition="in" filter="fade">
                                      <p:cBhvr>
                                        <p:cTn id="155" dur="1000"/>
                                        <p:tgtEl>
                                          <p:spTgt spid="8"/>
                                        </p:tgtEl>
                                      </p:cBhvr>
                                    </p:animEffect>
                                    <p:anim calcmode="lin" valueType="num">
                                      <p:cBhvr>
                                        <p:cTn id="156" dur="1000" fill="hold"/>
                                        <p:tgtEl>
                                          <p:spTgt spid="8"/>
                                        </p:tgtEl>
                                        <p:attrNameLst>
                                          <p:attrName>ppt_x</p:attrName>
                                        </p:attrNameLst>
                                      </p:cBhvr>
                                      <p:tavLst>
                                        <p:tav tm="0">
                                          <p:val>
                                            <p:strVal val="#ppt_x"/>
                                          </p:val>
                                        </p:tav>
                                        <p:tav tm="100000">
                                          <p:val>
                                            <p:strVal val="#ppt_x"/>
                                          </p:val>
                                        </p:tav>
                                      </p:tavLst>
                                    </p:anim>
                                    <p:anim calcmode="lin" valueType="num">
                                      <p:cBhvr>
                                        <p:cTn id="1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6" presetClass="entr" presetSubtype="16" fill="hold" grpId="0" nodeType="clickEffect">
                                  <p:stCondLst>
                                    <p:cond delay="0"/>
                                  </p:stCondLst>
                                  <p:childTnLst>
                                    <p:set>
                                      <p:cBhvr>
                                        <p:cTn id="161" dur="1" fill="hold">
                                          <p:stCondLst>
                                            <p:cond delay="0"/>
                                          </p:stCondLst>
                                        </p:cTn>
                                        <p:tgtEl>
                                          <p:spTgt spid="32"/>
                                        </p:tgtEl>
                                        <p:attrNameLst>
                                          <p:attrName>style.visibility</p:attrName>
                                        </p:attrNameLst>
                                      </p:cBhvr>
                                      <p:to>
                                        <p:strVal val="visible"/>
                                      </p:to>
                                    </p:set>
                                    <p:animEffect transition="in" filter="circle(in)">
                                      <p:cBhvr>
                                        <p:cTn id="162" dur="2000"/>
                                        <p:tgtEl>
                                          <p:spTgt spid="32"/>
                                        </p:tgtEl>
                                      </p:cBhvr>
                                    </p:animEffect>
                                  </p:childTnLst>
                                </p:cTn>
                              </p:par>
                            </p:childTnLst>
                          </p:cTn>
                        </p:par>
                      </p:childTnLst>
                    </p:cTn>
                  </p:par>
                  <p:par>
                    <p:cTn id="163" fill="hold">
                      <p:stCondLst>
                        <p:cond delay="indefinite"/>
                      </p:stCondLst>
                      <p:childTnLst>
                        <p:par>
                          <p:cTn id="164" fill="hold">
                            <p:stCondLst>
                              <p:cond delay="0"/>
                            </p:stCondLst>
                            <p:childTnLst>
                              <p:par>
                                <p:cTn id="165" presetID="26" presetClass="entr" presetSubtype="0" fill="hold" grpId="0" nodeType="clickEffect">
                                  <p:stCondLst>
                                    <p:cond delay="0"/>
                                  </p:stCondLst>
                                  <p:childTnLst>
                                    <p:set>
                                      <p:cBhvr>
                                        <p:cTn id="166" dur="1" fill="hold">
                                          <p:stCondLst>
                                            <p:cond delay="0"/>
                                          </p:stCondLst>
                                        </p:cTn>
                                        <p:tgtEl>
                                          <p:spTgt spid="31"/>
                                        </p:tgtEl>
                                        <p:attrNameLst>
                                          <p:attrName>style.visibility</p:attrName>
                                        </p:attrNameLst>
                                      </p:cBhvr>
                                      <p:to>
                                        <p:strVal val="visible"/>
                                      </p:to>
                                    </p:set>
                                    <p:animEffect transition="in" filter="wipe(down)">
                                      <p:cBhvr>
                                        <p:cTn id="167" dur="580">
                                          <p:stCondLst>
                                            <p:cond delay="0"/>
                                          </p:stCondLst>
                                        </p:cTn>
                                        <p:tgtEl>
                                          <p:spTgt spid="31"/>
                                        </p:tgtEl>
                                      </p:cBhvr>
                                    </p:animEffect>
                                    <p:anim calcmode="lin" valueType="num">
                                      <p:cBhvr>
                                        <p:cTn id="16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73" dur="26">
                                          <p:stCondLst>
                                            <p:cond delay="650"/>
                                          </p:stCondLst>
                                        </p:cTn>
                                        <p:tgtEl>
                                          <p:spTgt spid="31"/>
                                        </p:tgtEl>
                                      </p:cBhvr>
                                      <p:to x="100000" y="60000"/>
                                    </p:animScale>
                                    <p:animScale>
                                      <p:cBhvr>
                                        <p:cTn id="174" dur="166" decel="50000">
                                          <p:stCondLst>
                                            <p:cond delay="676"/>
                                          </p:stCondLst>
                                        </p:cTn>
                                        <p:tgtEl>
                                          <p:spTgt spid="31"/>
                                        </p:tgtEl>
                                      </p:cBhvr>
                                      <p:to x="100000" y="100000"/>
                                    </p:animScale>
                                    <p:animScale>
                                      <p:cBhvr>
                                        <p:cTn id="175" dur="26">
                                          <p:stCondLst>
                                            <p:cond delay="1312"/>
                                          </p:stCondLst>
                                        </p:cTn>
                                        <p:tgtEl>
                                          <p:spTgt spid="31"/>
                                        </p:tgtEl>
                                      </p:cBhvr>
                                      <p:to x="100000" y="80000"/>
                                    </p:animScale>
                                    <p:animScale>
                                      <p:cBhvr>
                                        <p:cTn id="176" dur="166" decel="50000">
                                          <p:stCondLst>
                                            <p:cond delay="1338"/>
                                          </p:stCondLst>
                                        </p:cTn>
                                        <p:tgtEl>
                                          <p:spTgt spid="31"/>
                                        </p:tgtEl>
                                      </p:cBhvr>
                                      <p:to x="100000" y="100000"/>
                                    </p:animScale>
                                    <p:animScale>
                                      <p:cBhvr>
                                        <p:cTn id="177" dur="26">
                                          <p:stCondLst>
                                            <p:cond delay="1642"/>
                                          </p:stCondLst>
                                        </p:cTn>
                                        <p:tgtEl>
                                          <p:spTgt spid="31"/>
                                        </p:tgtEl>
                                      </p:cBhvr>
                                      <p:to x="100000" y="90000"/>
                                    </p:animScale>
                                    <p:animScale>
                                      <p:cBhvr>
                                        <p:cTn id="178" dur="166" decel="50000">
                                          <p:stCondLst>
                                            <p:cond delay="1668"/>
                                          </p:stCondLst>
                                        </p:cTn>
                                        <p:tgtEl>
                                          <p:spTgt spid="31"/>
                                        </p:tgtEl>
                                      </p:cBhvr>
                                      <p:to x="100000" y="100000"/>
                                    </p:animScale>
                                    <p:animScale>
                                      <p:cBhvr>
                                        <p:cTn id="179" dur="26">
                                          <p:stCondLst>
                                            <p:cond delay="1808"/>
                                          </p:stCondLst>
                                        </p:cTn>
                                        <p:tgtEl>
                                          <p:spTgt spid="31"/>
                                        </p:tgtEl>
                                      </p:cBhvr>
                                      <p:to x="100000" y="95000"/>
                                    </p:animScale>
                                    <p:animScale>
                                      <p:cBhvr>
                                        <p:cTn id="180" dur="166" decel="50000">
                                          <p:stCondLst>
                                            <p:cond delay="1834"/>
                                          </p:stCondLst>
                                        </p:cTn>
                                        <p:tgtEl>
                                          <p:spTgt spid="3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11" grpId="0" animBg="1"/>
      <p:bldP spid="12" grpId="0" animBg="1"/>
      <p:bldP spid="13" grpId="0" animBg="1"/>
      <p:bldP spid="23" grpId="0" animBg="1"/>
      <p:bldP spid="29" grpId="0"/>
      <p:bldP spid="30" grpId="0"/>
      <p:bldP spid="31"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7"/>
          <p:cNvGraphicFramePr>
            <a:graphicFrameLocks noChangeAspect="1"/>
          </p:cNvGraphicFramePr>
          <p:nvPr>
            <p:extLst>
              <p:ext uri="{D42A27DB-BD31-4B8C-83A1-F6EECF244321}">
                <p14:modId xmlns:p14="http://schemas.microsoft.com/office/powerpoint/2010/main" val="2070119581"/>
              </p:ext>
            </p:extLst>
          </p:nvPr>
        </p:nvGraphicFramePr>
        <p:xfrm>
          <a:off x="7939435" y="1854994"/>
          <a:ext cx="361950" cy="457200"/>
        </p:xfrm>
        <a:graphic>
          <a:graphicData uri="http://schemas.openxmlformats.org/presentationml/2006/ole">
            <mc:AlternateContent xmlns:mc="http://schemas.openxmlformats.org/markup-compatibility/2006">
              <mc:Choice xmlns:v="urn:schemas-microsoft-com:vml" Requires="v">
                <p:oleObj spid="_x0000_s302647" name="公式" r:id="rId3" imgW="152334" imgH="190417" progId="Equation.3">
                  <p:embed/>
                </p:oleObj>
              </mc:Choice>
              <mc:Fallback>
                <p:oleObj name="公式" r:id="rId3" imgW="152334"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9435" y="1854994"/>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8"/>
          <p:cNvGraphicFramePr>
            <a:graphicFrameLocks noChangeAspect="1"/>
          </p:cNvGraphicFramePr>
          <p:nvPr>
            <p:extLst>
              <p:ext uri="{D42A27DB-BD31-4B8C-83A1-F6EECF244321}">
                <p14:modId xmlns:p14="http://schemas.microsoft.com/office/powerpoint/2010/main" val="1389108099"/>
              </p:ext>
            </p:extLst>
          </p:nvPr>
        </p:nvGraphicFramePr>
        <p:xfrm>
          <a:off x="9330086" y="1888333"/>
          <a:ext cx="357187" cy="465137"/>
        </p:xfrm>
        <a:graphic>
          <a:graphicData uri="http://schemas.openxmlformats.org/presentationml/2006/ole">
            <mc:AlternateContent xmlns:mc="http://schemas.openxmlformats.org/markup-compatibility/2006">
              <mc:Choice xmlns:v="urn:schemas-microsoft-com:vml" Requires="v">
                <p:oleObj spid="_x0000_s302648"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0086" y="1888333"/>
                        <a:ext cx="35718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31"/>
          <p:cNvSpPr txBox="1">
            <a:spLocks noChangeArrowheads="1"/>
          </p:cNvSpPr>
          <p:nvPr/>
        </p:nvSpPr>
        <p:spPr bwMode="auto">
          <a:xfrm>
            <a:off x="7863236" y="759620"/>
            <a:ext cx="376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Calibri" panose="020F0502020204030204" pitchFamily="34" charset="0"/>
              </a:rPr>
              <a:t>b</a:t>
            </a:r>
          </a:p>
        </p:txBody>
      </p:sp>
      <p:grpSp>
        <p:nvGrpSpPr>
          <p:cNvPr id="5" name="Group 49"/>
          <p:cNvGrpSpPr>
            <a:grpSpLocks/>
          </p:cNvGrpSpPr>
          <p:nvPr/>
        </p:nvGrpSpPr>
        <p:grpSpPr bwMode="auto">
          <a:xfrm>
            <a:off x="8329960" y="602457"/>
            <a:ext cx="152400" cy="152400"/>
            <a:chOff x="4128" y="2880"/>
            <a:chExt cx="96" cy="96"/>
          </a:xfrm>
        </p:grpSpPr>
        <p:sp>
          <p:nvSpPr>
            <p:cNvPr id="6" name="Line 45"/>
            <p:cNvSpPr>
              <a:spLocks noChangeShapeType="1"/>
            </p:cNvSpPr>
            <p:nvPr/>
          </p:nvSpPr>
          <p:spPr bwMode="auto">
            <a:xfrm>
              <a:off x="4128" y="2928"/>
              <a:ext cx="96"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46"/>
            <p:cNvSpPr>
              <a:spLocks noChangeShapeType="1"/>
            </p:cNvSpPr>
            <p:nvPr/>
          </p:nvSpPr>
          <p:spPr bwMode="auto">
            <a:xfrm>
              <a:off x="4176" y="2880"/>
              <a:ext cx="0" cy="96"/>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8" name="Line 51"/>
          <p:cNvSpPr>
            <a:spLocks noChangeShapeType="1"/>
          </p:cNvSpPr>
          <p:nvPr/>
        </p:nvSpPr>
        <p:spPr bwMode="auto">
          <a:xfrm>
            <a:off x="8044210" y="2817019"/>
            <a:ext cx="152400" cy="0"/>
          </a:xfrm>
          <a:prstGeom prst="line">
            <a:avLst/>
          </a:prstGeom>
          <a:noFill/>
          <a:ln w="38100">
            <a:solidFill>
              <a:srgbClr val="C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Rectangle 113"/>
          <p:cNvSpPr>
            <a:spLocks noChangeArrowheads="1"/>
          </p:cNvSpPr>
          <p:nvPr/>
        </p:nvSpPr>
        <p:spPr bwMode="auto">
          <a:xfrm>
            <a:off x="8280747" y="1089819"/>
            <a:ext cx="77788" cy="1697038"/>
          </a:xfrm>
          <a:prstGeom prst="rect">
            <a:avLst/>
          </a:prstGeom>
          <a:solidFill>
            <a:srgbClr val="009900"/>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 name="Line 26"/>
          <p:cNvSpPr>
            <a:spLocks noChangeShapeType="1"/>
          </p:cNvSpPr>
          <p:nvPr/>
        </p:nvSpPr>
        <p:spPr bwMode="auto">
          <a:xfrm rot="300000" flipV="1">
            <a:off x="8331548" y="1993107"/>
            <a:ext cx="854075" cy="76200"/>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 name="Object 12"/>
          <p:cNvGraphicFramePr>
            <a:graphicFrameLocks noChangeAspect="1"/>
          </p:cNvGraphicFramePr>
          <p:nvPr>
            <p:extLst>
              <p:ext uri="{D42A27DB-BD31-4B8C-83A1-F6EECF244321}">
                <p14:modId xmlns:p14="http://schemas.microsoft.com/office/powerpoint/2010/main" val="2739933204"/>
              </p:ext>
            </p:extLst>
          </p:nvPr>
        </p:nvGraphicFramePr>
        <p:xfrm>
          <a:off x="9234835" y="2388394"/>
          <a:ext cx="450850" cy="450850"/>
        </p:xfrm>
        <a:graphic>
          <a:graphicData uri="http://schemas.openxmlformats.org/presentationml/2006/ole">
            <mc:AlternateContent xmlns:mc="http://schemas.openxmlformats.org/markup-compatibility/2006">
              <mc:Choice xmlns:v="urn:schemas-microsoft-com:vml" Requires="v">
                <p:oleObj spid="_x0000_s302649" name="公式" r:id="rId7" imgW="139700" imgH="139700" progId="Equation.3">
                  <p:embed/>
                </p:oleObj>
              </mc:Choice>
              <mc:Fallback>
                <p:oleObj name="公式" r:id="rId7"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4835" y="23883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568341958"/>
              </p:ext>
            </p:extLst>
          </p:nvPr>
        </p:nvGraphicFramePr>
        <p:xfrm>
          <a:off x="8472835" y="2388394"/>
          <a:ext cx="450850" cy="450850"/>
        </p:xfrm>
        <a:graphic>
          <a:graphicData uri="http://schemas.openxmlformats.org/presentationml/2006/ole">
            <mc:AlternateContent xmlns:mc="http://schemas.openxmlformats.org/markup-compatibility/2006">
              <mc:Choice xmlns:v="urn:schemas-microsoft-com:vml" Requires="v">
                <p:oleObj spid="_x0000_s302650" name="公式" r:id="rId9" imgW="139700" imgH="139700" progId="Equation.3">
                  <p:embed/>
                </p:oleObj>
              </mc:Choice>
              <mc:Fallback>
                <p:oleObj name="公式" r:id="rId9"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2835" y="23883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4"/>
          <p:cNvGraphicFramePr>
            <a:graphicFrameLocks noChangeAspect="1"/>
          </p:cNvGraphicFramePr>
          <p:nvPr>
            <p:extLst>
              <p:ext uri="{D42A27DB-BD31-4B8C-83A1-F6EECF244321}">
                <p14:modId xmlns:p14="http://schemas.microsoft.com/office/powerpoint/2010/main" val="2167435916"/>
              </p:ext>
            </p:extLst>
          </p:nvPr>
        </p:nvGraphicFramePr>
        <p:xfrm>
          <a:off x="7634635" y="2388394"/>
          <a:ext cx="450850" cy="450850"/>
        </p:xfrm>
        <a:graphic>
          <a:graphicData uri="http://schemas.openxmlformats.org/presentationml/2006/ole">
            <mc:AlternateContent xmlns:mc="http://schemas.openxmlformats.org/markup-compatibility/2006">
              <mc:Choice xmlns:v="urn:schemas-microsoft-com:vml" Requires="v">
                <p:oleObj spid="_x0000_s302651" name="公式" r:id="rId10" imgW="139700" imgH="139700" progId="Equation.3">
                  <p:embed/>
                </p:oleObj>
              </mc:Choice>
              <mc:Fallback>
                <p:oleObj name="公式" r:id="rId10"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4635" y="23883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5"/>
          <p:cNvGraphicFramePr>
            <a:graphicFrameLocks noChangeAspect="1"/>
          </p:cNvGraphicFramePr>
          <p:nvPr>
            <p:extLst>
              <p:ext uri="{D42A27DB-BD31-4B8C-83A1-F6EECF244321}">
                <p14:modId xmlns:p14="http://schemas.microsoft.com/office/powerpoint/2010/main" val="2931292113"/>
              </p:ext>
            </p:extLst>
          </p:nvPr>
        </p:nvGraphicFramePr>
        <p:xfrm>
          <a:off x="9258647" y="1459707"/>
          <a:ext cx="450850" cy="450850"/>
        </p:xfrm>
        <a:graphic>
          <a:graphicData uri="http://schemas.openxmlformats.org/presentationml/2006/ole">
            <mc:AlternateContent xmlns:mc="http://schemas.openxmlformats.org/markup-compatibility/2006">
              <mc:Choice xmlns:v="urn:schemas-microsoft-com:vml" Requires="v">
                <p:oleObj spid="_x0000_s302652" name="公式" r:id="rId11" imgW="139700" imgH="139700" progId="Equation.3">
                  <p:embed/>
                </p:oleObj>
              </mc:Choice>
              <mc:Fallback>
                <p:oleObj name="公式" r:id="rId11"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8647" y="1459707"/>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7"/>
          <p:cNvGraphicFramePr>
            <a:graphicFrameLocks noChangeAspect="1"/>
          </p:cNvGraphicFramePr>
          <p:nvPr>
            <p:extLst>
              <p:ext uri="{D42A27DB-BD31-4B8C-83A1-F6EECF244321}">
                <p14:modId xmlns:p14="http://schemas.microsoft.com/office/powerpoint/2010/main" val="1617327717"/>
              </p:ext>
            </p:extLst>
          </p:nvPr>
        </p:nvGraphicFramePr>
        <p:xfrm>
          <a:off x="7558435" y="1473994"/>
          <a:ext cx="450850" cy="450850"/>
        </p:xfrm>
        <a:graphic>
          <a:graphicData uri="http://schemas.openxmlformats.org/presentationml/2006/ole">
            <mc:AlternateContent xmlns:mc="http://schemas.openxmlformats.org/markup-compatibility/2006">
              <mc:Choice xmlns:v="urn:schemas-microsoft-com:vml" Requires="v">
                <p:oleObj spid="_x0000_s302653" name="公式" r:id="rId12" imgW="139700" imgH="139700" progId="Equation.3">
                  <p:embed/>
                </p:oleObj>
              </mc:Choice>
              <mc:Fallback>
                <p:oleObj name="公式" r:id="rId12"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8435" y="14739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8"/>
          <p:cNvGraphicFramePr>
            <a:graphicFrameLocks noChangeAspect="1"/>
          </p:cNvGraphicFramePr>
          <p:nvPr>
            <p:extLst>
              <p:ext uri="{D42A27DB-BD31-4B8C-83A1-F6EECF244321}">
                <p14:modId xmlns:p14="http://schemas.microsoft.com/office/powerpoint/2010/main" val="1439842328"/>
              </p:ext>
            </p:extLst>
          </p:nvPr>
        </p:nvGraphicFramePr>
        <p:xfrm>
          <a:off x="9234835" y="711994"/>
          <a:ext cx="450850" cy="450850"/>
        </p:xfrm>
        <a:graphic>
          <a:graphicData uri="http://schemas.openxmlformats.org/presentationml/2006/ole">
            <mc:AlternateContent xmlns:mc="http://schemas.openxmlformats.org/markup-compatibility/2006">
              <mc:Choice xmlns:v="urn:schemas-microsoft-com:vml" Requires="v">
                <p:oleObj spid="_x0000_s302654" name="公式" r:id="rId13" imgW="139700" imgH="139700" progId="Equation.3">
                  <p:embed/>
                </p:oleObj>
              </mc:Choice>
              <mc:Fallback>
                <p:oleObj name="公式" r:id="rId13"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4835" y="7119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9"/>
          <p:cNvGraphicFramePr>
            <a:graphicFrameLocks noChangeAspect="1"/>
          </p:cNvGraphicFramePr>
          <p:nvPr>
            <p:extLst>
              <p:ext uri="{D42A27DB-BD31-4B8C-83A1-F6EECF244321}">
                <p14:modId xmlns:p14="http://schemas.microsoft.com/office/powerpoint/2010/main" val="363854731"/>
              </p:ext>
            </p:extLst>
          </p:nvPr>
        </p:nvGraphicFramePr>
        <p:xfrm>
          <a:off x="8472835" y="711994"/>
          <a:ext cx="450850" cy="450850"/>
        </p:xfrm>
        <a:graphic>
          <a:graphicData uri="http://schemas.openxmlformats.org/presentationml/2006/ole">
            <mc:AlternateContent xmlns:mc="http://schemas.openxmlformats.org/markup-compatibility/2006">
              <mc:Choice xmlns:v="urn:schemas-microsoft-com:vml" Requires="v">
                <p:oleObj spid="_x0000_s302655" name="公式" r:id="rId14" imgW="139700" imgH="139700" progId="Equation.3">
                  <p:embed/>
                </p:oleObj>
              </mc:Choice>
              <mc:Fallback>
                <p:oleObj name="公式" r:id="rId14"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2835" y="7119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0"/>
          <p:cNvGraphicFramePr>
            <a:graphicFrameLocks noChangeAspect="1"/>
          </p:cNvGraphicFramePr>
          <p:nvPr>
            <p:extLst>
              <p:ext uri="{D42A27DB-BD31-4B8C-83A1-F6EECF244321}">
                <p14:modId xmlns:p14="http://schemas.microsoft.com/office/powerpoint/2010/main" val="1496102331"/>
              </p:ext>
            </p:extLst>
          </p:nvPr>
        </p:nvGraphicFramePr>
        <p:xfrm>
          <a:off x="7558435" y="711994"/>
          <a:ext cx="450850" cy="450850"/>
        </p:xfrm>
        <a:graphic>
          <a:graphicData uri="http://schemas.openxmlformats.org/presentationml/2006/ole">
            <mc:AlternateContent xmlns:mc="http://schemas.openxmlformats.org/markup-compatibility/2006">
              <mc:Choice xmlns:v="urn:schemas-microsoft-com:vml" Requires="v">
                <p:oleObj spid="_x0000_s302656" name="公式" r:id="rId15" imgW="139700" imgH="139700" progId="Equation.3">
                  <p:embed/>
                </p:oleObj>
              </mc:Choice>
              <mc:Fallback>
                <p:oleObj name="公式" r:id="rId15"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8435" y="7119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3"/>
          <p:cNvGraphicFramePr>
            <a:graphicFrameLocks noChangeAspect="1"/>
          </p:cNvGraphicFramePr>
          <p:nvPr>
            <p:extLst>
              <p:ext uri="{D42A27DB-BD31-4B8C-83A1-F6EECF244321}">
                <p14:modId xmlns:p14="http://schemas.microsoft.com/office/powerpoint/2010/main" val="1432175003"/>
              </p:ext>
            </p:extLst>
          </p:nvPr>
        </p:nvGraphicFramePr>
        <p:xfrm>
          <a:off x="8472835" y="1459707"/>
          <a:ext cx="450850" cy="450850"/>
        </p:xfrm>
        <a:graphic>
          <a:graphicData uri="http://schemas.openxmlformats.org/presentationml/2006/ole">
            <mc:AlternateContent xmlns:mc="http://schemas.openxmlformats.org/markup-compatibility/2006">
              <mc:Choice xmlns:v="urn:schemas-microsoft-com:vml" Requires="v">
                <p:oleObj spid="_x0000_s302657" name="公式" r:id="rId16" imgW="139700" imgH="139700" progId="Equation.3">
                  <p:embed/>
                </p:oleObj>
              </mc:Choice>
              <mc:Fallback>
                <p:oleObj name="公式" r:id="rId16"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2835" y="1459707"/>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Line 26"/>
          <p:cNvSpPr>
            <a:spLocks noChangeShapeType="1"/>
          </p:cNvSpPr>
          <p:nvPr/>
        </p:nvSpPr>
        <p:spPr bwMode="auto">
          <a:xfrm rot="300000">
            <a:off x="8272810" y="2013745"/>
            <a:ext cx="93662" cy="995363"/>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1" name="Object 14"/>
          <p:cNvGraphicFramePr>
            <a:graphicFrameLocks noChangeAspect="1"/>
          </p:cNvGraphicFramePr>
          <p:nvPr>
            <p:extLst>
              <p:ext uri="{D42A27DB-BD31-4B8C-83A1-F6EECF244321}">
                <p14:modId xmlns:p14="http://schemas.microsoft.com/office/powerpoint/2010/main" val="1070694199"/>
              </p:ext>
            </p:extLst>
          </p:nvPr>
        </p:nvGraphicFramePr>
        <p:xfrm>
          <a:off x="8544272" y="2959894"/>
          <a:ext cx="439738" cy="541338"/>
        </p:xfrm>
        <a:graphic>
          <a:graphicData uri="http://schemas.openxmlformats.org/presentationml/2006/ole">
            <mc:AlternateContent xmlns:mc="http://schemas.openxmlformats.org/markup-compatibility/2006">
              <mc:Choice xmlns:v="urn:schemas-microsoft-com:vml" Requires="v">
                <p:oleObj spid="_x0000_s302658" name="公式" r:id="rId17" imgW="164957" imgH="203024" progId="Equation.3">
                  <p:embed/>
                </p:oleObj>
              </mc:Choice>
              <mc:Fallback>
                <p:oleObj name="公式" r:id="rId17" imgW="164957" imgH="20302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44272" y="2959894"/>
                        <a:ext cx="439738"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Text Box 31"/>
          <p:cNvSpPr txBox="1">
            <a:spLocks noChangeArrowheads="1"/>
          </p:cNvSpPr>
          <p:nvPr/>
        </p:nvSpPr>
        <p:spPr bwMode="auto">
          <a:xfrm>
            <a:off x="7972772" y="2888458"/>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Calibri" panose="020F0502020204030204" pitchFamily="34" charset="0"/>
              </a:rPr>
              <a:t>a</a:t>
            </a:r>
          </a:p>
        </p:txBody>
      </p:sp>
      <p:graphicFrame>
        <p:nvGraphicFramePr>
          <p:cNvPr id="23" name="Object 33"/>
          <p:cNvGraphicFramePr>
            <a:graphicFrameLocks noChangeAspect="1"/>
          </p:cNvGraphicFramePr>
          <p:nvPr>
            <p:extLst>
              <p:ext uri="{D42A27DB-BD31-4B8C-83A1-F6EECF244321}">
                <p14:modId xmlns:p14="http://schemas.microsoft.com/office/powerpoint/2010/main" val="2214650557"/>
              </p:ext>
            </p:extLst>
          </p:nvPr>
        </p:nvGraphicFramePr>
        <p:xfrm>
          <a:off x="3024188" y="0"/>
          <a:ext cx="2963862" cy="1379538"/>
        </p:xfrm>
        <a:graphic>
          <a:graphicData uri="http://schemas.openxmlformats.org/presentationml/2006/ole">
            <mc:AlternateContent xmlns:mc="http://schemas.openxmlformats.org/markup-compatibility/2006">
              <mc:Choice xmlns:v="urn:schemas-microsoft-com:vml" Requires="v">
                <p:oleObj spid="_x0000_s302659" name="公式" r:id="rId19" imgW="952087" imgH="444307" progId="Equation.3">
                  <p:embed/>
                </p:oleObj>
              </mc:Choice>
              <mc:Fallback>
                <p:oleObj name="公式" r:id="rId19" imgW="952087" imgH="44430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24188" y="0"/>
                        <a:ext cx="2963862"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87"/>
          <p:cNvSpPr>
            <a:spLocks noChangeArrowheads="1"/>
          </p:cNvSpPr>
          <p:nvPr/>
        </p:nvSpPr>
        <p:spPr bwMode="auto">
          <a:xfrm>
            <a:off x="2025173" y="4478881"/>
            <a:ext cx="5914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solidFill>
                  <a:srgbClr val="CC3300"/>
                </a:solidFill>
                <a:latin typeface="Calibri" panose="020F0502020204030204" pitchFamily="34" charset="0"/>
              </a:rPr>
              <a:t>积分路径的正方向可任意定。</a:t>
            </a:r>
          </a:p>
        </p:txBody>
      </p:sp>
      <p:sp>
        <p:nvSpPr>
          <p:cNvPr id="27" name="Text Box 95"/>
          <p:cNvSpPr txBox="1">
            <a:spLocks noChangeArrowheads="1"/>
          </p:cNvSpPr>
          <p:nvPr/>
        </p:nvSpPr>
        <p:spPr bwMode="auto">
          <a:xfrm>
            <a:off x="1817998" y="1279956"/>
            <a:ext cx="471829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C00000"/>
                </a:solidFill>
                <a:latin typeface="Calibri" panose="020F0502020204030204" pitchFamily="34" charset="0"/>
              </a:rPr>
              <a:t>电源电动势是将正电荷从电源负极沿内电路移到正极过程中非静电场力所做的功</a:t>
            </a:r>
            <a:r>
              <a:rPr lang="zh-CN" altLang="en-US" sz="2600" b="1" dirty="0">
                <a:solidFill>
                  <a:srgbClr val="8D11BF"/>
                </a:solidFill>
                <a:latin typeface="Calibri" panose="020F0502020204030204" pitchFamily="34" charset="0"/>
              </a:rPr>
              <a:t>，</a:t>
            </a:r>
          </a:p>
        </p:txBody>
      </p:sp>
      <p:graphicFrame>
        <p:nvGraphicFramePr>
          <p:cNvPr id="28" name="Object 96"/>
          <p:cNvGraphicFramePr>
            <a:graphicFrameLocks noChangeAspect="1"/>
          </p:cNvGraphicFramePr>
          <p:nvPr>
            <p:extLst>
              <p:ext uri="{D42A27DB-BD31-4B8C-83A1-F6EECF244321}">
                <p14:modId xmlns:p14="http://schemas.microsoft.com/office/powerpoint/2010/main" val="2697674414"/>
              </p:ext>
            </p:extLst>
          </p:nvPr>
        </p:nvGraphicFramePr>
        <p:xfrm>
          <a:off x="4975542" y="3325260"/>
          <a:ext cx="2709862" cy="928688"/>
        </p:xfrm>
        <a:graphic>
          <a:graphicData uri="http://schemas.openxmlformats.org/presentationml/2006/ole">
            <mc:AlternateContent xmlns:mc="http://schemas.openxmlformats.org/markup-compatibility/2006">
              <mc:Choice xmlns:v="urn:schemas-microsoft-com:vml" Requires="v">
                <p:oleObj spid="_x0000_s302660" name="公式" r:id="rId21" imgW="965200" imgH="330200" progId="Equation.3">
                  <p:embed/>
                </p:oleObj>
              </mc:Choice>
              <mc:Fallback>
                <p:oleObj name="公式" r:id="rId21" imgW="965200" imgH="330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75542" y="3325260"/>
                        <a:ext cx="2709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97"/>
          <p:cNvGraphicFramePr>
            <a:graphicFrameLocks noChangeAspect="1"/>
          </p:cNvGraphicFramePr>
          <p:nvPr>
            <p:extLst>
              <p:ext uri="{D42A27DB-BD31-4B8C-83A1-F6EECF244321}">
                <p14:modId xmlns:p14="http://schemas.microsoft.com/office/powerpoint/2010/main" val="1023052739"/>
              </p:ext>
            </p:extLst>
          </p:nvPr>
        </p:nvGraphicFramePr>
        <p:xfrm>
          <a:off x="2210239" y="3134226"/>
          <a:ext cx="2717800" cy="1106487"/>
        </p:xfrm>
        <a:graphic>
          <a:graphicData uri="http://schemas.openxmlformats.org/presentationml/2006/ole">
            <mc:AlternateContent xmlns:mc="http://schemas.openxmlformats.org/markup-compatibility/2006">
              <mc:Choice xmlns:v="urn:schemas-microsoft-com:vml" Requires="v">
                <p:oleObj spid="_x0000_s302661" name="公式" r:id="rId23" imgW="812447" imgH="330057" progId="Equation.3">
                  <p:embed/>
                </p:oleObj>
              </mc:Choice>
              <mc:Fallback>
                <p:oleObj name="公式" r:id="rId23" imgW="812447" imgH="330057"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0239" y="3134226"/>
                        <a:ext cx="27178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103"/>
          <p:cNvSpPr>
            <a:spLocks noChangeArrowheads="1"/>
          </p:cNvSpPr>
          <p:nvPr/>
        </p:nvSpPr>
        <p:spPr bwMode="auto">
          <a:xfrm>
            <a:off x="1817998" y="2680346"/>
            <a:ext cx="27114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dirty="0">
                <a:solidFill>
                  <a:srgbClr val="8D11BF"/>
                </a:solidFill>
                <a:latin typeface="Calibri" panose="020F0502020204030204" pitchFamily="34" charset="0"/>
              </a:rPr>
              <a:t>故动生电动势为</a:t>
            </a:r>
          </a:p>
        </p:txBody>
      </p:sp>
      <p:grpSp>
        <p:nvGrpSpPr>
          <p:cNvPr id="31" name="Group 31"/>
          <p:cNvGrpSpPr>
            <a:grpSpLocks/>
          </p:cNvGrpSpPr>
          <p:nvPr/>
        </p:nvGrpSpPr>
        <p:grpSpPr bwMode="auto">
          <a:xfrm>
            <a:off x="2608609" y="5210966"/>
            <a:ext cx="6721476" cy="1314449"/>
            <a:chOff x="680" y="3146"/>
            <a:chExt cx="4955" cy="828"/>
          </a:xfrm>
        </p:grpSpPr>
        <p:graphicFrame>
          <p:nvGraphicFramePr>
            <p:cNvPr id="32" name="Object 26"/>
            <p:cNvGraphicFramePr>
              <a:graphicFrameLocks noChangeAspect="1"/>
            </p:cNvGraphicFramePr>
            <p:nvPr>
              <p:extLst>
                <p:ext uri="{D42A27DB-BD31-4B8C-83A1-F6EECF244321}">
                  <p14:modId xmlns:p14="http://schemas.microsoft.com/office/powerpoint/2010/main" val="2381322748"/>
                </p:ext>
              </p:extLst>
            </p:nvPr>
          </p:nvGraphicFramePr>
          <p:xfrm>
            <a:off x="786" y="3642"/>
            <a:ext cx="548" cy="311"/>
          </p:xfrm>
          <a:graphic>
            <a:graphicData uri="http://schemas.openxmlformats.org/presentationml/2006/ole">
              <mc:AlternateContent xmlns:mc="http://schemas.openxmlformats.org/markup-compatibility/2006">
                <mc:Choice xmlns:v="urn:schemas-microsoft-com:vml" Requires="v">
                  <p:oleObj spid="_x0000_s302662" name="公式" r:id="rId25" imgW="342720" imgH="177480" progId="Equation.3">
                    <p:embed/>
                  </p:oleObj>
                </mc:Choice>
                <mc:Fallback>
                  <p:oleObj name="公式" r:id="rId25" imgW="342720" imgH="1774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6" y="3642"/>
                          <a:ext cx="548"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27"/>
            <p:cNvSpPr txBox="1">
              <a:spLocks noChangeArrowheads="1"/>
            </p:cNvSpPr>
            <p:nvPr/>
          </p:nvSpPr>
          <p:spPr bwMode="auto">
            <a:xfrm>
              <a:off x="1470" y="3606"/>
              <a:ext cx="39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dirty="0">
                  <a:solidFill>
                    <a:schemeClr val="accent2"/>
                  </a:solidFill>
                  <a:sym typeface="Symbol" panose="05050102010706020507" pitchFamily="18" charset="2"/>
                </a:rPr>
                <a:t> </a:t>
              </a:r>
              <a:r>
                <a:rPr kumimoji="1" lang="zh-CN" altLang="en-US" dirty="0">
                  <a:solidFill>
                    <a:schemeClr val="accent2"/>
                  </a:solidFill>
                </a:rPr>
                <a:t>与</a:t>
              </a:r>
              <a:r>
                <a:rPr lang="zh-CN" altLang="en-US" dirty="0">
                  <a:solidFill>
                    <a:srgbClr val="009900"/>
                  </a:solidFill>
                  <a:latin typeface="Calibri" panose="020F0502020204030204" pitchFamily="34" charset="0"/>
                </a:rPr>
                <a:t>积分路径的正方向</a:t>
              </a:r>
              <a:r>
                <a:rPr kumimoji="1" lang="zh-CN" altLang="en-US" dirty="0">
                  <a:solidFill>
                    <a:schemeClr val="accent2"/>
                  </a:solidFill>
                </a:rPr>
                <a:t>相反；</a:t>
              </a:r>
            </a:p>
          </p:txBody>
        </p:sp>
        <p:graphicFrame>
          <p:nvGraphicFramePr>
            <p:cNvPr id="34" name="Object 28"/>
            <p:cNvGraphicFramePr>
              <a:graphicFrameLocks noChangeAspect="1"/>
            </p:cNvGraphicFramePr>
            <p:nvPr>
              <p:extLst>
                <p:ext uri="{D42A27DB-BD31-4B8C-83A1-F6EECF244321}">
                  <p14:modId xmlns:p14="http://schemas.microsoft.com/office/powerpoint/2010/main" val="2081189709"/>
                </p:ext>
              </p:extLst>
            </p:nvPr>
          </p:nvGraphicFramePr>
          <p:xfrm>
            <a:off x="855" y="3146"/>
            <a:ext cx="586" cy="304"/>
          </p:xfrm>
          <a:graphic>
            <a:graphicData uri="http://schemas.openxmlformats.org/presentationml/2006/ole">
              <mc:AlternateContent xmlns:mc="http://schemas.openxmlformats.org/markup-compatibility/2006">
                <mc:Choice xmlns:v="urn:schemas-microsoft-com:vml" Requires="v">
                  <p:oleObj spid="_x0000_s302663" name="公式" r:id="rId27" imgW="342720" imgH="177480" progId="Equation.3">
                    <p:embed/>
                  </p:oleObj>
                </mc:Choice>
                <mc:Fallback>
                  <p:oleObj name="公式" r:id="rId27" imgW="342720" imgH="177480" progId="Equation.3">
                    <p:embed/>
                    <p:pic>
                      <p:nvPicPr>
                        <p:cNvPr id="0" name=""/>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5" y="3146"/>
                          <a:ext cx="58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29"/>
            <p:cNvSpPr txBox="1">
              <a:spLocks noChangeArrowheads="1"/>
            </p:cNvSpPr>
            <p:nvPr/>
          </p:nvSpPr>
          <p:spPr bwMode="auto">
            <a:xfrm>
              <a:off x="1542" y="3160"/>
              <a:ext cx="40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dirty="0">
                  <a:solidFill>
                    <a:schemeClr val="accent2"/>
                  </a:solidFill>
                  <a:sym typeface="Symbol" panose="05050102010706020507" pitchFamily="18" charset="2"/>
                </a:rPr>
                <a:t> </a:t>
              </a:r>
              <a:r>
                <a:rPr kumimoji="1" lang="zh-CN" altLang="en-US" dirty="0">
                  <a:solidFill>
                    <a:schemeClr val="accent2"/>
                  </a:solidFill>
                </a:rPr>
                <a:t>与</a:t>
              </a:r>
              <a:r>
                <a:rPr lang="zh-CN" altLang="en-US" dirty="0">
                  <a:solidFill>
                    <a:srgbClr val="009900"/>
                  </a:solidFill>
                  <a:latin typeface="Calibri" panose="020F0502020204030204" pitchFamily="34" charset="0"/>
                </a:rPr>
                <a:t>积分路径的正方向</a:t>
              </a:r>
              <a:r>
                <a:rPr kumimoji="1" lang="zh-CN" altLang="en-US" dirty="0">
                  <a:solidFill>
                    <a:schemeClr val="accent2"/>
                  </a:solidFill>
                </a:rPr>
                <a:t>相同。</a:t>
              </a:r>
            </a:p>
          </p:txBody>
        </p:sp>
        <p:graphicFrame>
          <p:nvGraphicFramePr>
            <p:cNvPr id="36" name="Object 30"/>
            <p:cNvGraphicFramePr>
              <a:graphicFrameLocks noChangeAspect="1"/>
            </p:cNvGraphicFramePr>
            <p:nvPr/>
          </p:nvGraphicFramePr>
          <p:xfrm>
            <a:off x="680" y="3310"/>
            <a:ext cx="204" cy="664"/>
          </p:xfrm>
          <a:graphic>
            <a:graphicData uri="http://schemas.openxmlformats.org/presentationml/2006/ole">
              <mc:AlternateContent xmlns:mc="http://schemas.openxmlformats.org/markup-compatibility/2006">
                <mc:Choice xmlns:v="urn:schemas-microsoft-com:vml" Requires="v">
                  <p:oleObj spid="_x0000_s302664" name="公式" r:id="rId29" imgW="164880" imgH="215640" progId="Equation.3">
                    <p:embed/>
                  </p:oleObj>
                </mc:Choice>
                <mc:Fallback>
                  <p:oleObj name="公式" r:id="rId29" imgW="164880" imgH="2156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0" y="3310"/>
                          <a:ext cx="204"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5217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ppt_x"/>
                                          </p:val>
                                        </p:tav>
                                        <p:tav tm="100000">
                                          <p:val>
                                            <p:strVal val="#ppt_x"/>
                                          </p:val>
                                        </p:tav>
                                      </p:tavLst>
                                    </p:anim>
                                    <p:anim calcmode="lin" valueType="num">
                                      <p:cBhvr additive="base">
                                        <p:cTn id="7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1000"/>
                                        <p:tgtEl>
                                          <p:spTgt spid="3"/>
                                        </p:tgtEl>
                                      </p:cBhvr>
                                    </p:animEffect>
                                    <p:anim calcmode="lin" valueType="num">
                                      <p:cBhvr>
                                        <p:cTn id="76" dur="1000" fill="hold"/>
                                        <p:tgtEl>
                                          <p:spTgt spid="3"/>
                                        </p:tgtEl>
                                        <p:attrNameLst>
                                          <p:attrName>ppt_x</p:attrName>
                                        </p:attrNameLst>
                                      </p:cBhvr>
                                      <p:tavLst>
                                        <p:tav tm="0">
                                          <p:val>
                                            <p:strVal val="#ppt_x"/>
                                          </p:val>
                                        </p:tav>
                                        <p:tav tm="100000">
                                          <p:val>
                                            <p:strVal val="#ppt_x"/>
                                          </p:val>
                                        </p:tav>
                                      </p:tavLst>
                                    </p:anim>
                                    <p:anim calcmode="lin" valueType="num">
                                      <p:cBhvr>
                                        <p:cTn id="7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ppt_x"/>
                                          </p:val>
                                        </p:tav>
                                        <p:tav tm="100000">
                                          <p:val>
                                            <p:strVal val="#ppt_x"/>
                                          </p:val>
                                        </p:tav>
                                      </p:tavLst>
                                    </p:anim>
                                    <p:anim calcmode="lin" valueType="num">
                                      <p:cBhvr additive="base">
                                        <p:cTn id="8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1000"/>
                                        <p:tgtEl>
                                          <p:spTgt spid="8"/>
                                        </p:tgtEl>
                                      </p:cBhvr>
                                    </p:animEffect>
                                    <p:anim calcmode="lin" valueType="num">
                                      <p:cBhvr>
                                        <p:cTn id="96" dur="1000" fill="hold"/>
                                        <p:tgtEl>
                                          <p:spTgt spid="8"/>
                                        </p:tgtEl>
                                        <p:attrNameLst>
                                          <p:attrName>ppt_x</p:attrName>
                                        </p:attrNameLst>
                                      </p:cBhvr>
                                      <p:tavLst>
                                        <p:tav tm="0">
                                          <p:val>
                                            <p:strVal val="#ppt_x"/>
                                          </p:val>
                                        </p:tav>
                                        <p:tav tm="100000">
                                          <p:val>
                                            <p:strVal val="#ppt_x"/>
                                          </p:val>
                                        </p:tav>
                                      </p:tavLst>
                                    </p:anim>
                                    <p:anim calcmode="lin" valueType="num">
                                      <p:cBhvr>
                                        <p:cTn id="9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fade">
                                      <p:cBhvr>
                                        <p:cTn id="102" dur="1000"/>
                                        <p:tgtEl>
                                          <p:spTgt spid="5"/>
                                        </p:tgtEl>
                                      </p:cBhvr>
                                    </p:animEffect>
                                    <p:anim calcmode="lin" valueType="num">
                                      <p:cBhvr>
                                        <p:cTn id="103" dur="1000" fill="hold"/>
                                        <p:tgtEl>
                                          <p:spTgt spid="5"/>
                                        </p:tgtEl>
                                        <p:attrNameLst>
                                          <p:attrName>ppt_x</p:attrName>
                                        </p:attrNameLst>
                                      </p:cBhvr>
                                      <p:tavLst>
                                        <p:tav tm="0">
                                          <p:val>
                                            <p:strVal val="#ppt_x"/>
                                          </p:val>
                                        </p:tav>
                                        <p:tav tm="100000">
                                          <p:val>
                                            <p:strVal val="#ppt_x"/>
                                          </p:val>
                                        </p:tav>
                                      </p:tavLst>
                                    </p:anim>
                                    <p:anim calcmode="lin" valueType="num">
                                      <p:cBhvr>
                                        <p:cTn id="10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additive="base">
                                        <p:cTn id="109" dur="500" fill="hold"/>
                                        <p:tgtEl>
                                          <p:spTgt spid="23"/>
                                        </p:tgtEl>
                                        <p:attrNameLst>
                                          <p:attrName>ppt_x</p:attrName>
                                        </p:attrNameLst>
                                      </p:cBhvr>
                                      <p:tavLst>
                                        <p:tav tm="0">
                                          <p:val>
                                            <p:strVal val="#ppt_x"/>
                                          </p:val>
                                        </p:tav>
                                        <p:tav tm="100000">
                                          <p:val>
                                            <p:strVal val="#ppt_x"/>
                                          </p:val>
                                        </p:tav>
                                      </p:tavLst>
                                    </p:anim>
                                    <p:anim calcmode="lin" valueType="num">
                                      <p:cBhvr additive="base">
                                        <p:cTn id="11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barn(inVertical)">
                                      <p:cBhvr>
                                        <p:cTn id="115" dur="500"/>
                                        <p:tgtEl>
                                          <p:spTgt spid="27"/>
                                        </p:tgtEl>
                                      </p:cBhvr>
                                    </p:animEffect>
                                  </p:childTnLst>
                                </p:cTn>
                              </p:par>
                            </p:childTnLst>
                          </p:cTn>
                        </p:par>
                      </p:childTnLst>
                    </p:cTn>
                  </p:par>
                  <p:par>
                    <p:cTn id="116" fill="hold">
                      <p:stCondLst>
                        <p:cond delay="indefinite"/>
                      </p:stCondLst>
                      <p:childTnLst>
                        <p:par>
                          <p:cTn id="117" fill="hold">
                            <p:stCondLst>
                              <p:cond delay="0"/>
                            </p:stCondLst>
                            <p:childTnLst>
                              <p:par>
                                <p:cTn id="118" presetID="14" presetClass="entr" presetSubtype="10" fill="hold" grpId="0"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randombar(horizontal)">
                                      <p:cBhvr>
                                        <p:cTn id="120" dur="500"/>
                                        <p:tgtEl>
                                          <p:spTgt spid="30"/>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fade">
                                      <p:cBhvr>
                                        <p:cTn id="125" dur="1000"/>
                                        <p:tgtEl>
                                          <p:spTgt spid="29"/>
                                        </p:tgtEl>
                                      </p:cBhvr>
                                    </p:animEffect>
                                    <p:anim calcmode="lin" valueType="num">
                                      <p:cBhvr>
                                        <p:cTn id="126" dur="1000" fill="hold"/>
                                        <p:tgtEl>
                                          <p:spTgt spid="29"/>
                                        </p:tgtEl>
                                        <p:attrNameLst>
                                          <p:attrName>ppt_x</p:attrName>
                                        </p:attrNameLst>
                                      </p:cBhvr>
                                      <p:tavLst>
                                        <p:tav tm="0">
                                          <p:val>
                                            <p:strVal val="#ppt_x"/>
                                          </p:val>
                                        </p:tav>
                                        <p:tav tm="100000">
                                          <p:val>
                                            <p:strVal val="#ppt_x"/>
                                          </p:val>
                                        </p:tav>
                                      </p:tavLst>
                                    </p:anim>
                                    <p:anim calcmode="lin" valueType="num">
                                      <p:cBhvr>
                                        <p:cTn id="12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circle(in)">
                                      <p:cBhvr>
                                        <p:cTn id="132" dur="2000"/>
                                        <p:tgtEl>
                                          <p:spTgt spid="28"/>
                                        </p:tgtEl>
                                      </p:cBhvr>
                                    </p:animEffect>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26"/>
                                        </p:tgtEl>
                                        <p:attrNameLst>
                                          <p:attrName>style.visibility</p:attrName>
                                        </p:attrNameLst>
                                      </p:cBhvr>
                                      <p:to>
                                        <p:strVal val="visible"/>
                                      </p:to>
                                    </p:set>
                                    <p:anim calcmode="lin" valueType="num">
                                      <p:cBhvr additive="base">
                                        <p:cTn id="137" dur="500" fill="hold"/>
                                        <p:tgtEl>
                                          <p:spTgt spid="26"/>
                                        </p:tgtEl>
                                        <p:attrNameLst>
                                          <p:attrName>ppt_x</p:attrName>
                                        </p:attrNameLst>
                                      </p:cBhvr>
                                      <p:tavLst>
                                        <p:tav tm="0">
                                          <p:val>
                                            <p:strVal val="#ppt_x"/>
                                          </p:val>
                                        </p:tav>
                                        <p:tav tm="100000">
                                          <p:val>
                                            <p:strVal val="#ppt_x"/>
                                          </p:val>
                                        </p:tav>
                                      </p:tavLst>
                                    </p:anim>
                                    <p:anim calcmode="lin" valueType="num">
                                      <p:cBhvr additive="base">
                                        <p:cTn id="1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31"/>
                                        </p:tgtEl>
                                        <p:attrNameLst>
                                          <p:attrName>style.visibility</p:attrName>
                                        </p:attrNameLst>
                                      </p:cBhvr>
                                      <p:to>
                                        <p:strVal val="visible"/>
                                      </p:to>
                                    </p:set>
                                    <p:animEffect transition="in" filter="blinds(horizontal)">
                                      <p:cBhvr>
                                        <p:cTn id="1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P spid="20" grpId="0" animBg="1"/>
      <p:bldP spid="22" grpId="0"/>
      <p:bldP spid="26" grpId="0"/>
      <p:bldP spid="27"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279650" y="1341438"/>
            <a:ext cx="5472534" cy="707886"/>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4000" b="1" dirty="0">
                <a:solidFill>
                  <a:srgbClr val="009900"/>
                </a:solidFill>
                <a:latin typeface="+mj-ea"/>
                <a:ea typeface="+mj-ea"/>
              </a:rPr>
              <a:t>洛仑兹力作功</a:t>
            </a:r>
            <a:r>
              <a:rPr lang="zh-CN" altLang="en-US" sz="4000" b="1" dirty="0">
                <a:solidFill>
                  <a:srgbClr val="009900"/>
                </a:solidFill>
                <a:latin typeface="+mj-ea"/>
              </a:rPr>
              <a:t>佯</a:t>
            </a:r>
            <a:r>
              <a:rPr lang="zh-CN" altLang="en-US" sz="4000" b="1" dirty="0">
                <a:solidFill>
                  <a:srgbClr val="009900"/>
                </a:solidFill>
                <a:latin typeface="+mj-ea"/>
                <a:ea typeface="+mj-ea"/>
              </a:rPr>
              <a:t>谬</a:t>
            </a:r>
          </a:p>
        </p:txBody>
      </p:sp>
      <p:sp>
        <p:nvSpPr>
          <p:cNvPr id="3" name="Text Box 4"/>
          <p:cNvSpPr txBox="1">
            <a:spLocks noChangeArrowheads="1"/>
          </p:cNvSpPr>
          <p:nvPr/>
        </p:nvSpPr>
        <p:spPr bwMode="auto">
          <a:xfrm>
            <a:off x="2711450" y="2205039"/>
            <a:ext cx="6840538" cy="4247317"/>
          </a:xfrm>
          <a:prstGeom prst="rect">
            <a:avLst/>
          </a:prstGeom>
          <a:noFill/>
          <a:ln w="9525">
            <a:noFill/>
            <a:miter lim="800000"/>
            <a:headEnd/>
            <a:tailEnd/>
          </a:ln>
        </p:spPr>
        <p:txBody>
          <a:bodyPr>
            <a:spAutoFit/>
          </a:bodyPr>
          <a:lstStyle/>
          <a:p>
            <a:pPr fontAlgn="auto">
              <a:lnSpc>
                <a:spcPct val="125000"/>
              </a:lnSpc>
              <a:spcBef>
                <a:spcPts val="0"/>
              </a:spcBef>
              <a:spcAft>
                <a:spcPts val="0"/>
              </a:spcAft>
              <a:defRPr/>
            </a:pPr>
            <a:r>
              <a:rPr lang="zh-CN" altLang="en-US" sz="2800" b="1" dirty="0">
                <a:latin typeface="+mj-ea"/>
                <a:ea typeface="+mj-ea"/>
              </a:rPr>
              <a:t>       </a:t>
            </a:r>
            <a:r>
              <a:rPr lang="zh-CN" altLang="en-US" sz="3600" b="1" dirty="0">
                <a:solidFill>
                  <a:srgbClr val="0070C0"/>
                </a:solidFill>
                <a:latin typeface="+mj-ea"/>
                <a:ea typeface="+mj-ea"/>
              </a:rPr>
              <a:t>洛仑兹力是导体中产生动生电动势的非静电力，动生电动势要对电荷做功，而</a:t>
            </a:r>
            <a:r>
              <a:rPr lang="zh-CN" altLang="en-US" sz="3600" b="1" dirty="0">
                <a:solidFill>
                  <a:srgbClr val="FF00FF"/>
                </a:solidFill>
                <a:latin typeface="+mj-ea"/>
                <a:ea typeface="+mj-ea"/>
              </a:rPr>
              <a:t>洛仑兹力垂直于运动电荷的速度，对电荷不做功</a:t>
            </a:r>
            <a:r>
              <a:rPr lang="zh-CN" altLang="en-US" sz="3600" b="1" dirty="0">
                <a:solidFill>
                  <a:srgbClr val="0070C0"/>
                </a:solidFill>
                <a:latin typeface="+mj-ea"/>
                <a:ea typeface="+mj-ea"/>
              </a:rPr>
              <a:t>。那么，动生电动势做功的能量从何而来？</a:t>
            </a:r>
          </a:p>
        </p:txBody>
      </p:sp>
      <p:sp>
        <p:nvSpPr>
          <p:cNvPr id="29700" name="矩形 3"/>
          <p:cNvSpPr>
            <a:spLocks noChangeArrowheads="1"/>
          </p:cNvSpPr>
          <p:nvPr/>
        </p:nvSpPr>
        <p:spPr bwMode="auto">
          <a:xfrm>
            <a:off x="1847851" y="476251"/>
            <a:ext cx="7902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a:solidFill>
                  <a:srgbClr val="FF0000"/>
                </a:solidFill>
                <a:latin typeface="Calibri" panose="020F0502020204030204" pitchFamily="34" charset="0"/>
              </a:rPr>
              <a:t>二、动生电动势过程中的能量转化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
          <p:cNvGrpSpPr>
            <a:grpSpLocks/>
          </p:cNvGrpSpPr>
          <p:nvPr/>
        </p:nvGrpSpPr>
        <p:grpSpPr bwMode="auto">
          <a:xfrm>
            <a:off x="1904207" y="127795"/>
            <a:ext cx="2314574" cy="523875"/>
            <a:chOff x="516" y="490"/>
            <a:chExt cx="1458" cy="330"/>
          </a:xfrm>
        </p:grpSpPr>
        <p:sp>
          <p:nvSpPr>
            <p:cNvPr id="3" name="Text Box 23"/>
            <p:cNvSpPr txBox="1">
              <a:spLocks noChangeArrowheads="1"/>
            </p:cNvSpPr>
            <p:nvPr/>
          </p:nvSpPr>
          <p:spPr bwMode="auto">
            <a:xfrm>
              <a:off x="516" y="490"/>
              <a:ext cx="1458" cy="33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mn-lt"/>
                  <a:ea typeface="+mn-ea"/>
                </a:rPr>
                <a:t>设均匀磁场    </a:t>
              </a:r>
            </a:p>
          </p:txBody>
        </p:sp>
        <p:graphicFrame>
          <p:nvGraphicFramePr>
            <p:cNvPr id="4" name="Object 24"/>
            <p:cNvGraphicFramePr>
              <a:graphicFrameLocks noChangeAspect="1"/>
            </p:cNvGraphicFramePr>
            <p:nvPr>
              <p:extLst>
                <p:ext uri="{D42A27DB-BD31-4B8C-83A1-F6EECF244321}">
                  <p14:modId xmlns:p14="http://schemas.microsoft.com/office/powerpoint/2010/main" val="728403833"/>
                </p:ext>
              </p:extLst>
            </p:nvPr>
          </p:nvGraphicFramePr>
          <p:xfrm>
            <a:off x="1780" y="515"/>
            <a:ext cx="190" cy="239"/>
          </p:xfrm>
          <a:graphic>
            <a:graphicData uri="http://schemas.openxmlformats.org/presentationml/2006/ole">
              <mc:AlternateContent xmlns:mc="http://schemas.openxmlformats.org/markup-compatibility/2006">
                <mc:Choice xmlns:v="urn:schemas-microsoft-com:vml" Requires="v">
                  <p:oleObj spid="_x0000_s338961" name="公式" r:id="rId3" imgW="152334" imgH="190417" progId="Equation.3">
                    <p:embed/>
                  </p:oleObj>
                </mc:Choice>
                <mc:Fallback>
                  <p:oleObj name="公式" r:id="rId3" imgW="152334"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 y="515"/>
                          <a:ext cx="19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69"/>
          <p:cNvGrpSpPr>
            <a:grpSpLocks/>
          </p:cNvGrpSpPr>
          <p:nvPr/>
        </p:nvGrpSpPr>
        <p:grpSpPr bwMode="auto">
          <a:xfrm>
            <a:off x="7434263" y="609600"/>
            <a:ext cx="2279650" cy="1670050"/>
            <a:chOff x="3792" y="1728"/>
            <a:chExt cx="1436" cy="1052"/>
          </a:xfrm>
        </p:grpSpPr>
        <p:graphicFrame>
          <p:nvGraphicFramePr>
            <p:cNvPr id="6" name="Object 3"/>
            <p:cNvGraphicFramePr>
              <a:graphicFrameLocks noChangeAspect="1"/>
            </p:cNvGraphicFramePr>
            <p:nvPr/>
          </p:nvGraphicFramePr>
          <p:xfrm>
            <a:off x="3792" y="1728"/>
            <a:ext cx="236" cy="236"/>
          </p:xfrm>
          <a:graphic>
            <a:graphicData uri="http://schemas.openxmlformats.org/presentationml/2006/ole">
              <mc:AlternateContent xmlns:mc="http://schemas.openxmlformats.org/markup-compatibility/2006">
                <mc:Choice xmlns:v="urn:schemas-microsoft-com:vml" Requires="v">
                  <p:oleObj spid="_x0000_s338962" name="公式" r:id="rId5" imgW="139700" imgH="139700" progId="Equation.3">
                    <p:embed/>
                  </p:oleObj>
                </mc:Choice>
                <mc:Fallback>
                  <p:oleObj name="公式" r:id="rId5"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4"/>
            <p:cNvGraphicFramePr>
              <a:graphicFrameLocks noChangeAspect="1"/>
            </p:cNvGraphicFramePr>
            <p:nvPr/>
          </p:nvGraphicFramePr>
          <p:xfrm>
            <a:off x="4176" y="1728"/>
            <a:ext cx="236" cy="236"/>
          </p:xfrm>
          <a:graphic>
            <a:graphicData uri="http://schemas.openxmlformats.org/presentationml/2006/ole">
              <mc:AlternateContent xmlns:mc="http://schemas.openxmlformats.org/markup-compatibility/2006">
                <mc:Choice xmlns:v="urn:schemas-microsoft-com:vml" Requires="v">
                  <p:oleObj spid="_x0000_s338963" name="公式" r:id="rId7" imgW="139700" imgH="139700" progId="Equation.3">
                    <p:embed/>
                  </p:oleObj>
                </mc:Choice>
                <mc:Fallback>
                  <p:oleObj name="公式" r:id="rId7"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5"/>
            <p:cNvGraphicFramePr>
              <a:graphicFrameLocks noChangeAspect="1"/>
            </p:cNvGraphicFramePr>
            <p:nvPr/>
          </p:nvGraphicFramePr>
          <p:xfrm>
            <a:off x="4560" y="1728"/>
            <a:ext cx="236" cy="236"/>
          </p:xfrm>
          <a:graphic>
            <a:graphicData uri="http://schemas.openxmlformats.org/presentationml/2006/ole">
              <mc:AlternateContent xmlns:mc="http://schemas.openxmlformats.org/markup-compatibility/2006">
                <mc:Choice xmlns:v="urn:schemas-microsoft-com:vml" Requires="v">
                  <p:oleObj spid="_x0000_s338964" name="公式" r:id="rId8" imgW="139700" imgH="139700" progId="Equation.3">
                    <p:embed/>
                  </p:oleObj>
                </mc:Choice>
                <mc:Fallback>
                  <p:oleObj name="公式" r:id="rId8"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6"/>
            <p:cNvGraphicFramePr>
              <a:graphicFrameLocks noChangeAspect="1"/>
            </p:cNvGraphicFramePr>
            <p:nvPr/>
          </p:nvGraphicFramePr>
          <p:xfrm>
            <a:off x="4944" y="1728"/>
            <a:ext cx="236" cy="236"/>
          </p:xfrm>
          <a:graphic>
            <a:graphicData uri="http://schemas.openxmlformats.org/presentationml/2006/ole">
              <mc:AlternateContent xmlns:mc="http://schemas.openxmlformats.org/markup-compatibility/2006">
                <mc:Choice xmlns:v="urn:schemas-microsoft-com:vml" Requires="v">
                  <p:oleObj spid="_x0000_s338965" name="公式" r:id="rId9" imgW="139700" imgH="139700" progId="Equation.3">
                    <p:embed/>
                  </p:oleObj>
                </mc:Choice>
                <mc:Fallback>
                  <p:oleObj name="公式" r:id="rId9"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3792" y="2112"/>
            <a:ext cx="236" cy="236"/>
          </p:xfrm>
          <a:graphic>
            <a:graphicData uri="http://schemas.openxmlformats.org/presentationml/2006/ole">
              <mc:AlternateContent xmlns:mc="http://schemas.openxmlformats.org/markup-compatibility/2006">
                <mc:Choice xmlns:v="urn:schemas-microsoft-com:vml" Requires="v">
                  <p:oleObj spid="_x0000_s338966" name="公式" r:id="rId10" imgW="139700" imgH="139700" progId="Equation.3">
                    <p:embed/>
                  </p:oleObj>
                </mc:Choice>
                <mc:Fallback>
                  <p:oleObj name="公式" r:id="rId10"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
            <p:cNvGraphicFramePr>
              <a:graphicFrameLocks noChangeAspect="1"/>
            </p:cNvGraphicFramePr>
            <p:nvPr/>
          </p:nvGraphicFramePr>
          <p:xfrm>
            <a:off x="4944" y="2112"/>
            <a:ext cx="236" cy="236"/>
          </p:xfrm>
          <a:graphic>
            <a:graphicData uri="http://schemas.openxmlformats.org/presentationml/2006/ole">
              <mc:AlternateContent xmlns:mc="http://schemas.openxmlformats.org/markup-compatibility/2006">
                <mc:Choice xmlns:v="urn:schemas-microsoft-com:vml" Requires="v">
                  <p:oleObj spid="_x0000_s338967" name="公式" r:id="rId11" imgW="139700" imgH="139700" progId="Equation.3">
                    <p:embed/>
                  </p:oleObj>
                </mc:Choice>
                <mc:Fallback>
                  <p:oleObj name="公式" r:id="rId11"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9"/>
            <p:cNvGraphicFramePr>
              <a:graphicFrameLocks noChangeAspect="1"/>
            </p:cNvGraphicFramePr>
            <p:nvPr/>
          </p:nvGraphicFramePr>
          <p:xfrm>
            <a:off x="4992" y="2544"/>
            <a:ext cx="236" cy="236"/>
          </p:xfrm>
          <a:graphic>
            <a:graphicData uri="http://schemas.openxmlformats.org/presentationml/2006/ole">
              <mc:AlternateContent xmlns:mc="http://schemas.openxmlformats.org/markup-compatibility/2006">
                <mc:Choice xmlns:v="urn:schemas-microsoft-com:vml" Requires="v">
                  <p:oleObj spid="_x0000_s338968" name="公式" r:id="rId12" imgW="139700" imgH="139700" progId="Equation.3">
                    <p:embed/>
                  </p:oleObj>
                </mc:Choice>
                <mc:Fallback>
                  <p:oleObj name="公式" r:id="rId12"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2"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0"/>
            <p:cNvGraphicFramePr>
              <a:graphicFrameLocks noChangeAspect="1"/>
            </p:cNvGraphicFramePr>
            <p:nvPr/>
          </p:nvGraphicFramePr>
          <p:xfrm>
            <a:off x="4560" y="2544"/>
            <a:ext cx="236" cy="236"/>
          </p:xfrm>
          <a:graphic>
            <a:graphicData uri="http://schemas.openxmlformats.org/presentationml/2006/ole">
              <mc:AlternateContent xmlns:mc="http://schemas.openxmlformats.org/markup-compatibility/2006">
                <mc:Choice xmlns:v="urn:schemas-microsoft-com:vml" Requires="v">
                  <p:oleObj spid="_x0000_s338969" name="公式" r:id="rId13" imgW="139700" imgH="139700" progId="Equation.3">
                    <p:embed/>
                  </p:oleObj>
                </mc:Choice>
                <mc:Fallback>
                  <p:oleObj name="公式" r:id="rId13"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21"/>
            <p:cNvGraphicFramePr>
              <a:graphicFrameLocks noChangeAspect="1"/>
            </p:cNvGraphicFramePr>
            <p:nvPr/>
          </p:nvGraphicFramePr>
          <p:xfrm>
            <a:off x="4176" y="2544"/>
            <a:ext cx="236" cy="236"/>
          </p:xfrm>
          <a:graphic>
            <a:graphicData uri="http://schemas.openxmlformats.org/presentationml/2006/ole">
              <mc:AlternateContent xmlns:mc="http://schemas.openxmlformats.org/markup-compatibility/2006">
                <mc:Choice xmlns:v="urn:schemas-microsoft-com:vml" Requires="v">
                  <p:oleObj spid="_x0000_s338970" name="公式" r:id="rId14" imgW="139700" imgH="139700" progId="Equation.3">
                    <p:embed/>
                  </p:oleObj>
                </mc:Choice>
                <mc:Fallback>
                  <p:oleObj name="公式" r:id="rId14"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22"/>
            <p:cNvGraphicFramePr>
              <a:graphicFrameLocks noChangeAspect="1"/>
            </p:cNvGraphicFramePr>
            <p:nvPr/>
          </p:nvGraphicFramePr>
          <p:xfrm>
            <a:off x="3792" y="2544"/>
            <a:ext cx="236" cy="236"/>
          </p:xfrm>
          <a:graphic>
            <a:graphicData uri="http://schemas.openxmlformats.org/presentationml/2006/ole">
              <mc:AlternateContent xmlns:mc="http://schemas.openxmlformats.org/markup-compatibility/2006">
                <mc:Choice xmlns:v="urn:schemas-microsoft-com:vml" Requires="v">
                  <p:oleObj spid="_x0000_s338971" name="公式" r:id="rId15" imgW="139700" imgH="139700" progId="Equation.3">
                    <p:embed/>
                  </p:oleObj>
                </mc:Choice>
                <mc:Fallback>
                  <p:oleObj name="公式" r:id="rId15"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Line 26"/>
            <p:cNvSpPr>
              <a:spLocks noChangeShapeType="1"/>
            </p:cNvSpPr>
            <p:nvPr/>
          </p:nvSpPr>
          <p:spPr bwMode="auto">
            <a:xfrm>
              <a:off x="3984" y="1968"/>
              <a:ext cx="1152" cy="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Line 27"/>
            <p:cNvSpPr>
              <a:spLocks noChangeShapeType="1"/>
            </p:cNvSpPr>
            <p:nvPr/>
          </p:nvSpPr>
          <p:spPr bwMode="auto">
            <a:xfrm>
              <a:off x="3984" y="2496"/>
              <a:ext cx="1152" cy="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28"/>
            <p:cNvSpPr>
              <a:spLocks noChangeShapeType="1"/>
            </p:cNvSpPr>
            <p:nvPr/>
          </p:nvSpPr>
          <p:spPr bwMode="auto">
            <a:xfrm>
              <a:off x="3984" y="1968"/>
              <a:ext cx="0" cy="528"/>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Rectangle 29"/>
            <p:cNvSpPr>
              <a:spLocks noChangeArrowheads="1"/>
            </p:cNvSpPr>
            <p:nvPr/>
          </p:nvSpPr>
          <p:spPr bwMode="auto">
            <a:xfrm>
              <a:off x="4896" y="1824"/>
              <a:ext cx="96" cy="816"/>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0" name="Object 58"/>
            <p:cNvGraphicFramePr>
              <a:graphicFrameLocks noChangeAspect="1"/>
            </p:cNvGraphicFramePr>
            <p:nvPr/>
          </p:nvGraphicFramePr>
          <p:xfrm>
            <a:off x="4512" y="2112"/>
            <a:ext cx="236" cy="236"/>
          </p:xfrm>
          <a:graphic>
            <a:graphicData uri="http://schemas.openxmlformats.org/presentationml/2006/ole">
              <mc:AlternateContent xmlns:mc="http://schemas.openxmlformats.org/markup-compatibility/2006">
                <mc:Choice xmlns:v="urn:schemas-microsoft-com:vml" Requires="v">
                  <p:oleObj spid="_x0000_s338972" name="公式" r:id="rId16" imgW="139700" imgH="139700" progId="Equation.3">
                    <p:embed/>
                  </p:oleObj>
                </mc:Choice>
                <mc:Fallback>
                  <p:oleObj name="公式" r:id="rId16"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8"/>
            <p:cNvGraphicFramePr>
              <a:graphicFrameLocks noChangeAspect="1"/>
            </p:cNvGraphicFramePr>
            <p:nvPr/>
          </p:nvGraphicFramePr>
          <p:xfrm>
            <a:off x="4176" y="2112"/>
            <a:ext cx="236" cy="236"/>
          </p:xfrm>
          <a:graphic>
            <a:graphicData uri="http://schemas.openxmlformats.org/presentationml/2006/ole">
              <mc:AlternateContent xmlns:mc="http://schemas.openxmlformats.org/markup-compatibility/2006">
                <mc:Choice xmlns:v="urn:schemas-microsoft-com:vml" Requires="v">
                  <p:oleObj spid="_x0000_s338973" name="公式" r:id="rId17" imgW="139700" imgH="139700" progId="Equation.3">
                    <p:embed/>
                  </p:oleObj>
                </mc:Choice>
                <mc:Fallback>
                  <p:oleObj name="公式" r:id="rId17"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2" name="Object 101"/>
          <p:cNvGraphicFramePr>
            <a:graphicFrameLocks noChangeAspect="1"/>
          </p:cNvGraphicFramePr>
          <p:nvPr>
            <p:extLst>
              <p:ext uri="{D42A27DB-BD31-4B8C-83A1-F6EECF244321}">
                <p14:modId xmlns:p14="http://schemas.microsoft.com/office/powerpoint/2010/main" val="419335002"/>
              </p:ext>
            </p:extLst>
          </p:nvPr>
        </p:nvGraphicFramePr>
        <p:xfrm>
          <a:off x="7162801" y="1033463"/>
          <a:ext cx="301625" cy="379412"/>
        </p:xfrm>
        <a:graphic>
          <a:graphicData uri="http://schemas.openxmlformats.org/presentationml/2006/ole">
            <mc:AlternateContent xmlns:mc="http://schemas.openxmlformats.org/markup-compatibility/2006">
              <mc:Choice xmlns:v="urn:schemas-microsoft-com:vml" Requires="v">
                <p:oleObj spid="_x0000_s338974" name="公式" r:id="rId18" imgW="152334" imgH="190417" progId="Equation.3">
                  <p:embed/>
                </p:oleObj>
              </mc:Choice>
              <mc:Fallback>
                <p:oleObj name="公式" r:id="rId18" imgW="152334"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1033463"/>
                        <a:ext cx="3016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 Box 25"/>
          <p:cNvSpPr txBox="1">
            <a:spLocks noChangeArrowheads="1"/>
          </p:cNvSpPr>
          <p:nvPr/>
        </p:nvSpPr>
        <p:spPr bwMode="auto">
          <a:xfrm>
            <a:off x="1890431" y="594195"/>
            <a:ext cx="4815389"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0000CC"/>
                </a:solidFill>
                <a:latin typeface="+mn-lt"/>
                <a:ea typeface="+mn-ea"/>
              </a:rPr>
              <a:t>以恒定外力向右拉导体杆</a:t>
            </a:r>
          </a:p>
        </p:txBody>
      </p:sp>
      <p:sp>
        <p:nvSpPr>
          <p:cNvPr id="24" name="Line 33"/>
          <p:cNvSpPr>
            <a:spLocks noChangeShapeType="1"/>
          </p:cNvSpPr>
          <p:nvPr/>
        </p:nvSpPr>
        <p:spPr bwMode="auto">
          <a:xfrm flipV="1">
            <a:off x="9141900" y="584200"/>
            <a:ext cx="0" cy="914400"/>
          </a:xfrm>
          <a:prstGeom prst="line">
            <a:avLst/>
          </a:prstGeom>
          <a:noFill/>
          <a:ln w="28575">
            <a:solidFill>
              <a:srgbClr val="FF3399"/>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5" name="Group 72"/>
          <p:cNvGrpSpPr>
            <a:grpSpLocks/>
          </p:cNvGrpSpPr>
          <p:nvPr/>
        </p:nvGrpSpPr>
        <p:grpSpPr bwMode="auto">
          <a:xfrm>
            <a:off x="9339263" y="1047752"/>
            <a:ext cx="939800" cy="539750"/>
            <a:chOff x="4752" y="1524"/>
            <a:chExt cx="592" cy="340"/>
          </a:xfrm>
        </p:grpSpPr>
        <p:sp>
          <p:nvSpPr>
            <p:cNvPr id="26" name="Line 32"/>
            <p:cNvSpPr>
              <a:spLocks noChangeShapeType="1"/>
            </p:cNvSpPr>
            <p:nvPr/>
          </p:nvSpPr>
          <p:spPr bwMode="auto">
            <a:xfrm>
              <a:off x="4752" y="1824"/>
              <a:ext cx="336" cy="0"/>
            </a:xfrm>
            <a:prstGeom prst="line">
              <a:avLst/>
            </a:prstGeom>
            <a:noFill/>
            <a:ln w="38100">
              <a:solidFill>
                <a:srgbClr val="0070C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7" name="Object 34"/>
            <p:cNvGraphicFramePr>
              <a:graphicFrameLocks noChangeAspect="1"/>
            </p:cNvGraphicFramePr>
            <p:nvPr>
              <p:extLst>
                <p:ext uri="{D42A27DB-BD31-4B8C-83A1-F6EECF244321}">
                  <p14:modId xmlns:p14="http://schemas.microsoft.com/office/powerpoint/2010/main" val="3458272834"/>
                </p:ext>
              </p:extLst>
            </p:nvPr>
          </p:nvGraphicFramePr>
          <p:xfrm>
            <a:off x="5083" y="1524"/>
            <a:ext cx="261" cy="340"/>
          </p:xfrm>
          <a:graphic>
            <a:graphicData uri="http://schemas.openxmlformats.org/presentationml/2006/ole">
              <mc:AlternateContent xmlns:mc="http://schemas.openxmlformats.org/markup-compatibility/2006">
                <mc:Choice xmlns:v="urn:schemas-microsoft-com:vml" Requires="v">
                  <p:oleObj spid="_x0000_s338975" name="公式" r:id="rId19" imgW="126780" imgH="164814" progId="Equation.3">
                    <p:embed/>
                  </p:oleObj>
                </mc:Choice>
                <mc:Fallback>
                  <p:oleObj name="公式" r:id="rId19" imgW="126780" imgH="16481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83" y="1524"/>
                          <a:ext cx="26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8" name="Object 37"/>
          <p:cNvGraphicFramePr>
            <a:graphicFrameLocks noChangeAspect="1"/>
          </p:cNvGraphicFramePr>
          <p:nvPr>
            <p:extLst>
              <p:ext uri="{D42A27DB-BD31-4B8C-83A1-F6EECF244321}">
                <p14:modId xmlns:p14="http://schemas.microsoft.com/office/powerpoint/2010/main" val="3096646700"/>
              </p:ext>
            </p:extLst>
          </p:nvPr>
        </p:nvGraphicFramePr>
        <p:xfrm>
          <a:off x="9339263" y="914400"/>
          <a:ext cx="355600" cy="463550"/>
        </p:xfrm>
        <a:graphic>
          <a:graphicData uri="http://schemas.openxmlformats.org/presentationml/2006/ole">
            <mc:AlternateContent xmlns:mc="http://schemas.openxmlformats.org/markup-compatibility/2006">
              <mc:Choice xmlns:v="urn:schemas-microsoft-com:vml" Requires="v">
                <p:oleObj spid="_x0000_s338976" name="公式" r:id="rId21" imgW="76123" imgH="114182" progId="Equation.3">
                  <p:embed/>
                </p:oleObj>
              </mc:Choice>
              <mc:Fallback>
                <p:oleObj name="公式" r:id="rId21" imgW="76123" imgH="11418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339263" y="914400"/>
                        <a:ext cx="3556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Line 41"/>
          <p:cNvSpPr>
            <a:spLocks noChangeShapeType="1"/>
          </p:cNvSpPr>
          <p:nvPr/>
        </p:nvSpPr>
        <p:spPr bwMode="auto">
          <a:xfrm>
            <a:off x="8501063" y="1524000"/>
            <a:ext cx="685800" cy="0"/>
          </a:xfrm>
          <a:prstGeom prst="line">
            <a:avLst/>
          </a:prstGeom>
          <a:noFill/>
          <a:ln w="38100">
            <a:solidFill>
              <a:srgbClr val="FF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0" name="Object 51"/>
          <p:cNvGraphicFramePr>
            <a:graphicFrameLocks noChangeAspect="1"/>
          </p:cNvGraphicFramePr>
          <p:nvPr>
            <p:extLst>
              <p:ext uri="{D42A27DB-BD31-4B8C-83A1-F6EECF244321}">
                <p14:modId xmlns:p14="http://schemas.microsoft.com/office/powerpoint/2010/main" val="2705253824"/>
              </p:ext>
            </p:extLst>
          </p:nvPr>
        </p:nvGraphicFramePr>
        <p:xfrm>
          <a:off x="8619100" y="115889"/>
          <a:ext cx="533400" cy="631825"/>
        </p:xfrm>
        <a:graphic>
          <a:graphicData uri="http://schemas.openxmlformats.org/presentationml/2006/ole">
            <mc:AlternateContent xmlns:mc="http://schemas.openxmlformats.org/markup-compatibility/2006">
              <mc:Choice xmlns:v="urn:schemas-microsoft-com:vml" Requires="v">
                <p:oleObj spid="_x0000_s338977" name="公式" r:id="rId23" imgW="215713" imgH="253780" progId="Equation.3">
                  <p:embed/>
                </p:oleObj>
              </mc:Choice>
              <mc:Fallback>
                <p:oleObj name="公式" r:id="rId23" imgW="215713" imgH="2537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19100" y="115889"/>
                        <a:ext cx="533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52"/>
          <p:cNvGraphicFramePr>
            <a:graphicFrameLocks noChangeAspect="1"/>
          </p:cNvGraphicFramePr>
          <p:nvPr>
            <p:extLst>
              <p:ext uri="{D42A27DB-BD31-4B8C-83A1-F6EECF244321}">
                <p14:modId xmlns:p14="http://schemas.microsoft.com/office/powerpoint/2010/main" val="1158636572"/>
              </p:ext>
            </p:extLst>
          </p:nvPr>
        </p:nvGraphicFramePr>
        <p:xfrm>
          <a:off x="1664715" y="1626901"/>
          <a:ext cx="2601912" cy="601662"/>
        </p:xfrm>
        <a:graphic>
          <a:graphicData uri="http://schemas.openxmlformats.org/presentationml/2006/ole">
            <mc:AlternateContent xmlns:mc="http://schemas.openxmlformats.org/markup-compatibility/2006">
              <mc:Choice xmlns:v="urn:schemas-microsoft-com:vml" Requires="v">
                <p:oleObj spid="_x0000_s338978" name="公式" r:id="rId25" imgW="1040948" imgH="241195" progId="Equation.3">
                  <p:embed/>
                </p:oleObj>
              </mc:Choice>
              <mc:Fallback>
                <p:oleObj name="公式" r:id="rId25" imgW="1040948" imgH="241195"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64715" y="1626901"/>
                        <a:ext cx="2601912"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53"/>
          <p:cNvGraphicFramePr>
            <a:graphicFrameLocks noChangeAspect="1"/>
          </p:cNvGraphicFramePr>
          <p:nvPr>
            <p:extLst>
              <p:ext uri="{D42A27DB-BD31-4B8C-83A1-F6EECF244321}">
                <p14:modId xmlns:p14="http://schemas.microsoft.com/office/powerpoint/2010/main" val="3537885370"/>
              </p:ext>
            </p:extLst>
          </p:nvPr>
        </p:nvGraphicFramePr>
        <p:xfrm>
          <a:off x="3566868" y="5971534"/>
          <a:ext cx="1003300" cy="739775"/>
        </p:xfrm>
        <a:graphic>
          <a:graphicData uri="http://schemas.openxmlformats.org/presentationml/2006/ole">
            <mc:AlternateContent xmlns:mc="http://schemas.openxmlformats.org/markup-compatibility/2006">
              <mc:Choice xmlns:v="urn:schemas-microsoft-com:vml" Requires="v">
                <p:oleObj spid="_x0000_s338979" name="公式" r:id="rId27" imgW="393529" imgH="253890" progId="Equation.3">
                  <p:embed/>
                </p:oleObj>
              </mc:Choice>
              <mc:Fallback>
                <p:oleObj name="公式" r:id="rId27" imgW="393529" imgH="25389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66868" y="5971534"/>
                        <a:ext cx="1003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AutoShape 30"/>
          <p:cNvSpPr>
            <a:spLocks noChangeArrowheads="1"/>
          </p:cNvSpPr>
          <p:nvPr/>
        </p:nvSpPr>
        <p:spPr bwMode="auto">
          <a:xfrm>
            <a:off x="9186863" y="1447800"/>
            <a:ext cx="152400" cy="152400"/>
          </a:xfrm>
          <a:prstGeom prst="flowChartOr">
            <a:avLst/>
          </a:prstGeom>
          <a:solidFill>
            <a:srgbClr val="FFFFFF"/>
          </a:solidFill>
          <a:ln w="19050">
            <a:solidFill>
              <a:srgbClr val="00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5" name="Line 36"/>
          <p:cNvSpPr>
            <a:spLocks noChangeShapeType="1"/>
          </p:cNvSpPr>
          <p:nvPr/>
        </p:nvSpPr>
        <p:spPr bwMode="auto">
          <a:xfrm flipV="1">
            <a:off x="9263063" y="990600"/>
            <a:ext cx="0" cy="457200"/>
          </a:xfrm>
          <a:prstGeom prst="line">
            <a:avLst/>
          </a:prstGeom>
          <a:noFill/>
          <a:ln w="28575">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6" name="Object 67"/>
          <p:cNvGraphicFramePr>
            <a:graphicFrameLocks noChangeAspect="1"/>
          </p:cNvGraphicFramePr>
          <p:nvPr>
            <p:extLst>
              <p:ext uri="{D42A27DB-BD31-4B8C-83A1-F6EECF244321}">
                <p14:modId xmlns:p14="http://schemas.microsoft.com/office/powerpoint/2010/main" val="1991625893"/>
              </p:ext>
            </p:extLst>
          </p:nvPr>
        </p:nvGraphicFramePr>
        <p:xfrm>
          <a:off x="8145463" y="1255713"/>
          <a:ext cx="457200" cy="508000"/>
        </p:xfrm>
        <a:graphic>
          <a:graphicData uri="http://schemas.openxmlformats.org/presentationml/2006/ole">
            <mc:AlternateContent xmlns:mc="http://schemas.openxmlformats.org/markup-compatibility/2006">
              <mc:Choice xmlns:v="urn:schemas-microsoft-com:vml" Requires="v">
                <p:oleObj spid="_x0000_s338980" name="公式" r:id="rId29" imgW="180860" imgH="209468" progId="Equation.3">
                  <p:embed/>
                </p:oleObj>
              </mc:Choice>
              <mc:Fallback>
                <p:oleObj name="公式" r:id="rId29" imgW="180860" imgH="209468"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45463" y="1255713"/>
                        <a:ext cx="457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Line 71"/>
          <p:cNvSpPr>
            <a:spLocks noChangeShapeType="1"/>
          </p:cNvSpPr>
          <p:nvPr/>
        </p:nvSpPr>
        <p:spPr bwMode="auto">
          <a:xfrm flipH="1">
            <a:off x="8272463" y="990600"/>
            <a:ext cx="381000"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8" name="Object 88"/>
          <p:cNvGraphicFramePr>
            <a:graphicFrameLocks noChangeAspect="1"/>
          </p:cNvGraphicFramePr>
          <p:nvPr>
            <p:extLst>
              <p:ext uri="{D42A27DB-BD31-4B8C-83A1-F6EECF244321}">
                <p14:modId xmlns:p14="http://schemas.microsoft.com/office/powerpoint/2010/main" val="1186089742"/>
              </p:ext>
            </p:extLst>
          </p:nvPr>
        </p:nvGraphicFramePr>
        <p:xfrm>
          <a:off x="4321247" y="1640063"/>
          <a:ext cx="2663825" cy="603250"/>
        </p:xfrm>
        <a:graphic>
          <a:graphicData uri="http://schemas.openxmlformats.org/presentationml/2006/ole">
            <mc:AlternateContent xmlns:mc="http://schemas.openxmlformats.org/markup-compatibility/2006">
              <mc:Choice xmlns:v="urn:schemas-microsoft-com:vml" Requires="v">
                <p:oleObj spid="_x0000_s338981" name="公式" r:id="rId31" imgW="1066800" imgH="241300" progId="Equation.3">
                  <p:embed/>
                </p:oleObj>
              </mc:Choice>
              <mc:Fallback>
                <p:oleObj name="公式" r:id="rId31" imgW="1066800" imgH="2413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21247" y="1640063"/>
                        <a:ext cx="26638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Text Box 89"/>
          <p:cNvSpPr txBox="1">
            <a:spLocks noChangeArrowheads="1"/>
          </p:cNvSpPr>
          <p:nvPr/>
        </p:nvSpPr>
        <p:spPr bwMode="auto">
          <a:xfrm>
            <a:off x="1722345" y="2897359"/>
            <a:ext cx="5724128"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C00000"/>
                </a:solidFill>
                <a:latin typeface="+mn-lt"/>
                <a:ea typeface="+mn-ea"/>
              </a:rPr>
              <a:t>达到平衡时，</a:t>
            </a:r>
            <a:r>
              <a:rPr lang="zh-CN" altLang="en-US" sz="2800" b="1" dirty="0">
                <a:solidFill>
                  <a:srgbClr val="C00000"/>
                </a:solidFill>
                <a:latin typeface="+mj-ea"/>
              </a:rPr>
              <a:t>洛仑兹力</a:t>
            </a:r>
            <a:r>
              <a:rPr lang="zh-CN" altLang="en-US" sz="2800" b="1" kern="0" dirty="0">
                <a:solidFill>
                  <a:srgbClr val="C00000"/>
                </a:solidFill>
                <a:latin typeface="+mn-lt"/>
                <a:ea typeface="+mn-ea"/>
              </a:rPr>
              <a:t>与外力相等</a:t>
            </a:r>
          </a:p>
        </p:txBody>
      </p:sp>
      <p:sp>
        <p:nvSpPr>
          <p:cNvPr id="40" name="Text Box 90"/>
          <p:cNvSpPr txBox="1">
            <a:spLocks noChangeArrowheads="1"/>
          </p:cNvSpPr>
          <p:nvPr/>
        </p:nvSpPr>
        <p:spPr bwMode="auto">
          <a:xfrm>
            <a:off x="1695450" y="1130287"/>
            <a:ext cx="4643438" cy="52322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9900"/>
                </a:solidFill>
                <a:latin typeface="+mn-lt"/>
                <a:ea typeface="+mn-ea"/>
              </a:rPr>
              <a:t>载流子所受总的洛伦兹力为</a:t>
            </a:r>
          </a:p>
        </p:txBody>
      </p:sp>
      <p:sp>
        <p:nvSpPr>
          <p:cNvPr id="41" name="Text Box 99"/>
          <p:cNvSpPr txBox="1">
            <a:spLocks noChangeArrowheads="1"/>
          </p:cNvSpPr>
          <p:nvPr/>
        </p:nvSpPr>
        <p:spPr bwMode="auto">
          <a:xfrm>
            <a:off x="8292349" y="291814"/>
            <a:ext cx="344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I</a:t>
            </a:r>
          </a:p>
        </p:txBody>
      </p:sp>
      <p:graphicFrame>
        <p:nvGraphicFramePr>
          <p:cNvPr id="42" name="Object 104"/>
          <p:cNvGraphicFramePr>
            <a:graphicFrameLocks noChangeAspect="1"/>
          </p:cNvGraphicFramePr>
          <p:nvPr>
            <p:extLst>
              <p:ext uri="{D42A27DB-BD31-4B8C-83A1-F6EECF244321}">
                <p14:modId xmlns:p14="http://schemas.microsoft.com/office/powerpoint/2010/main" val="4286543212"/>
              </p:ext>
            </p:extLst>
          </p:nvPr>
        </p:nvGraphicFramePr>
        <p:xfrm>
          <a:off x="4266628" y="4198679"/>
          <a:ext cx="3195637" cy="714375"/>
        </p:xfrm>
        <a:graphic>
          <a:graphicData uri="http://schemas.openxmlformats.org/presentationml/2006/ole">
            <mc:AlternateContent xmlns:mc="http://schemas.openxmlformats.org/markup-compatibility/2006">
              <mc:Choice xmlns:v="urn:schemas-microsoft-com:vml" Requires="v">
                <p:oleObj spid="_x0000_s338982" name="公式" r:id="rId33" imgW="1244520" imgH="253800" progId="Equation.3">
                  <p:embed/>
                </p:oleObj>
              </mc:Choice>
              <mc:Fallback>
                <p:oleObj name="公式" r:id="rId33" imgW="1244520" imgH="253800" progId="Equation.3">
                  <p:embed/>
                  <p:pic>
                    <p:nvPicPr>
                      <p:cNvPr id="0" name=""/>
                      <p:cNvPicPr>
                        <a:picLocks noChangeAspect="1" noChangeArrowheads="1"/>
                      </p:cNvPicPr>
                      <p:nvPr/>
                    </p:nvPicPr>
                    <p:blipFill>
                      <a:blip r:embed="rId34"/>
                      <a:srcRect/>
                      <a:stretch>
                        <a:fillRect/>
                      </a:stretch>
                    </p:blipFill>
                    <p:spPr bwMode="auto">
                      <a:xfrm>
                        <a:off x="4266628" y="4198679"/>
                        <a:ext cx="31956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107"/>
          <p:cNvGraphicFramePr>
            <a:graphicFrameLocks noChangeAspect="1"/>
          </p:cNvGraphicFramePr>
          <p:nvPr>
            <p:extLst>
              <p:ext uri="{D42A27DB-BD31-4B8C-83A1-F6EECF244321}">
                <p14:modId xmlns:p14="http://schemas.microsoft.com/office/powerpoint/2010/main" val="3464416830"/>
              </p:ext>
            </p:extLst>
          </p:nvPr>
        </p:nvGraphicFramePr>
        <p:xfrm>
          <a:off x="4690819" y="5958834"/>
          <a:ext cx="1571625" cy="765175"/>
        </p:xfrm>
        <a:graphic>
          <a:graphicData uri="http://schemas.openxmlformats.org/presentationml/2006/ole">
            <mc:AlternateContent xmlns:mc="http://schemas.openxmlformats.org/markup-compatibility/2006">
              <mc:Choice xmlns:v="urn:schemas-microsoft-com:vml" Requires="v">
                <p:oleObj spid="_x0000_s338983" name="公式" r:id="rId35" imgW="596641" imgH="253890" progId="Equation.3">
                  <p:embed/>
                </p:oleObj>
              </mc:Choice>
              <mc:Fallback>
                <p:oleObj name="公式" r:id="rId35" imgW="596641" imgH="25389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690819" y="5958834"/>
                        <a:ext cx="15716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Line 26"/>
          <p:cNvSpPr>
            <a:spLocks noChangeShapeType="1"/>
          </p:cNvSpPr>
          <p:nvPr/>
        </p:nvSpPr>
        <p:spPr bwMode="auto">
          <a:xfrm rot="300000" flipV="1">
            <a:off x="9312276" y="1608138"/>
            <a:ext cx="854075" cy="74612"/>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5" name="Object 59"/>
          <p:cNvGraphicFramePr>
            <a:graphicFrameLocks noChangeAspect="1"/>
          </p:cNvGraphicFramePr>
          <p:nvPr>
            <p:extLst>
              <p:ext uri="{D42A27DB-BD31-4B8C-83A1-F6EECF244321}">
                <p14:modId xmlns:p14="http://schemas.microsoft.com/office/powerpoint/2010/main" val="1567585885"/>
              </p:ext>
            </p:extLst>
          </p:nvPr>
        </p:nvGraphicFramePr>
        <p:xfrm>
          <a:off x="9796243" y="1702566"/>
          <a:ext cx="596900" cy="631825"/>
        </p:xfrm>
        <a:graphic>
          <a:graphicData uri="http://schemas.openxmlformats.org/presentationml/2006/ole">
            <mc:AlternateContent xmlns:mc="http://schemas.openxmlformats.org/markup-compatibility/2006">
              <mc:Choice xmlns:v="urn:schemas-microsoft-com:vml" Requires="v">
                <p:oleObj spid="_x0000_s338984" name="公式" r:id="rId37" imgW="241195" imgH="253890" progId="Equation.3">
                  <p:embed/>
                </p:oleObj>
              </mc:Choice>
              <mc:Fallback>
                <p:oleObj name="公式" r:id="rId37" imgW="241195" imgH="25389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796243" y="1702566"/>
                        <a:ext cx="5969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60"/>
          <p:cNvGraphicFramePr>
            <a:graphicFrameLocks noChangeAspect="1"/>
          </p:cNvGraphicFramePr>
          <p:nvPr>
            <p:extLst>
              <p:ext uri="{D42A27DB-BD31-4B8C-83A1-F6EECF244321}">
                <p14:modId xmlns:p14="http://schemas.microsoft.com/office/powerpoint/2010/main" val="1039919316"/>
              </p:ext>
            </p:extLst>
          </p:nvPr>
        </p:nvGraphicFramePr>
        <p:xfrm>
          <a:off x="7476100" y="2721151"/>
          <a:ext cx="2286000" cy="866775"/>
        </p:xfrm>
        <a:graphic>
          <a:graphicData uri="http://schemas.openxmlformats.org/presentationml/2006/ole">
            <mc:AlternateContent xmlns:mc="http://schemas.openxmlformats.org/markup-compatibility/2006">
              <mc:Choice xmlns:v="urn:schemas-microsoft-com:vml" Requires="v">
                <p:oleObj spid="_x0000_s338985" name="公式" r:id="rId39" imgW="672808" imgH="253890" progId="Equation.3">
                  <p:embed/>
                </p:oleObj>
              </mc:Choice>
              <mc:Fallback>
                <p:oleObj name="公式" r:id="rId39" imgW="672808" imgH="25389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476100" y="2721151"/>
                        <a:ext cx="22860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矩形 61"/>
          <p:cNvSpPr>
            <a:spLocks noChangeArrowheads="1"/>
          </p:cNvSpPr>
          <p:nvPr/>
        </p:nvSpPr>
        <p:spPr bwMode="auto">
          <a:xfrm>
            <a:off x="1779587" y="3609337"/>
            <a:ext cx="8840882"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3399"/>
                </a:solidFill>
                <a:latin typeface="+mn-lt"/>
                <a:ea typeface="+mn-ea"/>
              </a:rPr>
              <a:t>电子所受的总的洛伦兹力与其速度垂直，对电子不作功</a:t>
            </a:r>
          </a:p>
        </p:txBody>
      </p:sp>
      <p:graphicFrame>
        <p:nvGraphicFramePr>
          <p:cNvPr id="48" name="Object 61"/>
          <p:cNvGraphicFramePr>
            <a:graphicFrameLocks noChangeAspect="1"/>
          </p:cNvGraphicFramePr>
          <p:nvPr>
            <p:extLst>
              <p:ext uri="{D42A27DB-BD31-4B8C-83A1-F6EECF244321}">
                <p14:modId xmlns:p14="http://schemas.microsoft.com/office/powerpoint/2010/main" val="1198060383"/>
              </p:ext>
            </p:extLst>
          </p:nvPr>
        </p:nvGraphicFramePr>
        <p:xfrm>
          <a:off x="1779588" y="4213349"/>
          <a:ext cx="2524125" cy="714375"/>
        </p:xfrm>
        <a:graphic>
          <a:graphicData uri="http://schemas.openxmlformats.org/presentationml/2006/ole">
            <mc:AlternateContent xmlns:mc="http://schemas.openxmlformats.org/markup-compatibility/2006">
              <mc:Choice xmlns:v="urn:schemas-microsoft-com:vml" Requires="v">
                <p:oleObj spid="_x0000_s338986" name="公式" r:id="rId41" imgW="850531" imgH="241195" progId="Equation.3">
                  <p:embed/>
                </p:oleObj>
              </mc:Choice>
              <mc:Fallback>
                <p:oleObj name="公式" r:id="rId41" imgW="850531" imgH="241195"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779588" y="4213349"/>
                        <a:ext cx="25241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62"/>
          <p:cNvGraphicFramePr>
            <a:graphicFrameLocks noChangeAspect="1"/>
          </p:cNvGraphicFramePr>
          <p:nvPr>
            <p:extLst>
              <p:ext uri="{D42A27DB-BD31-4B8C-83A1-F6EECF244321}">
                <p14:modId xmlns:p14="http://schemas.microsoft.com/office/powerpoint/2010/main" val="3817009220"/>
              </p:ext>
            </p:extLst>
          </p:nvPr>
        </p:nvGraphicFramePr>
        <p:xfrm>
          <a:off x="3594326" y="5042912"/>
          <a:ext cx="2752725" cy="704850"/>
        </p:xfrm>
        <a:graphic>
          <a:graphicData uri="http://schemas.openxmlformats.org/presentationml/2006/ole">
            <mc:AlternateContent xmlns:mc="http://schemas.openxmlformats.org/markup-compatibility/2006">
              <mc:Choice xmlns:v="urn:schemas-microsoft-com:vml" Requires="v">
                <p:oleObj spid="_x0000_s338987" name="公式" r:id="rId43" imgW="990360" imgH="253800" progId="Equation.3">
                  <p:embed/>
                </p:oleObj>
              </mc:Choice>
              <mc:Fallback>
                <p:oleObj name="公式" r:id="rId43" imgW="990360" imgH="253800" progId="Equation.3">
                  <p:embed/>
                  <p:pic>
                    <p:nvPicPr>
                      <p:cNvPr id="0" name=""/>
                      <p:cNvPicPr>
                        <a:picLocks noChangeAspect="1" noChangeArrowheads="1"/>
                      </p:cNvPicPr>
                      <p:nvPr/>
                    </p:nvPicPr>
                    <p:blipFill>
                      <a:blip r:embed="rId44"/>
                      <a:srcRect/>
                      <a:stretch>
                        <a:fillRect/>
                      </a:stretch>
                    </p:blipFill>
                    <p:spPr bwMode="auto">
                      <a:xfrm>
                        <a:off x="3594326" y="5042912"/>
                        <a:ext cx="27527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 name="Object 63"/>
          <p:cNvGraphicFramePr>
            <a:graphicFrameLocks noChangeAspect="1"/>
          </p:cNvGraphicFramePr>
          <p:nvPr>
            <p:extLst>
              <p:ext uri="{D42A27DB-BD31-4B8C-83A1-F6EECF244321}">
                <p14:modId xmlns:p14="http://schemas.microsoft.com/office/powerpoint/2010/main" val="2004512262"/>
              </p:ext>
            </p:extLst>
          </p:nvPr>
        </p:nvGraphicFramePr>
        <p:xfrm>
          <a:off x="2216943" y="2234119"/>
          <a:ext cx="1649412" cy="635000"/>
        </p:xfrm>
        <a:graphic>
          <a:graphicData uri="http://schemas.openxmlformats.org/presentationml/2006/ole">
            <mc:AlternateContent xmlns:mc="http://schemas.openxmlformats.org/markup-compatibility/2006">
              <mc:Choice xmlns:v="urn:schemas-microsoft-com:vml" Requires="v">
                <p:oleObj spid="_x0000_s338988" name="公式" r:id="rId45" imgW="660113" imgH="253890" progId="Equation.3">
                  <p:embed/>
                </p:oleObj>
              </mc:Choice>
              <mc:Fallback>
                <p:oleObj name="公式" r:id="rId45" imgW="660113" imgH="253890"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216943" y="2234119"/>
                        <a:ext cx="164941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Object 64"/>
          <p:cNvGraphicFramePr>
            <a:graphicFrameLocks noChangeAspect="1"/>
          </p:cNvGraphicFramePr>
          <p:nvPr>
            <p:extLst>
              <p:ext uri="{D42A27DB-BD31-4B8C-83A1-F6EECF244321}">
                <p14:modId xmlns:p14="http://schemas.microsoft.com/office/powerpoint/2010/main" val="714413592"/>
              </p:ext>
            </p:extLst>
          </p:nvPr>
        </p:nvGraphicFramePr>
        <p:xfrm>
          <a:off x="6302130" y="5922321"/>
          <a:ext cx="1500188" cy="838200"/>
        </p:xfrm>
        <a:graphic>
          <a:graphicData uri="http://schemas.openxmlformats.org/presentationml/2006/ole">
            <mc:AlternateContent xmlns:mc="http://schemas.openxmlformats.org/markup-compatibility/2006">
              <mc:Choice xmlns:v="urn:schemas-microsoft-com:vml" Requires="v">
                <p:oleObj spid="_x0000_s338989" name="公式" r:id="rId47" imgW="520474" imgH="253890" progId="Equation.3">
                  <p:embed/>
                </p:oleObj>
              </mc:Choice>
              <mc:Fallback>
                <p:oleObj name="公式" r:id="rId47" imgW="520474" imgH="25389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302130" y="5922321"/>
                        <a:ext cx="15001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AutoShape 98"/>
          <p:cNvSpPr>
            <a:spLocks noChangeArrowheads="1"/>
          </p:cNvSpPr>
          <p:nvPr/>
        </p:nvSpPr>
        <p:spPr bwMode="auto">
          <a:xfrm>
            <a:off x="2549280" y="6284271"/>
            <a:ext cx="609600" cy="228600"/>
          </a:xfrm>
          <a:prstGeom prst="rightArrow">
            <a:avLst>
              <a:gd name="adj1" fmla="val 49676"/>
              <a:gd name="adj2" fmla="val 66667"/>
            </a:avLst>
          </a:prstGeom>
          <a:solidFill>
            <a:srgbClr val="FF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spTree>
    <p:extLst>
      <p:ext uri="{BB962C8B-B14F-4D97-AF65-F5344CB8AC3E}">
        <p14:creationId xmlns:p14="http://schemas.microsoft.com/office/powerpoint/2010/main" val="34999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1">
                                            <p:txEl>
                                              <p:pRg st="0" end="0"/>
                                            </p:txEl>
                                          </p:spTgt>
                                        </p:tgtEl>
                                        <p:attrNameLst>
                                          <p:attrName>style.visibility</p:attrName>
                                        </p:attrNameLst>
                                      </p:cBhvr>
                                      <p:to>
                                        <p:strVal val="visible"/>
                                      </p:to>
                                    </p:set>
                                    <p:animEffect transition="in" filter="fade">
                                      <p:cBhvr>
                                        <p:cTn id="31" dur="1000"/>
                                        <p:tgtEl>
                                          <p:spTgt spid="41">
                                            <p:txEl>
                                              <p:pRg st="0" end="0"/>
                                            </p:txEl>
                                          </p:spTgt>
                                        </p:tgtEl>
                                      </p:cBhvr>
                                    </p:animEffect>
                                    <p:anim calcmode="lin" valueType="num">
                                      <p:cBhvr>
                                        <p:cTn id="32"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circle(in)">
                                      <p:cBhvr>
                                        <p:cTn id="38" dur="2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1000"/>
                                        <p:tgtEl>
                                          <p:spTgt spid="45"/>
                                        </p:tgtEl>
                                      </p:cBhvr>
                                    </p:animEffect>
                                    <p:anim calcmode="lin" valueType="num">
                                      <p:cBhvr>
                                        <p:cTn id="50" dur="1000" fill="hold"/>
                                        <p:tgtEl>
                                          <p:spTgt spid="45"/>
                                        </p:tgtEl>
                                        <p:attrNameLst>
                                          <p:attrName>ppt_x</p:attrName>
                                        </p:attrNameLst>
                                      </p:cBhvr>
                                      <p:tavLst>
                                        <p:tav tm="0">
                                          <p:val>
                                            <p:strVal val="#ppt_x"/>
                                          </p:val>
                                        </p:tav>
                                        <p:tav tm="100000">
                                          <p:val>
                                            <p:strVal val="#ppt_x"/>
                                          </p:val>
                                        </p:tav>
                                      </p:tavLst>
                                    </p:anim>
                                    <p:anim calcmode="lin" valueType="num">
                                      <p:cBhvr>
                                        <p:cTn id="5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heel(1)">
                                      <p:cBhvr>
                                        <p:cTn id="56" dur="2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1000"/>
                                        <p:tgtEl>
                                          <p:spTgt spid="38"/>
                                        </p:tgtEl>
                                      </p:cBhvr>
                                    </p:animEffect>
                                    <p:anim calcmode="lin" valueType="num">
                                      <p:cBhvr>
                                        <p:cTn id="93" dur="1000" fill="hold"/>
                                        <p:tgtEl>
                                          <p:spTgt spid="38"/>
                                        </p:tgtEl>
                                        <p:attrNameLst>
                                          <p:attrName>ppt_x</p:attrName>
                                        </p:attrNameLst>
                                      </p:cBhvr>
                                      <p:tavLst>
                                        <p:tav tm="0">
                                          <p:val>
                                            <p:strVal val="#ppt_x"/>
                                          </p:val>
                                        </p:tav>
                                        <p:tav tm="100000">
                                          <p:val>
                                            <p:strVal val="#ppt_x"/>
                                          </p:val>
                                        </p:tav>
                                      </p:tavLst>
                                    </p:anim>
                                    <p:anim calcmode="lin" valueType="num">
                                      <p:cBhvr>
                                        <p:cTn id="9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500" fill="hold"/>
                                        <p:tgtEl>
                                          <p:spTgt spid="24"/>
                                        </p:tgtEl>
                                        <p:attrNameLst>
                                          <p:attrName>ppt_x</p:attrName>
                                        </p:attrNameLst>
                                      </p:cBhvr>
                                      <p:tavLst>
                                        <p:tav tm="0">
                                          <p:val>
                                            <p:strVal val="#ppt_x"/>
                                          </p:val>
                                        </p:tav>
                                        <p:tav tm="100000">
                                          <p:val>
                                            <p:strVal val="#ppt_x"/>
                                          </p:val>
                                        </p:tav>
                                      </p:tavLst>
                                    </p:anim>
                                    <p:anim calcmode="lin" valueType="num">
                                      <p:cBhvr additive="base">
                                        <p:cTn id="10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1000"/>
                                        <p:tgtEl>
                                          <p:spTgt spid="30"/>
                                        </p:tgtEl>
                                      </p:cBhvr>
                                    </p:animEffect>
                                    <p:anim calcmode="lin" valueType="num">
                                      <p:cBhvr>
                                        <p:cTn id="106" dur="1000" fill="hold"/>
                                        <p:tgtEl>
                                          <p:spTgt spid="30"/>
                                        </p:tgtEl>
                                        <p:attrNameLst>
                                          <p:attrName>ppt_x</p:attrName>
                                        </p:attrNameLst>
                                      </p:cBhvr>
                                      <p:tavLst>
                                        <p:tav tm="0">
                                          <p:val>
                                            <p:strVal val="#ppt_x"/>
                                          </p:val>
                                        </p:tav>
                                        <p:tav tm="100000">
                                          <p:val>
                                            <p:strVal val="#ppt_x"/>
                                          </p:val>
                                        </p:tav>
                                      </p:tavLst>
                                    </p:anim>
                                    <p:anim calcmode="lin" valueType="num">
                                      <p:cBhvr>
                                        <p:cTn id="10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500" fill="hold"/>
                                        <p:tgtEl>
                                          <p:spTgt spid="29"/>
                                        </p:tgtEl>
                                        <p:attrNameLst>
                                          <p:attrName>ppt_x</p:attrName>
                                        </p:attrNameLst>
                                      </p:cBhvr>
                                      <p:tavLst>
                                        <p:tav tm="0">
                                          <p:val>
                                            <p:strVal val="#ppt_x"/>
                                          </p:val>
                                        </p:tav>
                                        <p:tav tm="100000">
                                          <p:val>
                                            <p:strVal val="#ppt_x"/>
                                          </p:val>
                                        </p:tav>
                                      </p:tavLst>
                                    </p:anim>
                                    <p:anim calcmode="lin" valueType="num">
                                      <p:cBhvr additive="base">
                                        <p:cTn id="1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1000"/>
                                        <p:tgtEl>
                                          <p:spTgt spid="36"/>
                                        </p:tgtEl>
                                      </p:cBhvr>
                                    </p:animEffect>
                                    <p:anim calcmode="lin" valueType="num">
                                      <p:cBhvr>
                                        <p:cTn id="119" dur="1000" fill="hold"/>
                                        <p:tgtEl>
                                          <p:spTgt spid="36"/>
                                        </p:tgtEl>
                                        <p:attrNameLst>
                                          <p:attrName>ppt_x</p:attrName>
                                        </p:attrNameLst>
                                      </p:cBhvr>
                                      <p:tavLst>
                                        <p:tav tm="0">
                                          <p:val>
                                            <p:strVal val="#ppt_x"/>
                                          </p:val>
                                        </p:tav>
                                        <p:tav tm="100000">
                                          <p:val>
                                            <p:strVal val="#ppt_x"/>
                                          </p:val>
                                        </p:tav>
                                      </p:tavLst>
                                    </p:anim>
                                    <p:anim calcmode="lin" valueType="num">
                                      <p:cBhvr>
                                        <p:cTn id="12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50"/>
                                        </p:tgtEl>
                                        <p:attrNameLst>
                                          <p:attrName>style.visibility</p:attrName>
                                        </p:attrNameLst>
                                      </p:cBhvr>
                                      <p:to>
                                        <p:strVal val="visible"/>
                                      </p:to>
                                    </p:set>
                                    <p:anim calcmode="lin" valueType="num">
                                      <p:cBhvr additive="base">
                                        <p:cTn id="125" dur="500" fill="hold"/>
                                        <p:tgtEl>
                                          <p:spTgt spid="50"/>
                                        </p:tgtEl>
                                        <p:attrNameLst>
                                          <p:attrName>ppt_x</p:attrName>
                                        </p:attrNameLst>
                                      </p:cBhvr>
                                      <p:tavLst>
                                        <p:tav tm="0">
                                          <p:val>
                                            <p:strVal val="#ppt_x"/>
                                          </p:val>
                                        </p:tav>
                                        <p:tav tm="100000">
                                          <p:val>
                                            <p:strVal val="#ppt_x"/>
                                          </p:val>
                                        </p:tav>
                                      </p:tavLst>
                                    </p:anim>
                                    <p:anim calcmode="lin" valueType="num">
                                      <p:cBhvr additive="base">
                                        <p:cTn id="12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5" presetClass="entr" presetSubtype="0" fill="hold" grpId="0" nodeType="click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2000"/>
                                        <p:tgtEl>
                                          <p:spTgt spid="39"/>
                                        </p:tgtEl>
                                      </p:cBhvr>
                                    </p:animEffect>
                                    <p:anim calcmode="lin" valueType="num">
                                      <p:cBhvr>
                                        <p:cTn id="132" dur="2000" fill="hold"/>
                                        <p:tgtEl>
                                          <p:spTgt spid="39"/>
                                        </p:tgtEl>
                                        <p:attrNameLst>
                                          <p:attrName>ppt_w</p:attrName>
                                        </p:attrNameLst>
                                      </p:cBhvr>
                                      <p:tavLst>
                                        <p:tav tm="0" fmla="#ppt_w*sin(2.5*pi*$)">
                                          <p:val>
                                            <p:fltVal val="0"/>
                                          </p:val>
                                        </p:tav>
                                        <p:tav tm="100000">
                                          <p:val>
                                            <p:fltVal val="1"/>
                                          </p:val>
                                        </p:tav>
                                      </p:tavLst>
                                    </p:anim>
                                    <p:anim calcmode="lin" valueType="num">
                                      <p:cBhvr>
                                        <p:cTn id="133"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46"/>
                                        </p:tgtEl>
                                        <p:attrNameLst>
                                          <p:attrName>style.visibility</p:attrName>
                                        </p:attrNameLst>
                                      </p:cBhvr>
                                      <p:to>
                                        <p:strVal val="visible"/>
                                      </p:to>
                                    </p:set>
                                    <p:anim calcmode="lin" valueType="num">
                                      <p:cBhvr additive="base">
                                        <p:cTn id="138" dur="500" fill="hold"/>
                                        <p:tgtEl>
                                          <p:spTgt spid="46"/>
                                        </p:tgtEl>
                                        <p:attrNameLst>
                                          <p:attrName>ppt_x</p:attrName>
                                        </p:attrNameLst>
                                      </p:cBhvr>
                                      <p:tavLst>
                                        <p:tav tm="0">
                                          <p:val>
                                            <p:strVal val="#ppt_x"/>
                                          </p:val>
                                        </p:tav>
                                        <p:tav tm="100000">
                                          <p:val>
                                            <p:strVal val="#ppt_x"/>
                                          </p:val>
                                        </p:tav>
                                      </p:tavLst>
                                    </p:anim>
                                    <p:anim calcmode="lin" valueType="num">
                                      <p:cBhvr additive="base">
                                        <p:cTn id="13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6" presetClass="entr" presetSubtype="0" fill="hold" grpId="0" nodeType="click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wipe(down)">
                                      <p:cBhvr>
                                        <p:cTn id="144" dur="580">
                                          <p:stCondLst>
                                            <p:cond delay="0"/>
                                          </p:stCondLst>
                                        </p:cTn>
                                        <p:tgtEl>
                                          <p:spTgt spid="47"/>
                                        </p:tgtEl>
                                      </p:cBhvr>
                                    </p:animEffect>
                                    <p:anim calcmode="lin" valueType="num">
                                      <p:cBhvr>
                                        <p:cTn id="145"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146"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47"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148"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149"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150" dur="26">
                                          <p:stCondLst>
                                            <p:cond delay="650"/>
                                          </p:stCondLst>
                                        </p:cTn>
                                        <p:tgtEl>
                                          <p:spTgt spid="47"/>
                                        </p:tgtEl>
                                      </p:cBhvr>
                                      <p:to x="100000" y="60000"/>
                                    </p:animScale>
                                    <p:animScale>
                                      <p:cBhvr>
                                        <p:cTn id="151" dur="166" decel="50000">
                                          <p:stCondLst>
                                            <p:cond delay="676"/>
                                          </p:stCondLst>
                                        </p:cTn>
                                        <p:tgtEl>
                                          <p:spTgt spid="47"/>
                                        </p:tgtEl>
                                      </p:cBhvr>
                                      <p:to x="100000" y="100000"/>
                                    </p:animScale>
                                    <p:animScale>
                                      <p:cBhvr>
                                        <p:cTn id="152" dur="26">
                                          <p:stCondLst>
                                            <p:cond delay="1312"/>
                                          </p:stCondLst>
                                        </p:cTn>
                                        <p:tgtEl>
                                          <p:spTgt spid="47"/>
                                        </p:tgtEl>
                                      </p:cBhvr>
                                      <p:to x="100000" y="80000"/>
                                    </p:animScale>
                                    <p:animScale>
                                      <p:cBhvr>
                                        <p:cTn id="153" dur="166" decel="50000">
                                          <p:stCondLst>
                                            <p:cond delay="1338"/>
                                          </p:stCondLst>
                                        </p:cTn>
                                        <p:tgtEl>
                                          <p:spTgt spid="47"/>
                                        </p:tgtEl>
                                      </p:cBhvr>
                                      <p:to x="100000" y="100000"/>
                                    </p:animScale>
                                    <p:animScale>
                                      <p:cBhvr>
                                        <p:cTn id="154" dur="26">
                                          <p:stCondLst>
                                            <p:cond delay="1642"/>
                                          </p:stCondLst>
                                        </p:cTn>
                                        <p:tgtEl>
                                          <p:spTgt spid="47"/>
                                        </p:tgtEl>
                                      </p:cBhvr>
                                      <p:to x="100000" y="90000"/>
                                    </p:animScale>
                                    <p:animScale>
                                      <p:cBhvr>
                                        <p:cTn id="155" dur="166" decel="50000">
                                          <p:stCondLst>
                                            <p:cond delay="1668"/>
                                          </p:stCondLst>
                                        </p:cTn>
                                        <p:tgtEl>
                                          <p:spTgt spid="47"/>
                                        </p:tgtEl>
                                      </p:cBhvr>
                                      <p:to x="100000" y="100000"/>
                                    </p:animScale>
                                    <p:animScale>
                                      <p:cBhvr>
                                        <p:cTn id="156" dur="26">
                                          <p:stCondLst>
                                            <p:cond delay="1808"/>
                                          </p:stCondLst>
                                        </p:cTn>
                                        <p:tgtEl>
                                          <p:spTgt spid="47"/>
                                        </p:tgtEl>
                                      </p:cBhvr>
                                      <p:to x="100000" y="95000"/>
                                    </p:animScale>
                                    <p:animScale>
                                      <p:cBhvr>
                                        <p:cTn id="157" dur="166" decel="50000">
                                          <p:stCondLst>
                                            <p:cond delay="1834"/>
                                          </p:stCondLst>
                                        </p:cTn>
                                        <p:tgtEl>
                                          <p:spTgt spid="47"/>
                                        </p:tgtEl>
                                      </p:cBhvr>
                                      <p:to x="100000" y="100000"/>
                                    </p:animScale>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48"/>
                                        </p:tgtEl>
                                        <p:attrNameLst>
                                          <p:attrName>style.visibility</p:attrName>
                                        </p:attrNameLst>
                                      </p:cBhvr>
                                      <p:to>
                                        <p:strVal val="visible"/>
                                      </p:to>
                                    </p:set>
                                    <p:anim calcmode="lin" valueType="num">
                                      <p:cBhvr additive="base">
                                        <p:cTn id="162" dur="500" fill="hold"/>
                                        <p:tgtEl>
                                          <p:spTgt spid="48"/>
                                        </p:tgtEl>
                                        <p:attrNameLst>
                                          <p:attrName>ppt_x</p:attrName>
                                        </p:attrNameLst>
                                      </p:cBhvr>
                                      <p:tavLst>
                                        <p:tav tm="0">
                                          <p:val>
                                            <p:strVal val="#ppt_x"/>
                                          </p:val>
                                        </p:tav>
                                        <p:tav tm="100000">
                                          <p:val>
                                            <p:strVal val="#ppt_x"/>
                                          </p:val>
                                        </p:tav>
                                      </p:tavLst>
                                    </p:anim>
                                    <p:anim calcmode="lin" valueType="num">
                                      <p:cBhvr additive="base">
                                        <p:cTn id="16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fade">
                                      <p:cBhvr>
                                        <p:cTn id="168" dur="1000"/>
                                        <p:tgtEl>
                                          <p:spTgt spid="42"/>
                                        </p:tgtEl>
                                      </p:cBhvr>
                                    </p:animEffect>
                                    <p:anim calcmode="lin" valueType="num">
                                      <p:cBhvr>
                                        <p:cTn id="169" dur="1000" fill="hold"/>
                                        <p:tgtEl>
                                          <p:spTgt spid="42"/>
                                        </p:tgtEl>
                                        <p:attrNameLst>
                                          <p:attrName>ppt_x</p:attrName>
                                        </p:attrNameLst>
                                      </p:cBhvr>
                                      <p:tavLst>
                                        <p:tav tm="0">
                                          <p:val>
                                            <p:strVal val="#ppt_x"/>
                                          </p:val>
                                        </p:tav>
                                        <p:tav tm="100000">
                                          <p:val>
                                            <p:strVal val="#ppt_x"/>
                                          </p:val>
                                        </p:tav>
                                      </p:tavLst>
                                    </p:anim>
                                    <p:anim calcmode="lin" valueType="num">
                                      <p:cBhvr>
                                        <p:cTn id="17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31" presetClass="entr" presetSubtype="0" fill="hold" nodeType="clickEffect">
                                  <p:stCondLst>
                                    <p:cond delay="0"/>
                                  </p:stCondLst>
                                  <p:childTnLst>
                                    <p:set>
                                      <p:cBhvr>
                                        <p:cTn id="174" dur="1" fill="hold">
                                          <p:stCondLst>
                                            <p:cond delay="0"/>
                                          </p:stCondLst>
                                        </p:cTn>
                                        <p:tgtEl>
                                          <p:spTgt spid="49"/>
                                        </p:tgtEl>
                                        <p:attrNameLst>
                                          <p:attrName>style.visibility</p:attrName>
                                        </p:attrNameLst>
                                      </p:cBhvr>
                                      <p:to>
                                        <p:strVal val="visible"/>
                                      </p:to>
                                    </p:set>
                                    <p:anim calcmode="lin" valueType="num">
                                      <p:cBhvr>
                                        <p:cTn id="175" dur="1000" fill="hold"/>
                                        <p:tgtEl>
                                          <p:spTgt spid="49"/>
                                        </p:tgtEl>
                                        <p:attrNameLst>
                                          <p:attrName>ppt_w</p:attrName>
                                        </p:attrNameLst>
                                      </p:cBhvr>
                                      <p:tavLst>
                                        <p:tav tm="0">
                                          <p:val>
                                            <p:fltVal val="0"/>
                                          </p:val>
                                        </p:tav>
                                        <p:tav tm="100000">
                                          <p:val>
                                            <p:strVal val="#ppt_w"/>
                                          </p:val>
                                        </p:tav>
                                      </p:tavLst>
                                    </p:anim>
                                    <p:anim calcmode="lin" valueType="num">
                                      <p:cBhvr>
                                        <p:cTn id="176" dur="1000" fill="hold"/>
                                        <p:tgtEl>
                                          <p:spTgt spid="49"/>
                                        </p:tgtEl>
                                        <p:attrNameLst>
                                          <p:attrName>ppt_h</p:attrName>
                                        </p:attrNameLst>
                                      </p:cBhvr>
                                      <p:tavLst>
                                        <p:tav tm="0">
                                          <p:val>
                                            <p:fltVal val="0"/>
                                          </p:val>
                                        </p:tav>
                                        <p:tav tm="100000">
                                          <p:val>
                                            <p:strVal val="#ppt_h"/>
                                          </p:val>
                                        </p:tav>
                                      </p:tavLst>
                                    </p:anim>
                                    <p:anim calcmode="lin" valueType="num">
                                      <p:cBhvr>
                                        <p:cTn id="177" dur="1000" fill="hold"/>
                                        <p:tgtEl>
                                          <p:spTgt spid="49"/>
                                        </p:tgtEl>
                                        <p:attrNameLst>
                                          <p:attrName>style.rotation</p:attrName>
                                        </p:attrNameLst>
                                      </p:cBhvr>
                                      <p:tavLst>
                                        <p:tav tm="0">
                                          <p:val>
                                            <p:fltVal val="90"/>
                                          </p:val>
                                        </p:tav>
                                        <p:tav tm="100000">
                                          <p:val>
                                            <p:fltVal val="0"/>
                                          </p:val>
                                        </p:tav>
                                      </p:tavLst>
                                    </p:anim>
                                    <p:animEffect transition="in" filter="fade">
                                      <p:cBhvr>
                                        <p:cTn id="178" dur="1000"/>
                                        <p:tgtEl>
                                          <p:spTgt spid="49"/>
                                        </p:tgtEl>
                                      </p:cBhvr>
                                    </p:animEffect>
                                  </p:childTnLst>
                                </p:cTn>
                              </p:par>
                            </p:childTnLst>
                          </p:cTn>
                        </p:par>
                      </p:childTnLst>
                    </p:cTn>
                  </p:par>
                  <p:par>
                    <p:cTn id="179" fill="hold">
                      <p:stCondLst>
                        <p:cond delay="indefinite"/>
                      </p:stCondLst>
                      <p:childTnLst>
                        <p:par>
                          <p:cTn id="180" fill="hold">
                            <p:stCondLst>
                              <p:cond delay="0"/>
                            </p:stCondLst>
                            <p:childTnLst>
                              <p:par>
                                <p:cTn id="181" presetID="16" presetClass="entr" presetSubtype="21" fill="hold" grpId="0" nodeType="click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barn(inVertical)">
                                      <p:cBhvr>
                                        <p:cTn id="183" dur="500"/>
                                        <p:tgtEl>
                                          <p:spTgt spid="52"/>
                                        </p:tgtEl>
                                      </p:cBhvr>
                                    </p:animEffect>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nodeType="clickEffect">
                                  <p:stCondLst>
                                    <p:cond delay="0"/>
                                  </p:stCondLst>
                                  <p:childTnLst>
                                    <p:set>
                                      <p:cBhvr>
                                        <p:cTn id="187" dur="1" fill="hold">
                                          <p:stCondLst>
                                            <p:cond delay="0"/>
                                          </p:stCondLst>
                                        </p:cTn>
                                        <p:tgtEl>
                                          <p:spTgt spid="32"/>
                                        </p:tgtEl>
                                        <p:attrNameLst>
                                          <p:attrName>style.visibility</p:attrName>
                                        </p:attrNameLst>
                                      </p:cBhvr>
                                      <p:to>
                                        <p:strVal val="visible"/>
                                      </p:to>
                                    </p:set>
                                    <p:anim calcmode="lin" valueType="num">
                                      <p:cBhvr additive="base">
                                        <p:cTn id="188" dur="500" fill="hold"/>
                                        <p:tgtEl>
                                          <p:spTgt spid="32"/>
                                        </p:tgtEl>
                                        <p:attrNameLst>
                                          <p:attrName>ppt_x</p:attrName>
                                        </p:attrNameLst>
                                      </p:cBhvr>
                                      <p:tavLst>
                                        <p:tav tm="0">
                                          <p:val>
                                            <p:strVal val="#ppt_x"/>
                                          </p:val>
                                        </p:tav>
                                        <p:tav tm="100000">
                                          <p:val>
                                            <p:strVal val="#ppt_x"/>
                                          </p:val>
                                        </p:tav>
                                      </p:tavLst>
                                    </p:anim>
                                    <p:anim calcmode="lin" valueType="num">
                                      <p:cBhvr additive="base">
                                        <p:cTn id="189" dur="500" fill="hold"/>
                                        <p:tgtEl>
                                          <p:spTgt spid="32"/>
                                        </p:tgtEl>
                                        <p:attrNameLst>
                                          <p:attrName>ppt_y</p:attrName>
                                        </p:attrNameLst>
                                      </p:cBhvr>
                                      <p:tavLst>
                                        <p:tav tm="0">
                                          <p:val>
                                            <p:strVal val="1+#ppt_h/2"/>
                                          </p:val>
                                        </p:tav>
                                        <p:tav tm="100000">
                                          <p:val>
                                            <p:strVal val="#ppt_y"/>
                                          </p:val>
                                        </p:tav>
                                      </p:tavLst>
                                    </p:anim>
                                  </p:childTnLst>
                                </p:cTn>
                              </p:par>
                              <p:par>
                                <p:cTn id="190" presetID="2" presetClass="entr" presetSubtype="4" fill="hold" nodeType="withEffect">
                                  <p:stCondLst>
                                    <p:cond delay="0"/>
                                  </p:stCondLst>
                                  <p:childTnLst>
                                    <p:set>
                                      <p:cBhvr>
                                        <p:cTn id="191" dur="1" fill="hold">
                                          <p:stCondLst>
                                            <p:cond delay="0"/>
                                          </p:stCondLst>
                                        </p:cTn>
                                        <p:tgtEl>
                                          <p:spTgt spid="43"/>
                                        </p:tgtEl>
                                        <p:attrNameLst>
                                          <p:attrName>style.visibility</p:attrName>
                                        </p:attrNameLst>
                                      </p:cBhvr>
                                      <p:to>
                                        <p:strVal val="visible"/>
                                      </p:to>
                                    </p:set>
                                    <p:anim calcmode="lin" valueType="num">
                                      <p:cBhvr additive="base">
                                        <p:cTn id="192" dur="500" fill="hold"/>
                                        <p:tgtEl>
                                          <p:spTgt spid="43"/>
                                        </p:tgtEl>
                                        <p:attrNameLst>
                                          <p:attrName>ppt_x</p:attrName>
                                        </p:attrNameLst>
                                      </p:cBhvr>
                                      <p:tavLst>
                                        <p:tav tm="0">
                                          <p:val>
                                            <p:strVal val="#ppt_x"/>
                                          </p:val>
                                        </p:tav>
                                        <p:tav tm="100000">
                                          <p:val>
                                            <p:strVal val="#ppt_x"/>
                                          </p:val>
                                        </p:tav>
                                      </p:tavLst>
                                    </p:anim>
                                    <p:anim calcmode="lin" valueType="num">
                                      <p:cBhvr additive="base">
                                        <p:cTn id="19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nodeType="click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fade">
                                      <p:cBhvr>
                                        <p:cTn id="198" dur="1000"/>
                                        <p:tgtEl>
                                          <p:spTgt spid="51"/>
                                        </p:tgtEl>
                                      </p:cBhvr>
                                    </p:animEffect>
                                    <p:anim calcmode="lin" valueType="num">
                                      <p:cBhvr>
                                        <p:cTn id="199" dur="1000" fill="hold"/>
                                        <p:tgtEl>
                                          <p:spTgt spid="51"/>
                                        </p:tgtEl>
                                        <p:attrNameLst>
                                          <p:attrName>ppt_x</p:attrName>
                                        </p:attrNameLst>
                                      </p:cBhvr>
                                      <p:tavLst>
                                        <p:tav tm="0">
                                          <p:val>
                                            <p:strVal val="#ppt_x"/>
                                          </p:val>
                                        </p:tav>
                                        <p:tav tm="100000">
                                          <p:val>
                                            <p:strVal val="#ppt_x"/>
                                          </p:val>
                                        </p:tav>
                                      </p:tavLst>
                                    </p:anim>
                                    <p:anim calcmode="lin" valueType="num">
                                      <p:cBhvr>
                                        <p:cTn id="20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9" grpId="0" animBg="1"/>
      <p:bldP spid="34" grpId="0" animBg="1"/>
      <p:bldP spid="35" grpId="0" animBg="1"/>
      <p:bldP spid="37" grpId="0" animBg="1"/>
      <p:bldP spid="39" grpId="0"/>
      <p:bldP spid="40" grpId="0"/>
      <p:bldP spid="44" grpId="0" animBg="1"/>
      <p:bldP spid="47" grpId="0"/>
      <p:bldP spid="5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a:grpSpLocks/>
          </p:cNvGrpSpPr>
          <p:nvPr/>
        </p:nvGrpSpPr>
        <p:grpSpPr bwMode="auto">
          <a:xfrm>
            <a:off x="7434263" y="609600"/>
            <a:ext cx="2279650" cy="1670050"/>
            <a:chOff x="3792" y="1728"/>
            <a:chExt cx="1436" cy="1052"/>
          </a:xfrm>
        </p:grpSpPr>
        <p:graphicFrame>
          <p:nvGraphicFramePr>
            <p:cNvPr id="3" name="Object 3"/>
            <p:cNvGraphicFramePr>
              <a:graphicFrameLocks noChangeAspect="1"/>
            </p:cNvGraphicFramePr>
            <p:nvPr/>
          </p:nvGraphicFramePr>
          <p:xfrm>
            <a:off x="3792" y="1728"/>
            <a:ext cx="236" cy="236"/>
          </p:xfrm>
          <a:graphic>
            <a:graphicData uri="http://schemas.openxmlformats.org/presentationml/2006/ole">
              <mc:AlternateContent xmlns:mc="http://schemas.openxmlformats.org/markup-compatibility/2006">
                <mc:Choice xmlns:v="urn:schemas-microsoft-com:vml" Requires="v">
                  <p:oleObj spid="_x0000_s299744" name="公式" r:id="rId3" imgW="139700" imgH="139700" progId="Equation.3">
                    <p:embed/>
                  </p:oleObj>
                </mc:Choice>
                <mc:Fallback>
                  <p:oleObj name="公式" r:id="rId3"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4"/>
            <p:cNvGraphicFramePr>
              <a:graphicFrameLocks noChangeAspect="1"/>
            </p:cNvGraphicFramePr>
            <p:nvPr/>
          </p:nvGraphicFramePr>
          <p:xfrm>
            <a:off x="4176" y="1728"/>
            <a:ext cx="236" cy="236"/>
          </p:xfrm>
          <a:graphic>
            <a:graphicData uri="http://schemas.openxmlformats.org/presentationml/2006/ole">
              <mc:AlternateContent xmlns:mc="http://schemas.openxmlformats.org/markup-compatibility/2006">
                <mc:Choice xmlns:v="urn:schemas-microsoft-com:vml" Requires="v">
                  <p:oleObj spid="_x0000_s299745" name="公式" r:id="rId5" imgW="139700" imgH="139700" progId="Equation.3">
                    <p:embed/>
                  </p:oleObj>
                </mc:Choice>
                <mc:Fallback>
                  <p:oleObj name="公式" r:id="rId5"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5"/>
            <p:cNvGraphicFramePr>
              <a:graphicFrameLocks noChangeAspect="1"/>
            </p:cNvGraphicFramePr>
            <p:nvPr/>
          </p:nvGraphicFramePr>
          <p:xfrm>
            <a:off x="4560" y="1728"/>
            <a:ext cx="236" cy="236"/>
          </p:xfrm>
          <a:graphic>
            <a:graphicData uri="http://schemas.openxmlformats.org/presentationml/2006/ole">
              <mc:AlternateContent xmlns:mc="http://schemas.openxmlformats.org/markup-compatibility/2006">
                <mc:Choice xmlns:v="urn:schemas-microsoft-com:vml" Requires="v">
                  <p:oleObj spid="_x0000_s299746" name="公式" r:id="rId6" imgW="139700" imgH="139700" progId="Equation.3">
                    <p:embed/>
                  </p:oleObj>
                </mc:Choice>
                <mc:Fallback>
                  <p:oleObj name="公式" r:id="rId6"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nvGraphicFramePr>
          <p:xfrm>
            <a:off x="4944" y="1728"/>
            <a:ext cx="236" cy="236"/>
          </p:xfrm>
          <a:graphic>
            <a:graphicData uri="http://schemas.openxmlformats.org/presentationml/2006/ole">
              <mc:AlternateContent xmlns:mc="http://schemas.openxmlformats.org/markup-compatibility/2006">
                <mc:Choice xmlns:v="urn:schemas-microsoft-com:vml" Requires="v">
                  <p:oleObj spid="_x0000_s299747" name="公式" r:id="rId7" imgW="139700" imgH="139700" progId="Equation.3">
                    <p:embed/>
                  </p:oleObj>
                </mc:Choice>
                <mc:Fallback>
                  <p:oleObj name="公式" r:id="rId7"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9"/>
            <p:cNvGraphicFramePr>
              <a:graphicFrameLocks noChangeAspect="1"/>
            </p:cNvGraphicFramePr>
            <p:nvPr/>
          </p:nvGraphicFramePr>
          <p:xfrm>
            <a:off x="3792" y="2112"/>
            <a:ext cx="236" cy="236"/>
          </p:xfrm>
          <a:graphic>
            <a:graphicData uri="http://schemas.openxmlformats.org/presentationml/2006/ole">
              <mc:AlternateContent xmlns:mc="http://schemas.openxmlformats.org/markup-compatibility/2006">
                <mc:Choice xmlns:v="urn:schemas-microsoft-com:vml" Requires="v">
                  <p:oleObj spid="_x0000_s299748" name="公式" r:id="rId8" imgW="139700" imgH="139700" progId="Equation.3">
                    <p:embed/>
                  </p:oleObj>
                </mc:Choice>
                <mc:Fallback>
                  <p:oleObj name="公式" r:id="rId8"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
            <p:cNvGraphicFramePr>
              <a:graphicFrameLocks noChangeAspect="1"/>
            </p:cNvGraphicFramePr>
            <p:nvPr/>
          </p:nvGraphicFramePr>
          <p:xfrm>
            <a:off x="4944" y="2112"/>
            <a:ext cx="236" cy="236"/>
          </p:xfrm>
          <a:graphic>
            <a:graphicData uri="http://schemas.openxmlformats.org/presentationml/2006/ole">
              <mc:AlternateContent xmlns:mc="http://schemas.openxmlformats.org/markup-compatibility/2006">
                <mc:Choice xmlns:v="urn:schemas-microsoft-com:vml" Requires="v">
                  <p:oleObj spid="_x0000_s299749" name="公式" r:id="rId9" imgW="139700" imgH="139700" progId="Equation.3">
                    <p:embed/>
                  </p:oleObj>
                </mc:Choice>
                <mc:Fallback>
                  <p:oleObj name="公式" r:id="rId9"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9"/>
            <p:cNvGraphicFramePr>
              <a:graphicFrameLocks noChangeAspect="1"/>
            </p:cNvGraphicFramePr>
            <p:nvPr/>
          </p:nvGraphicFramePr>
          <p:xfrm>
            <a:off x="4992" y="2544"/>
            <a:ext cx="236" cy="236"/>
          </p:xfrm>
          <a:graphic>
            <a:graphicData uri="http://schemas.openxmlformats.org/presentationml/2006/ole">
              <mc:AlternateContent xmlns:mc="http://schemas.openxmlformats.org/markup-compatibility/2006">
                <mc:Choice xmlns:v="urn:schemas-microsoft-com:vml" Requires="v">
                  <p:oleObj spid="_x0000_s299750" name="公式" r:id="rId10" imgW="139700" imgH="139700" progId="Equation.3">
                    <p:embed/>
                  </p:oleObj>
                </mc:Choice>
                <mc:Fallback>
                  <p:oleObj name="公式" r:id="rId10"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0"/>
            <p:cNvGraphicFramePr>
              <a:graphicFrameLocks noChangeAspect="1"/>
            </p:cNvGraphicFramePr>
            <p:nvPr/>
          </p:nvGraphicFramePr>
          <p:xfrm>
            <a:off x="4560" y="2544"/>
            <a:ext cx="236" cy="236"/>
          </p:xfrm>
          <a:graphic>
            <a:graphicData uri="http://schemas.openxmlformats.org/presentationml/2006/ole">
              <mc:AlternateContent xmlns:mc="http://schemas.openxmlformats.org/markup-compatibility/2006">
                <mc:Choice xmlns:v="urn:schemas-microsoft-com:vml" Requires="v">
                  <p:oleObj spid="_x0000_s299751" name="公式" r:id="rId11" imgW="139700" imgH="139700" progId="Equation.3">
                    <p:embed/>
                  </p:oleObj>
                </mc:Choice>
                <mc:Fallback>
                  <p:oleObj name="公式" r:id="rId11"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1"/>
            <p:cNvGraphicFramePr>
              <a:graphicFrameLocks noChangeAspect="1"/>
            </p:cNvGraphicFramePr>
            <p:nvPr/>
          </p:nvGraphicFramePr>
          <p:xfrm>
            <a:off x="4176" y="2544"/>
            <a:ext cx="236" cy="236"/>
          </p:xfrm>
          <a:graphic>
            <a:graphicData uri="http://schemas.openxmlformats.org/presentationml/2006/ole">
              <mc:AlternateContent xmlns:mc="http://schemas.openxmlformats.org/markup-compatibility/2006">
                <mc:Choice xmlns:v="urn:schemas-microsoft-com:vml" Requires="v">
                  <p:oleObj spid="_x0000_s299752" name="公式" r:id="rId12" imgW="139700" imgH="139700" progId="Equation.3">
                    <p:embed/>
                  </p:oleObj>
                </mc:Choice>
                <mc:Fallback>
                  <p:oleObj name="公式" r:id="rId12"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2"/>
            <p:cNvGraphicFramePr>
              <a:graphicFrameLocks noChangeAspect="1"/>
            </p:cNvGraphicFramePr>
            <p:nvPr/>
          </p:nvGraphicFramePr>
          <p:xfrm>
            <a:off x="3792" y="2544"/>
            <a:ext cx="236" cy="236"/>
          </p:xfrm>
          <a:graphic>
            <a:graphicData uri="http://schemas.openxmlformats.org/presentationml/2006/ole">
              <mc:AlternateContent xmlns:mc="http://schemas.openxmlformats.org/markup-compatibility/2006">
                <mc:Choice xmlns:v="urn:schemas-microsoft-com:vml" Requires="v">
                  <p:oleObj spid="_x0000_s299753" name="公式" r:id="rId13" imgW="139700" imgH="139700" progId="Equation.3">
                    <p:embed/>
                  </p:oleObj>
                </mc:Choice>
                <mc:Fallback>
                  <p:oleObj name="公式" r:id="rId13"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Line 26"/>
            <p:cNvSpPr>
              <a:spLocks noChangeShapeType="1"/>
            </p:cNvSpPr>
            <p:nvPr/>
          </p:nvSpPr>
          <p:spPr bwMode="auto">
            <a:xfrm>
              <a:off x="3984" y="1968"/>
              <a:ext cx="1152" cy="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27"/>
            <p:cNvSpPr>
              <a:spLocks noChangeShapeType="1"/>
            </p:cNvSpPr>
            <p:nvPr/>
          </p:nvSpPr>
          <p:spPr bwMode="auto">
            <a:xfrm>
              <a:off x="3984" y="2496"/>
              <a:ext cx="1152" cy="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Line 28"/>
            <p:cNvSpPr>
              <a:spLocks noChangeShapeType="1"/>
            </p:cNvSpPr>
            <p:nvPr/>
          </p:nvSpPr>
          <p:spPr bwMode="auto">
            <a:xfrm>
              <a:off x="3984" y="1968"/>
              <a:ext cx="0" cy="528"/>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Rectangle 29"/>
            <p:cNvSpPr>
              <a:spLocks noChangeArrowheads="1"/>
            </p:cNvSpPr>
            <p:nvPr/>
          </p:nvSpPr>
          <p:spPr bwMode="auto">
            <a:xfrm>
              <a:off x="4896" y="1824"/>
              <a:ext cx="96" cy="816"/>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7" name="Object 58"/>
            <p:cNvGraphicFramePr>
              <a:graphicFrameLocks noChangeAspect="1"/>
            </p:cNvGraphicFramePr>
            <p:nvPr/>
          </p:nvGraphicFramePr>
          <p:xfrm>
            <a:off x="4512" y="2112"/>
            <a:ext cx="236" cy="236"/>
          </p:xfrm>
          <a:graphic>
            <a:graphicData uri="http://schemas.openxmlformats.org/presentationml/2006/ole">
              <mc:AlternateContent xmlns:mc="http://schemas.openxmlformats.org/markup-compatibility/2006">
                <mc:Choice xmlns:v="urn:schemas-microsoft-com:vml" Requires="v">
                  <p:oleObj spid="_x0000_s299754" name="公式" r:id="rId14" imgW="139700" imgH="139700" progId="Equation.3">
                    <p:embed/>
                  </p:oleObj>
                </mc:Choice>
                <mc:Fallback>
                  <p:oleObj name="公式" r:id="rId14"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8"/>
            <p:cNvGraphicFramePr>
              <a:graphicFrameLocks noChangeAspect="1"/>
            </p:cNvGraphicFramePr>
            <p:nvPr/>
          </p:nvGraphicFramePr>
          <p:xfrm>
            <a:off x="4176" y="2112"/>
            <a:ext cx="236" cy="236"/>
          </p:xfrm>
          <a:graphic>
            <a:graphicData uri="http://schemas.openxmlformats.org/presentationml/2006/ole">
              <mc:AlternateContent xmlns:mc="http://schemas.openxmlformats.org/markup-compatibility/2006">
                <mc:Choice xmlns:v="urn:schemas-microsoft-com:vml" Requires="v">
                  <p:oleObj spid="_x0000_s299755" name="公式" r:id="rId15" imgW="139700" imgH="139700" progId="Equation.3">
                    <p:embed/>
                  </p:oleObj>
                </mc:Choice>
                <mc:Fallback>
                  <p:oleObj name="公式" r:id="rId15"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9" name="Object 101"/>
          <p:cNvGraphicFramePr>
            <a:graphicFrameLocks noChangeAspect="1"/>
          </p:cNvGraphicFramePr>
          <p:nvPr>
            <p:extLst>
              <p:ext uri="{D42A27DB-BD31-4B8C-83A1-F6EECF244321}">
                <p14:modId xmlns:p14="http://schemas.microsoft.com/office/powerpoint/2010/main" val="2383567169"/>
              </p:ext>
            </p:extLst>
          </p:nvPr>
        </p:nvGraphicFramePr>
        <p:xfrm>
          <a:off x="6996877" y="1900193"/>
          <a:ext cx="301625" cy="379412"/>
        </p:xfrm>
        <a:graphic>
          <a:graphicData uri="http://schemas.openxmlformats.org/presentationml/2006/ole">
            <mc:AlternateContent xmlns:mc="http://schemas.openxmlformats.org/markup-compatibility/2006">
              <mc:Choice xmlns:v="urn:schemas-microsoft-com:vml" Requires="v">
                <p:oleObj spid="_x0000_s299756" name="公式" r:id="rId16" imgW="152334" imgH="190417" progId="Equation.3">
                  <p:embed/>
                </p:oleObj>
              </mc:Choice>
              <mc:Fallback>
                <p:oleObj name="公式" r:id="rId16" imgW="152334" imgH="190417"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96877" y="1900193"/>
                        <a:ext cx="3016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Line 33"/>
          <p:cNvSpPr>
            <a:spLocks noChangeShapeType="1"/>
          </p:cNvSpPr>
          <p:nvPr/>
        </p:nvSpPr>
        <p:spPr bwMode="auto">
          <a:xfrm flipV="1">
            <a:off x="9141900" y="584200"/>
            <a:ext cx="0" cy="914400"/>
          </a:xfrm>
          <a:prstGeom prst="line">
            <a:avLst/>
          </a:prstGeom>
          <a:noFill/>
          <a:ln w="28575">
            <a:solidFill>
              <a:srgbClr val="FF3399"/>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1" name="Group 72"/>
          <p:cNvGrpSpPr>
            <a:grpSpLocks/>
          </p:cNvGrpSpPr>
          <p:nvPr/>
        </p:nvGrpSpPr>
        <p:grpSpPr bwMode="auto">
          <a:xfrm>
            <a:off x="9339267" y="1058865"/>
            <a:ext cx="896938" cy="539750"/>
            <a:chOff x="4752" y="1531"/>
            <a:chExt cx="565" cy="340"/>
          </a:xfrm>
        </p:grpSpPr>
        <p:sp>
          <p:nvSpPr>
            <p:cNvPr id="22" name="Line 32"/>
            <p:cNvSpPr>
              <a:spLocks noChangeShapeType="1"/>
            </p:cNvSpPr>
            <p:nvPr/>
          </p:nvSpPr>
          <p:spPr bwMode="auto">
            <a:xfrm>
              <a:off x="4752" y="1824"/>
              <a:ext cx="336" cy="0"/>
            </a:xfrm>
            <a:prstGeom prst="line">
              <a:avLst/>
            </a:prstGeom>
            <a:noFill/>
            <a:ln w="38100">
              <a:solidFill>
                <a:srgbClr val="0070C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Object 34"/>
            <p:cNvGraphicFramePr>
              <a:graphicFrameLocks noChangeAspect="1"/>
            </p:cNvGraphicFramePr>
            <p:nvPr>
              <p:extLst>
                <p:ext uri="{D42A27DB-BD31-4B8C-83A1-F6EECF244321}">
                  <p14:modId xmlns:p14="http://schemas.microsoft.com/office/powerpoint/2010/main" val="436181034"/>
                </p:ext>
              </p:extLst>
            </p:nvPr>
          </p:nvGraphicFramePr>
          <p:xfrm>
            <a:off x="5056" y="1531"/>
            <a:ext cx="261" cy="340"/>
          </p:xfrm>
          <a:graphic>
            <a:graphicData uri="http://schemas.openxmlformats.org/presentationml/2006/ole">
              <mc:AlternateContent xmlns:mc="http://schemas.openxmlformats.org/markup-compatibility/2006">
                <mc:Choice xmlns:v="urn:schemas-microsoft-com:vml" Requires="v">
                  <p:oleObj spid="_x0000_s299757" name="公式" r:id="rId18" imgW="126780" imgH="164814" progId="Equation.3">
                    <p:embed/>
                  </p:oleObj>
                </mc:Choice>
                <mc:Fallback>
                  <p:oleObj name="公式" r:id="rId18" imgW="126780" imgH="164814"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56" y="1531"/>
                          <a:ext cx="26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 name="Object 37"/>
          <p:cNvGraphicFramePr>
            <a:graphicFrameLocks noChangeAspect="1"/>
          </p:cNvGraphicFramePr>
          <p:nvPr>
            <p:extLst>
              <p:ext uri="{D42A27DB-BD31-4B8C-83A1-F6EECF244321}">
                <p14:modId xmlns:p14="http://schemas.microsoft.com/office/powerpoint/2010/main" val="110108541"/>
              </p:ext>
            </p:extLst>
          </p:nvPr>
        </p:nvGraphicFramePr>
        <p:xfrm>
          <a:off x="9339263" y="914400"/>
          <a:ext cx="355600" cy="463550"/>
        </p:xfrm>
        <a:graphic>
          <a:graphicData uri="http://schemas.openxmlformats.org/presentationml/2006/ole">
            <mc:AlternateContent xmlns:mc="http://schemas.openxmlformats.org/markup-compatibility/2006">
              <mc:Choice xmlns:v="urn:schemas-microsoft-com:vml" Requires="v">
                <p:oleObj spid="_x0000_s299758" name="公式" r:id="rId20" imgW="76123" imgH="114182" progId="Equation.3">
                  <p:embed/>
                </p:oleObj>
              </mc:Choice>
              <mc:Fallback>
                <p:oleObj name="公式" r:id="rId20" imgW="76123" imgH="11418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39263" y="914400"/>
                        <a:ext cx="3556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41"/>
          <p:cNvSpPr>
            <a:spLocks noChangeShapeType="1"/>
          </p:cNvSpPr>
          <p:nvPr/>
        </p:nvSpPr>
        <p:spPr bwMode="auto">
          <a:xfrm>
            <a:off x="8501063" y="1524000"/>
            <a:ext cx="685800" cy="0"/>
          </a:xfrm>
          <a:prstGeom prst="line">
            <a:avLst/>
          </a:prstGeom>
          <a:noFill/>
          <a:ln w="38100">
            <a:solidFill>
              <a:srgbClr val="FF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6" name="Object 51"/>
          <p:cNvGraphicFramePr>
            <a:graphicFrameLocks noChangeAspect="1"/>
          </p:cNvGraphicFramePr>
          <p:nvPr>
            <p:extLst>
              <p:ext uri="{D42A27DB-BD31-4B8C-83A1-F6EECF244321}">
                <p14:modId xmlns:p14="http://schemas.microsoft.com/office/powerpoint/2010/main" val="1254122863"/>
              </p:ext>
            </p:extLst>
          </p:nvPr>
        </p:nvGraphicFramePr>
        <p:xfrm>
          <a:off x="8619100" y="115889"/>
          <a:ext cx="533400" cy="631825"/>
        </p:xfrm>
        <a:graphic>
          <a:graphicData uri="http://schemas.openxmlformats.org/presentationml/2006/ole">
            <mc:AlternateContent xmlns:mc="http://schemas.openxmlformats.org/markup-compatibility/2006">
              <mc:Choice xmlns:v="urn:schemas-microsoft-com:vml" Requires="v">
                <p:oleObj spid="_x0000_s299759" name="公式" r:id="rId22" imgW="215713" imgH="253780" progId="Equation.3">
                  <p:embed/>
                </p:oleObj>
              </mc:Choice>
              <mc:Fallback>
                <p:oleObj name="公式" r:id="rId22" imgW="215713" imgH="2537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619100" y="115889"/>
                        <a:ext cx="533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AutoShape 30"/>
          <p:cNvSpPr>
            <a:spLocks noChangeArrowheads="1"/>
          </p:cNvSpPr>
          <p:nvPr/>
        </p:nvSpPr>
        <p:spPr bwMode="auto">
          <a:xfrm>
            <a:off x="9186863" y="1447800"/>
            <a:ext cx="152400" cy="152400"/>
          </a:xfrm>
          <a:prstGeom prst="flowChartOr">
            <a:avLst/>
          </a:prstGeom>
          <a:solidFill>
            <a:srgbClr val="FFFFFF"/>
          </a:solidFill>
          <a:ln w="19050">
            <a:solidFill>
              <a:srgbClr val="00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8" name="Line 36"/>
          <p:cNvSpPr>
            <a:spLocks noChangeShapeType="1"/>
          </p:cNvSpPr>
          <p:nvPr/>
        </p:nvSpPr>
        <p:spPr bwMode="auto">
          <a:xfrm flipV="1">
            <a:off x="9263063" y="990600"/>
            <a:ext cx="0" cy="457200"/>
          </a:xfrm>
          <a:prstGeom prst="line">
            <a:avLst/>
          </a:prstGeom>
          <a:noFill/>
          <a:ln w="28575">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9" name="Object 67"/>
          <p:cNvGraphicFramePr>
            <a:graphicFrameLocks noChangeAspect="1"/>
          </p:cNvGraphicFramePr>
          <p:nvPr>
            <p:extLst>
              <p:ext uri="{D42A27DB-BD31-4B8C-83A1-F6EECF244321}">
                <p14:modId xmlns:p14="http://schemas.microsoft.com/office/powerpoint/2010/main" val="1115946912"/>
              </p:ext>
            </p:extLst>
          </p:nvPr>
        </p:nvGraphicFramePr>
        <p:xfrm>
          <a:off x="8145463" y="1255713"/>
          <a:ext cx="457200" cy="508000"/>
        </p:xfrm>
        <a:graphic>
          <a:graphicData uri="http://schemas.openxmlformats.org/presentationml/2006/ole">
            <mc:AlternateContent xmlns:mc="http://schemas.openxmlformats.org/markup-compatibility/2006">
              <mc:Choice xmlns:v="urn:schemas-microsoft-com:vml" Requires="v">
                <p:oleObj spid="_x0000_s299760" name="公式" r:id="rId24" imgW="180860" imgH="209468" progId="Equation.3">
                  <p:embed/>
                </p:oleObj>
              </mc:Choice>
              <mc:Fallback>
                <p:oleObj name="公式" r:id="rId24" imgW="180860" imgH="209468"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45463" y="1255713"/>
                        <a:ext cx="457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Line 71"/>
          <p:cNvSpPr>
            <a:spLocks noChangeShapeType="1"/>
          </p:cNvSpPr>
          <p:nvPr/>
        </p:nvSpPr>
        <p:spPr bwMode="auto">
          <a:xfrm flipH="1">
            <a:off x="8272463" y="990600"/>
            <a:ext cx="381000"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Text Box 99"/>
          <p:cNvSpPr txBox="1">
            <a:spLocks noChangeArrowheads="1"/>
          </p:cNvSpPr>
          <p:nvPr/>
        </p:nvSpPr>
        <p:spPr bwMode="auto">
          <a:xfrm>
            <a:off x="8292349" y="291814"/>
            <a:ext cx="344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I</a:t>
            </a:r>
          </a:p>
        </p:txBody>
      </p:sp>
      <p:sp>
        <p:nvSpPr>
          <p:cNvPr id="32" name="Line 26"/>
          <p:cNvSpPr>
            <a:spLocks noChangeShapeType="1"/>
          </p:cNvSpPr>
          <p:nvPr/>
        </p:nvSpPr>
        <p:spPr bwMode="auto">
          <a:xfrm rot="300000" flipV="1">
            <a:off x="9312276" y="1608138"/>
            <a:ext cx="854075" cy="74612"/>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59"/>
          <p:cNvGraphicFramePr>
            <a:graphicFrameLocks noChangeAspect="1"/>
          </p:cNvGraphicFramePr>
          <p:nvPr>
            <p:extLst>
              <p:ext uri="{D42A27DB-BD31-4B8C-83A1-F6EECF244321}">
                <p14:modId xmlns:p14="http://schemas.microsoft.com/office/powerpoint/2010/main" val="873925739"/>
              </p:ext>
            </p:extLst>
          </p:nvPr>
        </p:nvGraphicFramePr>
        <p:xfrm>
          <a:off x="9796243" y="1702566"/>
          <a:ext cx="596900" cy="631825"/>
        </p:xfrm>
        <a:graphic>
          <a:graphicData uri="http://schemas.openxmlformats.org/presentationml/2006/ole">
            <mc:AlternateContent xmlns:mc="http://schemas.openxmlformats.org/markup-compatibility/2006">
              <mc:Choice xmlns:v="urn:schemas-microsoft-com:vml" Requires="v">
                <p:oleObj spid="_x0000_s299761" name="公式" r:id="rId26" imgW="241195" imgH="253890" progId="Equation.3">
                  <p:embed/>
                </p:oleObj>
              </mc:Choice>
              <mc:Fallback>
                <p:oleObj name="公式" r:id="rId26" imgW="241195" imgH="25389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96243" y="1702566"/>
                        <a:ext cx="5969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53"/>
          <p:cNvGraphicFramePr>
            <a:graphicFrameLocks noChangeAspect="1"/>
          </p:cNvGraphicFramePr>
          <p:nvPr>
            <p:extLst>
              <p:ext uri="{D42A27DB-BD31-4B8C-83A1-F6EECF244321}">
                <p14:modId xmlns:p14="http://schemas.microsoft.com/office/powerpoint/2010/main" val="686230393"/>
              </p:ext>
            </p:extLst>
          </p:nvPr>
        </p:nvGraphicFramePr>
        <p:xfrm>
          <a:off x="2021795" y="1258843"/>
          <a:ext cx="1003300" cy="739775"/>
        </p:xfrm>
        <a:graphic>
          <a:graphicData uri="http://schemas.openxmlformats.org/presentationml/2006/ole">
            <mc:AlternateContent xmlns:mc="http://schemas.openxmlformats.org/markup-compatibility/2006">
              <mc:Choice xmlns:v="urn:schemas-microsoft-com:vml" Requires="v">
                <p:oleObj spid="_x0000_s299762" name="公式" r:id="rId28" imgW="393529" imgH="253890" progId="Equation.3">
                  <p:embed/>
                </p:oleObj>
              </mc:Choice>
              <mc:Fallback>
                <p:oleObj name="公式" r:id="rId28" imgW="393529" imgH="25389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21795" y="1258843"/>
                        <a:ext cx="1003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107"/>
          <p:cNvGraphicFramePr>
            <a:graphicFrameLocks noChangeAspect="1"/>
          </p:cNvGraphicFramePr>
          <p:nvPr>
            <p:extLst>
              <p:ext uri="{D42A27DB-BD31-4B8C-83A1-F6EECF244321}">
                <p14:modId xmlns:p14="http://schemas.microsoft.com/office/powerpoint/2010/main" val="2937789403"/>
              </p:ext>
            </p:extLst>
          </p:nvPr>
        </p:nvGraphicFramePr>
        <p:xfrm>
          <a:off x="3161346" y="1247731"/>
          <a:ext cx="1571625" cy="765175"/>
        </p:xfrm>
        <a:graphic>
          <a:graphicData uri="http://schemas.openxmlformats.org/presentationml/2006/ole">
            <mc:AlternateContent xmlns:mc="http://schemas.openxmlformats.org/markup-compatibility/2006">
              <mc:Choice xmlns:v="urn:schemas-microsoft-com:vml" Requires="v">
                <p:oleObj spid="_x0000_s299763" name="公式" r:id="rId30" imgW="596641" imgH="253890" progId="Equation.3">
                  <p:embed/>
                </p:oleObj>
              </mc:Choice>
              <mc:Fallback>
                <p:oleObj name="公式" r:id="rId30" imgW="596641" imgH="25389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61346" y="1247731"/>
                        <a:ext cx="15716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64"/>
          <p:cNvGraphicFramePr>
            <a:graphicFrameLocks noChangeAspect="1"/>
          </p:cNvGraphicFramePr>
          <p:nvPr>
            <p:extLst>
              <p:ext uri="{D42A27DB-BD31-4B8C-83A1-F6EECF244321}">
                <p14:modId xmlns:p14="http://schemas.microsoft.com/office/powerpoint/2010/main" val="149078311"/>
              </p:ext>
            </p:extLst>
          </p:nvPr>
        </p:nvGraphicFramePr>
        <p:xfrm>
          <a:off x="4757057" y="1209630"/>
          <a:ext cx="1500188" cy="838200"/>
        </p:xfrm>
        <a:graphic>
          <a:graphicData uri="http://schemas.openxmlformats.org/presentationml/2006/ole">
            <mc:AlternateContent xmlns:mc="http://schemas.openxmlformats.org/markup-compatibility/2006">
              <mc:Choice xmlns:v="urn:schemas-microsoft-com:vml" Requires="v">
                <p:oleObj spid="_x0000_s299764" name="公式" r:id="rId32" imgW="520474" imgH="253890" progId="Equation.3">
                  <p:embed/>
                </p:oleObj>
              </mc:Choice>
              <mc:Fallback>
                <p:oleObj name="公式" r:id="rId32" imgW="520474" imgH="25389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57057" y="1209630"/>
                        <a:ext cx="15001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AutoShape 26"/>
          <p:cNvSpPr>
            <a:spLocks noChangeArrowheads="1"/>
          </p:cNvSpPr>
          <p:nvPr/>
        </p:nvSpPr>
        <p:spPr bwMode="auto">
          <a:xfrm>
            <a:off x="2792621" y="137551"/>
            <a:ext cx="3744416" cy="720080"/>
          </a:xfrm>
          <a:prstGeom prst="wedgeRoundRectCallout">
            <a:avLst>
              <a:gd name="adj1" fmla="val 27731"/>
              <a:gd name="adj2" fmla="val 123319"/>
              <a:gd name="adj3" fmla="val 16667"/>
            </a:avLst>
          </a:prstGeom>
          <a:noFill/>
          <a:ln w="38100">
            <a:solidFill>
              <a:srgbClr val="00863D"/>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defRPr/>
            </a:pPr>
            <a:r>
              <a:rPr lang="zh-CN" altLang="en-US" sz="2800" b="1" kern="0" dirty="0">
                <a:solidFill>
                  <a:srgbClr val="FF3399"/>
                </a:solidFill>
              </a:rPr>
              <a:t>外力做正功输入机械能</a:t>
            </a:r>
            <a:endParaRPr lang="zh-CN" altLang="en-US" sz="2800" dirty="0">
              <a:solidFill>
                <a:srgbClr val="FF3399"/>
              </a:solidFill>
            </a:endParaRPr>
          </a:p>
        </p:txBody>
      </p:sp>
      <p:sp>
        <p:nvSpPr>
          <p:cNvPr id="39" name="AutoShape 26"/>
          <p:cNvSpPr>
            <a:spLocks noChangeArrowheads="1"/>
          </p:cNvSpPr>
          <p:nvPr/>
        </p:nvSpPr>
        <p:spPr bwMode="auto">
          <a:xfrm>
            <a:off x="4118143" y="2850252"/>
            <a:ext cx="5449721" cy="720080"/>
          </a:xfrm>
          <a:prstGeom prst="wedgeRoundRectCallout">
            <a:avLst>
              <a:gd name="adj1" fmla="val -43494"/>
              <a:gd name="adj2" fmla="val -182520"/>
              <a:gd name="adj3" fmla="val 16667"/>
            </a:avLst>
          </a:prstGeom>
          <a:noFill/>
          <a:ln w="38100">
            <a:solidFill>
              <a:srgbClr val="FF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None/>
              <a:defRPr/>
            </a:pPr>
            <a:r>
              <a:rPr lang="zh-CN" altLang="en-US" sz="2800" b="1" dirty="0">
                <a:solidFill>
                  <a:srgbClr val="009900"/>
                </a:solidFill>
                <a:latin typeface="+mj-ea"/>
              </a:rPr>
              <a:t>洛仑兹力</a:t>
            </a:r>
            <a:r>
              <a:rPr lang="zh-CN" altLang="en-US" sz="2800" b="1" kern="0" dirty="0">
                <a:solidFill>
                  <a:srgbClr val="009900"/>
                </a:solidFill>
              </a:rPr>
              <a:t>的一个分量做负功吸收它</a:t>
            </a:r>
            <a:endParaRPr lang="zh-CN" altLang="en-US" sz="2800" dirty="0">
              <a:solidFill>
                <a:srgbClr val="009900"/>
              </a:solidFill>
            </a:endParaRPr>
          </a:p>
        </p:txBody>
      </p:sp>
      <p:sp>
        <p:nvSpPr>
          <p:cNvPr id="40" name="AutoShape 26"/>
          <p:cNvSpPr>
            <a:spLocks noChangeArrowheads="1"/>
          </p:cNvSpPr>
          <p:nvPr/>
        </p:nvSpPr>
        <p:spPr bwMode="auto">
          <a:xfrm>
            <a:off x="1775520" y="3756444"/>
            <a:ext cx="5221356" cy="1213481"/>
          </a:xfrm>
          <a:prstGeom prst="wedgeRoundRectCallout">
            <a:avLst>
              <a:gd name="adj1" fmla="val -34080"/>
              <a:gd name="adj2" fmla="val -204042"/>
              <a:gd name="adj3" fmla="val 16667"/>
            </a:avLst>
          </a:prstGeom>
          <a:noFill/>
          <a:ln w="38100">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None/>
              <a:defRPr/>
            </a:pPr>
            <a:endParaRPr lang="en-US" altLang="zh-CN" sz="2800" b="1" kern="0" dirty="0">
              <a:solidFill>
                <a:srgbClr val="CC3300"/>
              </a:solidFill>
            </a:endParaRPr>
          </a:p>
          <a:p>
            <a:pPr algn="ctr">
              <a:spcBef>
                <a:spcPct val="0"/>
              </a:spcBef>
              <a:buNone/>
              <a:defRPr/>
            </a:pPr>
            <a:r>
              <a:rPr lang="zh-CN" altLang="en-US" sz="2800" b="1" dirty="0">
                <a:solidFill>
                  <a:srgbClr val="FF00FF"/>
                </a:solidFill>
                <a:latin typeface="+mj-ea"/>
              </a:rPr>
              <a:t>洛仑兹力</a:t>
            </a:r>
            <a:r>
              <a:rPr lang="zh-CN" altLang="en-US" sz="2800" b="1" kern="0" dirty="0">
                <a:solidFill>
                  <a:srgbClr val="FF00FF"/>
                </a:solidFill>
              </a:rPr>
              <a:t>的另一个分量做正功又</a:t>
            </a:r>
            <a:endParaRPr lang="en-US" altLang="zh-CN" sz="2800" b="1" kern="0" dirty="0">
              <a:solidFill>
                <a:srgbClr val="FF00FF"/>
              </a:solidFill>
            </a:endParaRPr>
          </a:p>
          <a:p>
            <a:pPr algn="ctr">
              <a:spcBef>
                <a:spcPct val="0"/>
              </a:spcBef>
              <a:buNone/>
              <a:defRPr/>
            </a:pPr>
            <a:r>
              <a:rPr lang="zh-CN" altLang="en-US" sz="2800" b="1" kern="0" dirty="0">
                <a:solidFill>
                  <a:srgbClr val="FF00FF"/>
                </a:solidFill>
              </a:rPr>
              <a:t>以电能形式输出这个份额的能量</a:t>
            </a:r>
            <a:endParaRPr lang="en-US" altLang="zh-CN" sz="2800" b="1" kern="0" dirty="0">
              <a:solidFill>
                <a:srgbClr val="FF00FF"/>
              </a:solidFill>
            </a:endParaRPr>
          </a:p>
          <a:p>
            <a:pPr algn="ctr">
              <a:spcBef>
                <a:spcPct val="0"/>
              </a:spcBef>
              <a:buNone/>
              <a:defRPr/>
            </a:pPr>
            <a:endParaRPr lang="zh-CN" altLang="en-US" sz="2800" dirty="0"/>
          </a:p>
        </p:txBody>
      </p:sp>
      <p:sp>
        <p:nvSpPr>
          <p:cNvPr id="41" name="Text Box 54"/>
          <p:cNvSpPr txBox="1">
            <a:spLocks noChangeArrowheads="1"/>
          </p:cNvSpPr>
          <p:nvPr/>
        </p:nvSpPr>
        <p:spPr bwMode="auto">
          <a:xfrm>
            <a:off x="2021795" y="5313871"/>
            <a:ext cx="7850868" cy="1384995"/>
          </a:xfrm>
          <a:prstGeom prst="rect">
            <a:avLst/>
          </a:prstGeom>
          <a:noFill/>
          <a:ln w="9525">
            <a:noFill/>
            <a:miter lim="800000"/>
            <a:headEnd/>
            <a:tailEnd/>
          </a:ln>
        </p:spPr>
        <p:txBody>
          <a:bodyPr wrap="square">
            <a:spAutoFit/>
          </a:bodyPr>
          <a:lstStyle/>
          <a:p>
            <a:pPr fontAlgn="auto">
              <a:spcBef>
                <a:spcPts val="0"/>
              </a:spcBef>
              <a:spcAft>
                <a:spcPts val="0"/>
              </a:spcAft>
              <a:buFont typeface="Wingdings" pitchFamily="2" charset="2"/>
              <a:buChar char="Ø"/>
              <a:defRPr/>
            </a:pPr>
            <a:r>
              <a:rPr lang="zh-CN" altLang="en-US" sz="2800" b="1" kern="0" dirty="0">
                <a:solidFill>
                  <a:srgbClr val="CC3300"/>
                </a:solidFill>
                <a:latin typeface="+mn-lt"/>
                <a:ea typeface="+mn-ea"/>
              </a:rPr>
              <a:t>外力做正功输入机械能，</a:t>
            </a:r>
            <a:r>
              <a:rPr lang="zh-CN" altLang="en-US" sz="2800" b="1" dirty="0">
                <a:solidFill>
                  <a:srgbClr val="CC3300"/>
                </a:solidFill>
                <a:latin typeface="+mj-ea"/>
              </a:rPr>
              <a:t>洛仑兹力</a:t>
            </a:r>
            <a:r>
              <a:rPr lang="zh-CN" altLang="en-US" sz="2800" b="1" kern="0" dirty="0">
                <a:solidFill>
                  <a:srgbClr val="CC3300"/>
                </a:solidFill>
                <a:latin typeface="+mn-lt"/>
                <a:ea typeface="+mn-ea"/>
              </a:rPr>
              <a:t>的一个分量做负功吸收它，</a:t>
            </a:r>
            <a:r>
              <a:rPr lang="zh-CN" altLang="en-US" sz="2800" b="1" dirty="0">
                <a:solidFill>
                  <a:srgbClr val="CC3300"/>
                </a:solidFill>
                <a:latin typeface="+mj-ea"/>
              </a:rPr>
              <a:t>洛仑兹力</a:t>
            </a:r>
            <a:r>
              <a:rPr lang="zh-CN" altLang="en-US" sz="2800" b="1" kern="0" dirty="0">
                <a:solidFill>
                  <a:srgbClr val="CC3300"/>
                </a:solidFill>
              </a:rPr>
              <a:t>的另一个分量做正功</a:t>
            </a:r>
            <a:r>
              <a:rPr lang="zh-CN" altLang="en-US" sz="2800" b="1" kern="0" dirty="0">
                <a:solidFill>
                  <a:srgbClr val="CC3300"/>
                </a:solidFill>
                <a:latin typeface="+mn-lt"/>
                <a:ea typeface="+mn-ea"/>
              </a:rPr>
              <a:t>又以电能形式输出这个份额的能量。</a:t>
            </a:r>
          </a:p>
        </p:txBody>
      </p:sp>
    </p:spTree>
    <p:extLst>
      <p:ext uri="{BB962C8B-B14F-4D97-AF65-F5344CB8AC3E}">
        <p14:creationId xmlns:p14="http://schemas.microsoft.com/office/powerpoint/2010/main" val="102523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1">
                                            <p:txEl>
                                              <p:pRg st="0" end="0"/>
                                            </p:txEl>
                                          </p:spTgt>
                                        </p:tgtEl>
                                        <p:attrNameLst>
                                          <p:attrName>style.visibility</p:attrName>
                                        </p:attrNameLst>
                                      </p:cBhvr>
                                      <p:to>
                                        <p:strVal val="visible"/>
                                      </p:to>
                                    </p:set>
                                    <p:animEffect transition="in" filter="fade">
                                      <p:cBhvr>
                                        <p:cTn id="26" dur="1000"/>
                                        <p:tgtEl>
                                          <p:spTgt spid="31">
                                            <p:txEl>
                                              <p:pRg st="0" end="0"/>
                                            </p:txEl>
                                          </p:spTgt>
                                        </p:tgtEl>
                                      </p:cBhvr>
                                    </p:animEffect>
                                    <p:anim calcmode="lin" valueType="num">
                                      <p:cBhvr>
                                        <p:cTn id="27"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anim calcmode="lin" valueType="num">
                                      <p:cBhvr>
                                        <p:cTn id="78" dur="1000" fill="hold"/>
                                        <p:tgtEl>
                                          <p:spTgt spid="26"/>
                                        </p:tgtEl>
                                        <p:attrNameLst>
                                          <p:attrName>ppt_x</p:attrName>
                                        </p:attrNameLst>
                                      </p:cBhvr>
                                      <p:tavLst>
                                        <p:tav tm="0">
                                          <p:val>
                                            <p:strVal val="#ppt_x"/>
                                          </p:val>
                                        </p:tav>
                                        <p:tav tm="100000">
                                          <p:val>
                                            <p:strVal val="#ppt_x"/>
                                          </p:val>
                                        </p:tav>
                                      </p:tavLst>
                                    </p:anim>
                                    <p:anim calcmode="lin" valueType="num">
                                      <p:cBhvr>
                                        <p:cTn id="7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additive="base">
                                        <p:cTn id="84" dur="500" fill="hold"/>
                                        <p:tgtEl>
                                          <p:spTgt spid="25"/>
                                        </p:tgtEl>
                                        <p:attrNameLst>
                                          <p:attrName>ppt_x</p:attrName>
                                        </p:attrNameLst>
                                      </p:cBhvr>
                                      <p:tavLst>
                                        <p:tav tm="0">
                                          <p:val>
                                            <p:strVal val="#ppt_x"/>
                                          </p:val>
                                        </p:tav>
                                        <p:tav tm="100000">
                                          <p:val>
                                            <p:strVal val="#ppt_x"/>
                                          </p:val>
                                        </p:tav>
                                      </p:tavLst>
                                    </p:anim>
                                    <p:anim calcmode="lin" valueType="num">
                                      <p:cBhvr additive="base">
                                        <p:cTn id="8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1000"/>
                                        <p:tgtEl>
                                          <p:spTgt spid="29"/>
                                        </p:tgtEl>
                                      </p:cBhvr>
                                    </p:animEffect>
                                    <p:anim calcmode="lin" valueType="num">
                                      <p:cBhvr>
                                        <p:cTn id="91" dur="1000" fill="hold"/>
                                        <p:tgtEl>
                                          <p:spTgt spid="29"/>
                                        </p:tgtEl>
                                        <p:attrNameLst>
                                          <p:attrName>ppt_x</p:attrName>
                                        </p:attrNameLst>
                                      </p:cBhvr>
                                      <p:tavLst>
                                        <p:tav tm="0">
                                          <p:val>
                                            <p:strVal val="#ppt_x"/>
                                          </p:val>
                                        </p:tav>
                                        <p:tav tm="100000">
                                          <p:val>
                                            <p:strVal val="#ppt_x"/>
                                          </p:val>
                                        </p:tav>
                                      </p:tavLst>
                                    </p:anim>
                                    <p:anim calcmode="lin" valueType="num">
                                      <p:cBhvr>
                                        <p:cTn id="9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fill="hold"/>
                                        <p:tgtEl>
                                          <p:spTgt spid="34"/>
                                        </p:tgtEl>
                                        <p:attrNameLst>
                                          <p:attrName>ppt_x</p:attrName>
                                        </p:attrNameLst>
                                      </p:cBhvr>
                                      <p:tavLst>
                                        <p:tav tm="0">
                                          <p:val>
                                            <p:strVal val="#ppt_x"/>
                                          </p:val>
                                        </p:tav>
                                        <p:tav tm="100000">
                                          <p:val>
                                            <p:strVal val="#ppt_x"/>
                                          </p:val>
                                        </p:tav>
                                      </p:tavLst>
                                    </p:anim>
                                    <p:anim calcmode="lin" valueType="num">
                                      <p:cBhvr additive="base">
                                        <p:cTn id="98" dur="500" fill="hold"/>
                                        <p:tgtEl>
                                          <p:spTgt spid="34"/>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500" fill="hold"/>
                                        <p:tgtEl>
                                          <p:spTgt spid="35"/>
                                        </p:tgtEl>
                                        <p:attrNameLst>
                                          <p:attrName>ppt_x</p:attrName>
                                        </p:attrNameLst>
                                      </p:cBhvr>
                                      <p:tavLst>
                                        <p:tav tm="0">
                                          <p:val>
                                            <p:strVal val="#ppt_x"/>
                                          </p:val>
                                        </p:tav>
                                        <p:tav tm="100000">
                                          <p:val>
                                            <p:strVal val="#ppt_x"/>
                                          </p:val>
                                        </p:tav>
                                      </p:tavLst>
                                    </p:anim>
                                    <p:anim calcmode="lin" valueType="num">
                                      <p:cBhvr additive="base">
                                        <p:cTn id="10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1000"/>
                                        <p:tgtEl>
                                          <p:spTgt spid="36"/>
                                        </p:tgtEl>
                                      </p:cBhvr>
                                    </p:animEffect>
                                    <p:anim calcmode="lin" valueType="num">
                                      <p:cBhvr>
                                        <p:cTn id="108" dur="1000" fill="hold"/>
                                        <p:tgtEl>
                                          <p:spTgt spid="36"/>
                                        </p:tgtEl>
                                        <p:attrNameLst>
                                          <p:attrName>ppt_x</p:attrName>
                                        </p:attrNameLst>
                                      </p:cBhvr>
                                      <p:tavLst>
                                        <p:tav tm="0">
                                          <p:val>
                                            <p:strVal val="#ppt_x"/>
                                          </p:val>
                                        </p:tav>
                                        <p:tav tm="100000">
                                          <p:val>
                                            <p:strVal val="#ppt_x"/>
                                          </p:val>
                                        </p:tav>
                                      </p:tavLst>
                                    </p:anim>
                                    <p:anim calcmode="lin" valueType="num">
                                      <p:cBhvr>
                                        <p:cTn id="10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37"/>
                                        </p:tgtEl>
                                        <p:attrNameLst>
                                          <p:attrName>style.visibility</p:attrName>
                                        </p:attrNameLst>
                                      </p:cBhvr>
                                      <p:to>
                                        <p:strVal val="visible"/>
                                      </p:to>
                                    </p:set>
                                    <p:anim calcmode="lin" valueType="num">
                                      <p:cBhvr additive="base">
                                        <p:cTn id="114" dur="500" fill="hold"/>
                                        <p:tgtEl>
                                          <p:spTgt spid="37"/>
                                        </p:tgtEl>
                                        <p:attrNameLst>
                                          <p:attrName>ppt_x</p:attrName>
                                        </p:attrNameLst>
                                      </p:cBhvr>
                                      <p:tavLst>
                                        <p:tav tm="0">
                                          <p:val>
                                            <p:strVal val="#ppt_x"/>
                                          </p:val>
                                        </p:tav>
                                        <p:tav tm="100000">
                                          <p:val>
                                            <p:strVal val="#ppt_x"/>
                                          </p:val>
                                        </p:tav>
                                      </p:tavLst>
                                    </p:anim>
                                    <p:anim calcmode="lin" valueType="num">
                                      <p:cBhvr additive="base">
                                        <p:cTn id="11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39"/>
                                        </p:tgtEl>
                                        <p:attrNameLst>
                                          <p:attrName>style.visibility</p:attrName>
                                        </p:attrNameLst>
                                      </p:cBhvr>
                                      <p:to>
                                        <p:strVal val="visible"/>
                                      </p:to>
                                    </p:set>
                                    <p:anim calcmode="lin" valueType="num">
                                      <p:cBhvr additive="base">
                                        <p:cTn id="120" dur="500" fill="hold"/>
                                        <p:tgtEl>
                                          <p:spTgt spid="39"/>
                                        </p:tgtEl>
                                        <p:attrNameLst>
                                          <p:attrName>ppt_x</p:attrName>
                                        </p:attrNameLst>
                                      </p:cBhvr>
                                      <p:tavLst>
                                        <p:tav tm="0">
                                          <p:val>
                                            <p:strVal val="#ppt_x"/>
                                          </p:val>
                                        </p:tav>
                                        <p:tav tm="100000">
                                          <p:val>
                                            <p:strVal val="#ppt_x"/>
                                          </p:val>
                                        </p:tav>
                                      </p:tavLst>
                                    </p:anim>
                                    <p:anim calcmode="lin" valueType="num">
                                      <p:cBhvr additive="base">
                                        <p:cTn id="12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40"/>
                                        </p:tgtEl>
                                        <p:attrNameLst>
                                          <p:attrName>style.visibility</p:attrName>
                                        </p:attrNameLst>
                                      </p:cBhvr>
                                      <p:to>
                                        <p:strVal val="visible"/>
                                      </p:to>
                                    </p:set>
                                    <p:anim calcmode="lin" valueType="num">
                                      <p:cBhvr additive="base">
                                        <p:cTn id="126" dur="500" fill="hold"/>
                                        <p:tgtEl>
                                          <p:spTgt spid="40"/>
                                        </p:tgtEl>
                                        <p:attrNameLst>
                                          <p:attrName>ppt_x</p:attrName>
                                        </p:attrNameLst>
                                      </p:cBhvr>
                                      <p:tavLst>
                                        <p:tav tm="0">
                                          <p:val>
                                            <p:strVal val="#ppt_x"/>
                                          </p:val>
                                        </p:tav>
                                        <p:tav tm="100000">
                                          <p:val>
                                            <p:strVal val="#ppt_x"/>
                                          </p:val>
                                        </p:tav>
                                      </p:tavLst>
                                    </p:anim>
                                    <p:anim calcmode="lin" valueType="num">
                                      <p:cBhvr additive="base">
                                        <p:cTn id="12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6" presetClass="entr" presetSubtype="0" fill="hold" grpId="0" nodeType="click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wipe(down)">
                                      <p:cBhvr>
                                        <p:cTn id="132" dur="580">
                                          <p:stCondLst>
                                            <p:cond delay="0"/>
                                          </p:stCondLst>
                                        </p:cTn>
                                        <p:tgtEl>
                                          <p:spTgt spid="41"/>
                                        </p:tgtEl>
                                      </p:cBhvr>
                                    </p:animEffect>
                                    <p:anim calcmode="lin" valueType="num">
                                      <p:cBhvr>
                                        <p:cTn id="133"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34"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35"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36"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37"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8" dur="26">
                                          <p:stCondLst>
                                            <p:cond delay="650"/>
                                          </p:stCondLst>
                                        </p:cTn>
                                        <p:tgtEl>
                                          <p:spTgt spid="41"/>
                                        </p:tgtEl>
                                      </p:cBhvr>
                                      <p:to x="100000" y="60000"/>
                                    </p:animScale>
                                    <p:animScale>
                                      <p:cBhvr>
                                        <p:cTn id="139" dur="166" decel="50000">
                                          <p:stCondLst>
                                            <p:cond delay="676"/>
                                          </p:stCondLst>
                                        </p:cTn>
                                        <p:tgtEl>
                                          <p:spTgt spid="41"/>
                                        </p:tgtEl>
                                      </p:cBhvr>
                                      <p:to x="100000" y="100000"/>
                                    </p:animScale>
                                    <p:animScale>
                                      <p:cBhvr>
                                        <p:cTn id="140" dur="26">
                                          <p:stCondLst>
                                            <p:cond delay="1312"/>
                                          </p:stCondLst>
                                        </p:cTn>
                                        <p:tgtEl>
                                          <p:spTgt spid="41"/>
                                        </p:tgtEl>
                                      </p:cBhvr>
                                      <p:to x="100000" y="80000"/>
                                    </p:animScale>
                                    <p:animScale>
                                      <p:cBhvr>
                                        <p:cTn id="141" dur="166" decel="50000">
                                          <p:stCondLst>
                                            <p:cond delay="1338"/>
                                          </p:stCondLst>
                                        </p:cTn>
                                        <p:tgtEl>
                                          <p:spTgt spid="41"/>
                                        </p:tgtEl>
                                      </p:cBhvr>
                                      <p:to x="100000" y="100000"/>
                                    </p:animScale>
                                    <p:animScale>
                                      <p:cBhvr>
                                        <p:cTn id="142" dur="26">
                                          <p:stCondLst>
                                            <p:cond delay="1642"/>
                                          </p:stCondLst>
                                        </p:cTn>
                                        <p:tgtEl>
                                          <p:spTgt spid="41"/>
                                        </p:tgtEl>
                                      </p:cBhvr>
                                      <p:to x="100000" y="90000"/>
                                    </p:animScale>
                                    <p:animScale>
                                      <p:cBhvr>
                                        <p:cTn id="143" dur="166" decel="50000">
                                          <p:stCondLst>
                                            <p:cond delay="1668"/>
                                          </p:stCondLst>
                                        </p:cTn>
                                        <p:tgtEl>
                                          <p:spTgt spid="41"/>
                                        </p:tgtEl>
                                      </p:cBhvr>
                                      <p:to x="100000" y="100000"/>
                                    </p:animScale>
                                    <p:animScale>
                                      <p:cBhvr>
                                        <p:cTn id="144" dur="26">
                                          <p:stCondLst>
                                            <p:cond delay="1808"/>
                                          </p:stCondLst>
                                        </p:cTn>
                                        <p:tgtEl>
                                          <p:spTgt spid="41"/>
                                        </p:tgtEl>
                                      </p:cBhvr>
                                      <p:to x="100000" y="95000"/>
                                    </p:animScale>
                                    <p:animScale>
                                      <p:cBhvr>
                                        <p:cTn id="145" dur="166" decel="50000">
                                          <p:stCondLst>
                                            <p:cond delay="1834"/>
                                          </p:stCondLst>
                                        </p:cTn>
                                        <p:tgtEl>
                                          <p:spTgt spid="4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7" grpId="0" animBg="1"/>
      <p:bldP spid="28" grpId="0" animBg="1"/>
      <p:bldP spid="30" grpId="0" animBg="1"/>
      <p:bldP spid="32" grpId="0" animBg="1"/>
      <p:bldP spid="37" grpId="0" animBg="1"/>
      <p:bldP spid="39" grpId="0" animBg="1"/>
      <p:bldP spid="40" grpId="0"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2351585" y="449046"/>
            <a:ext cx="40222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smtClean="0">
                <a:solidFill>
                  <a:srgbClr val="FF0000"/>
                </a:solidFill>
                <a:latin typeface="Calibri" panose="020F0502020204030204" pitchFamily="34" charset="0"/>
              </a:rPr>
              <a:t>16.1</a:t>
            </a:r>
            <a:r>
              <a:rPr lang="en-US" altLang="zh-CN" sz="3600" b="1" dirty="0" smtClean="0">
                <a:solidFill>
                  <a:srgbClr val="FF0000"/>
                </a:solidFill>
                <a:latin typeface="宋体" panose="02010600030101010101" pitchFamily="2" charset="-122"/>
              </a:rPr>
              <a:t> </a:t>
            </a:r>
            <a:r>
              <a:rPr lang="zh-CN" altLang="en-US" sz="3600" b="1" dirty="0">
                <a:solidFill>
                  <a:srgbClr val="FF0000"/>
                </a:solidFill>
                <a:latin typeface="宋体" panose="02010600030101010101" pitchFamily="2" charset="-122"/>
              </a:rPr>
              <a:t>电磁感应定律</a:t>
            </a:r>
          </a:p>
        </p:txBody>
      </p:sp>
      <p:sp>
        <p:nvSpPr>
          <p:cNvPr id="5123" name="矩形 2"/>
          <p:cNvSpPr>
            <a:spLocks noChangeArrowheads="1"/>
          </p:cNvSpPr>
          <p:nvPr/>
        </p:nvSpPr>
        <p:spPr bwMode="auto">
          <a:xfrm>
            <a:off x="2049464" y="1430338"/>
            <a:ext cx="34813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F3399"/>
                </a:solidFill>
                <a:latin typeface="宋体" panose="02010600030101010101" pitchFamily="2" charset="-122"/>
              </a:rPr>
              <a:t>一、电磁感应现象</a:t>
            </a:r>
            <a:endParaRPr lang="zh-CN" altLang="en-US" sz="3200" b="1" dirty="0">
              <a:solidFill>
                <a:srgbClr val="FF3399"/>
              </a:solidFill>
              <a:latin typeface="Calibri" panose="020F0502020204030204" pitchFamily="34" charset="0"/>
            </a:endParaRPr>
          </a:p>
        </p:txBody>
      </p:sp>
      <p:sp>
        <p:nvSpPr>
          <p:cNvPr id="5124" name="矩形 3"/>
          <p:cNvSpPr>
            <a:spLocks noChangeArrowheads="1"/>
          </p:cNvSpPr>
          <p:nvPr/>
        </p:nvSpPr>
        <p:spPr bwMode="auto">
          <a:xfrm>
            <a:off x="1881189" y="2349500"/>
            <a:ext cx="842962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CC"/>
                </a:solidFill>
                <a:latin typeface="宋体" panose="02010600030101010101" pitchFamily="2" charset="-122"/>
              </a:rPr>
              <a:t>1820</a:t>
            </a:r>
            <a:r>
              <a:rPr lang="zh-CN" altLang="en-US" sz="2800" b="1" dirty="0">
                <a:solidFill>
                  <a:srgbClr val="0000CC"/>
                </a:solidFill>
                <a:latin typeface="宋体" panose="02010600030101010101" pitchFamily="2" charset="-122"/>
              </a:rPr>
              <a:t>年</a:t>
            </a:r>
            <a:r>
              <a:rPr lang="en-US" altLang="zh-CN" sz="2800" b="1" dirty="0" err="1">
                <a:solidFill>
                  <a:srgbClr val="0000CC"/>
                </a:solidFill>
                <a:latin typeface="宋体" panose="02010600030101010101" pitchFamily="2" charset="-122"/>
              </a:rPr>
              <a:t>H.C.奥斯特</a:t>
            </a:r>
            <a:r>
              <a:rPr lang="zh-CN" altLang="en-US" sz="2800" b="1" dirty="0">
                <a:solidFill>
                  <a:srgbClr val="0000CC"/>
                </a:solidFill>
                <a:latin typeface="宋体" panose="02010600030101010101" pitchFamily="2" charset="-122"/>
              </a:rPr>
              <a:t>发现</a:t>
            </a:r>
            <a:r>
              <a:rPr lang="en-US" altLang="zh-CN" sz="2800" b="1" dirty="0" err="1">
                <a:solidFill>
                  <a:srgbClr val="0000CC"/>
                </a:solidFill>
                <a:latin typeface="宋体" panose="02010600030101010101" pitchFamily="2" charset="-122"/>
              </a:rPr>
              <a:t>电流磁效应</a:t>
            </a:r>
            <a:r>
              <a:rPr lang="zh-CN" altLang="en-US" sz="2800" b="1" dirty="0">
                <a:solidFill>
                  <a:srgbClr val="0000CC"/>
                </a:solidFill>
                <a:latin typeface="宋体" panose="02010600030101010101" pitchFamily="2" charset="-122"/>
              </a:rPr>
              <a:t>后，许多</a:t>
            </a:r>
            <a:r>
              <a:rPr lang="en-US" altLang="zh-CN" sz="2800" b="1" dirty="0" err="1">
                <a:solidFill>
                  <a:srgbClr val="0000CC"/>
                </a:solidFill>
                <a:latin typeface="宋体" panose="02010600030101010101" pitchFamily="2" charset="-122"/>
              </a:rPr>
              <a:t>物理学家</a:t>
            </a:r>
            <a:r>
              <a:rPr lang="zh-CN" altLang="en-US" sz="2800" b="1" dirty="0">
                <a:solidFill>
                  <a:srgbClr val="0000CC"/>
                </a:solidFill>
                <a:latin typeface="宋体" panose="02010600030101010101" pitchFamily="2" charset="-122"/>
              </a:rPr>
              <a:t>便试图寻找它的逆效应，提出了磁能否产生电，磁能否对电作用的问题，</a:t>
            </a:r>
            <a:r>
              <a:rPr lang="en-US" altLang="zh-CN" sz="2800" b="1" dirty="0">
                <a:solidFill>
                  <a:srgbClr val="0000CC"/>
                </a:solidFill>
                <a:latin typeface="宋体" panose="02010600030101010101" pitchFamily="2" charset="-122"/>
              </a:rPr>
              <a:t>1822</a:t>
            </a:r>
            <a:r>
              <a:rPr lang="zh-CN" altLang="en-US" sz="2800" b="1" dirty="0">
                <a:solidFill>
                  <a:srgbClr val="0000CC"/>
                </a:solidFill>
                <a:latin typeface="宋体" panose="02010600030101010101" pitchFamily="2" charset="-122"/>
              </a:rPr>
              <a:t>年</a:t>
            </a:r>
            <a:r>
              <a:rPr lang="en-US" altLang="zh-CN" sz="2800" b="1" dirty="0">
                <a:solidFill>
                  <a:srgbClr val="0000CC"/>
                </a:solidFill>
                <a:latin typeface="宋体" panose="02010600030101010101" pitchFamily="2" charset="-122"/>
              </a:rPr>
              <a:t>D.F.J.</a:t>
            </a:r>
            <a:r>
              <a:rPr lang="zh-CN" altLang="en-US" sz="2800" b="1" dirty="0">
                <a:solidFill>
                  <a:srgbClr val="0000CC"/>
                </a:solidFill>
                <a:latin typeface="宋体" panose="02010600030101010101" pitchFamily="2" charset="-122"/>
              </a:rPr>
              <a:t>阿喇戈和</a:t>
            </a:r>
            <a:r>
              <a:rPr lang="en-US" altLang="zh-CN" sz="2800" b="1" dirty="0" err="1">
                <a:solidFill>
                  <a:srgbClr val="0000CC"/>
                </a:solidFill>
                <a:latin typeface="宋体" panose="02010600030101010101" pitchFamily="2" charset="-122"/>
              </a:rPr>
              <a:t>A.von洪堡</a:t>
            </a:r>
            <a:r>
              <a:rPr lang="zh-CN" altLang="en-US" sz="2800" b="1" dirty="0">
                <a:solidFill>
                  <a:srgbClr val="0000CC"/>
                </a:solidFill>
                <a:latin typeface="宋体" panose="02010600030101010101" pitchFamily="2" charset="-122"/>
              </a:rPr>
              <a:t>在</a:t>
            </a:r>
            <a:r>
              <a:rPr lang="en-US" altLang="zh-CN" sz="2800" b="1" dirty="0" err="1">
                <a:solidFill>
                  <a:srgbClr val="0000CC"/>
                </a:solidFill>
                <a:latin typeface="宋体" panose="02010600030101010101" pitchFamily="2" charset="-122"/>
              </a:rPr>
              <a:t>测量地磁</a:t>
            </a:r>
            <a:r>
              <a:rPr lang="zh-CN" altLang="en-US" sz="2800" b="1" dirty="0">
                <a:solidFill>
                  <a:srgbClr val="0000CC"/>
                </a:solidFill>
                <a:latin typeface="宋体" panose="02010600030101010101" pitchFamily="2" charset="-122"/>
              </a:rPr>
              <a:t>强度时，偶然发现金属对附近</a:t>
            </a:r>
            <a:r>
              <a:rPr lang="en-US" altLang="zh-CN" sz="2800" b="1" dirty="0" err="1">
                <a:solidFill>
                  <a:srgbClr val="0000CC"/>
                </a:solidFill>
                <a:latin typeface="宋体" panose="02010600030101010101" pitchFamily="2" charset="-122"/>
              </a:rPr>
              <a:t>磁针</a:t>
            </a:r>
            <a:r>
              <a:rPr lang="zh-CN" altLang="en-US" sz="2800" b="1" dirty="0">
                <a:solidFill>
                  <a:srgbClr val="0000CC"/>
                </a:solidFill>
                <a:latin typeface="宋体" panose="02010600030101010101" pitchFamily="2" charset="-122"/>
              </a:rPr>
              <a:t>的振荡有</a:t>
            </a:r>
            <a:r>
              <a:rPr lang="en-US" altLang="zh-CN" sz="2800" b="1" dirty="0" err="1">
                <a:solidFill>
                  <a:srgbClr val="0000CC"/>
                </a:solidFill>
                <a:latin typeface="宋体" panose="02010600030101010101" pitchFamily="2" charset="-122"/>
              </a:rPr>
              <a:t>阻尼作用</a:t>
            </a:r>
            <a:r>
              <a:rPr lang="zh-CN" altLang="en-US" sz="2800" b="1" dirty="0">
                <a:solidFill>
                  <a:srgbClr val="0000CC"/>
                </a:solidFill>
                <a:latin typeface="宋体" panose="02010600030101010101" pitchFamily="2" charset="-122"/>
              </a:rPr>
              <a:t>。</a:t>
            </a:r>
            <a:r>
              <a:rPr lang="en-US" altLang="zh-CN" sz="2800" b="1" dirty="0">
                <a:solidFill>
                  <a:srgbClr val="0000CC"/>
                </a:solidFill>
                <a:latin typeface="宋体" panose="02010600030101010101" pitchFamily="2" charset="-122"/>
              </a:rPr>
              <a:t>1824</a:t>
            </a:r>
            <a:r>
              <a:rPr lang="zh-CN" altLang="en-US" sz="2800" b="1" dirty="0">
                <a:solidFill>
                  <a:srgbClr val="0000CC"/>
                </a:solidFill>
                <a:latin typeface="宋体" panose="02010600030101010101" pitchFamily="2" charset="-122"/>
              </a:rPr>
              <a:t>年，阿喇戈根据这个现象做了铜盘实验，发现</a:t>
            </a:r>
            <a:r>
              <a:rPr lang="en-US" altLang="zh-CN" sz="2800" b="1" dirty="0" err="1">
                <a:solidFill>
                  <a:srgbClr val="0000CC"/>
                </a:solidFill>
                <a:latin typeface="宋体" panose="02010600030101010101" pitchFamily="2" charset="-122"/>
              </a:rPr>
              <a:t>转动</a:t>
            </a:r>
            <a:r>
              <a:rPr lang="zh-CN" altLang="en-US" sz="2800" b="1" dirty="0">
                <a:solidFill>
                  <a:srgbClr val="0000CC"/>
                </a:solidFill>
                <a:latin typeface="宋体" panose="02010600030101010101" pitchFamily="2" charset="-122"/>
              </a:rPr>
              <a:t>的铜盘会带动上方自由悬挂的磁针旋转，但磁针的旋转与铜盘不同步。稍滞后，</a:t>
            </a:r>
            <a:r>
              <a:rPr lang="en-US" altLang="zh-CN" sz="2800" b="1" dirty="0" err="1">
                <a:solidFill>
                  <a:srgbClr val="0000CC"/>
                </a:solidFill>
                <a:latin typeface="宋体" panose="02010600030101010101" pitchFamily="2" charset="-122"/>
              </a:rPr>
              <a:t>电磁</a:t>
            </a:r>
            <a:r>
              <a:rPr lang="zh-CN" altLang="en-US" sz="2800" b="1" dirty="0">
                <a:solidFill>
                  <a:srgbClr val="0000CC"/>
                </a:solidFill>
                <a:latin typeface="宋体" panose="02010600030101010101" pitchFamily="2" charset="-122"/>
              </a:rPr>
              <a:t>阻尼和</a:t>
            </a:r>
            <a:r>
              <a:rPr lang="en-US" altLang="zh-CN" sz="2800" b="1" dirty="0" err="1">
                <a:solidFill>
                  <a:srgbClr val="0000CC"/>
                </a:solidFill>
                <a:latin typeface="宋体" panose="02010600030101010101" pitchFamily="2" charset="-122"/>
              </a:rPr>
              <a:t>电磁驱动</a:t>
            </a:r>
            <a:r>
              <a:rPr lang="zh-CN" altLang="en-US" sz="2800" b="1" dirty="0">
                <a:solidFill>
                  <a:srgbClr val="0000CC"/>
                </a:solidFill>
                <a:latin typeface="宋体" panose="02010600030101010101" pitchFamily="2" charset="-122"/>
              </a:rPr>
              <a:t>是最早发现的</a:t>
            </a:r>
            <a:r>
              <a:rPr lang="en-US" altLang="zh-CN" sz="2800" b="1" dirty="0" err="1">
                <a:solidFill>
                  <a:srgbClr val="0000CC"/>
                </a:solidFill>
                <a:latin typeface="宋体" panose="02010600030101010101" pitchFamily="2" charset="-122"/>
              </a:rPr>
              <a:t>电磁感应现象</a:t>
            </a:r>
            <a:r>
              <a:rPr lang="zh-CN" altLang="en-US" sz="2800" b="1" dirty="0">
                <a:solidFill>
                  <a:srgbClr val="0000CC"/>
                </a:solidFill>
                <a:latin typeface="宋体" panose="02010600030101010101" pitchFamily="2" charset="-122"/>
              </a:rPr>
              <a:t>，但由于没有直接表现为</a:t>
            </a:r>
            <a:r>
              <a:rPr lang="en-US" altLang="zh-CN" sz="2800" b="1" dirty="0" err="1">
                <a:solidFill>
                  <a:srgbClr val="0000CC"/>
                </a:solidFill>
                <a:latin typeface="宋体" panose="02010600030101010101" pitchFamily="2" charset="-122"/>
              </a:rPr>
              <a:t>感应电流</a:t>
            </a:r>
            <a:r>
              <a:rPr lang="zh-CN" altLang="en-US" sz="2800" b="1" dirty="0">
                <a:solidFill>
                  <a:srgbClr val="0000CC"/>
                </a:solidFill>
                <a:latin typeface="宋体" panose="02010600030101010101" pitchFamily="2" charset="-122"/>
              </a:rPr>
              <a:t>，当时未能予以说明。</a:t>
            </a:r>
            <a:endParaRPr lang="zh-CN" altLang="en-US" sz="2800" b="1" dirty="0">
              <a:solidFill>
                <a:srgbClr val="0000CC"/>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105467" y="205648"/>
            <a:ext cx="3070225" cy="523875"/>
          </a:xfrm>
          <a:prstGeom prst="rect">
            <a:avLst/>
          </a:prstGeom>
          <a:noFill/>
          <a:ln w="12700" cap="sq">
            <a:noFill/>
            <a:miter lim="800000"/>
            <a:headEnd/>
            <a:tailEnd/>
          </a:ln>
        </p:spPr>
        <p:txBody>
          <a:bodyPr wrap="none">
            <a:spAutoFit/>
          </a:bodyPr>
          <a:lstStyle/>
          <a:p>
            <a:pPr fontAlgn="auto">
              <a:spcBef>
                <a:spcPts val="0"/>
              </a:spcBef>
              <a:spcAft>
                <a:spcPts val="0"/>
              </a:spcAft>
              <a:defRPr/>
            </a:pPr>
            <a:r>
              <a:rPr lang="zh-CN" altLang="en-US" sz="2800" b="1" dirty="0">
                <a:solidFill>
                  <a:srgbClr val="FF0000"/>
                </a:solidFill>
                <a:latin typeface="+mj-ea"/>
                <a:ea typeface="+mj-ea"/>
              </a:rPr>
              <a:t>能量的转换和守恒</a:t>
            </a:r>
          </a:p>
        </p:txBody>
      </p:sp>
      <p:sp>
        <p:nvSpPr>
          <p:cNvPr id="12" name="Text Box 54"/>
          <p:cNvSpPr txBox="1">
            <a:spLocks noChangeArrowheads="1"/>
          </p:cNvSpPr>
          <p:nvPr/>
        </p:nvSpPr>
        <p:spPr bwMode="auto">
          <a:xfrm>
            <a:off x="2262188" y="933266"/>
            <a:ext cx="7754896" cy="1384995"/>
          </a:xfrm>
          <a:prstGeom prst="rect">
            <a:avLst/>
          </a:prstGeom>
          <a:noFill/>
          <a:ln w="9525">
            <a:noFill/>
            <a:miter lim="800000"/>
            <a:headEnd/>
            <a:tailEnd/>
          </a:ln>
        </p:spPr>
        <p:txBody>
          <a:bodyPr wrap="square">
            <a:spAutoFit/>
          </a:bodyPr>
          <a:lstStyle/>
          <a:p>
            <a:pPr fontAlgn="auto">
              <a:spcBef>
                <a:spcPts val="0"/>
              </a:spcBef>
              <a:spcAft>
                <a:spcPts val="0"/>
              </a:spcAft>
              <a:buFont typeface="Wingdings" pitchFamily="2" charset="2"/>
              <a:buChar char="Ø"/>
              <a:defRPr/>
            </a:pPr>
            <a:r>
              <a:rPr lang="zh-CN" altLang="en-US" sz="2800" b="1" kern="0" dirty="0">
                <a:solidFill>
                  <a:srgbClr val="009900"/>
                </a:solidFill>
                <a:latin typeface="+mn-lt"/>
                <a:ea typeface="+mn-ea"/>
              </a:rPr>
              <a:t>外力做正功输入机械能，</a:t>
            </a:r>
            <a:r>
              <a:rPr lang="zh-CN" altLang="en-US" sz="2800" b="1" dirty="0">
                <a:solidFill>
                  <a:srgbClr val="009900"/>
                </a:solidFill>
                <a:latin typeface="+mj-ea"/>
              </a:rPr>
              <a:t>洛仑兹力</a:t>
            </a:r>
            <a:r>
              <a:rPr lang="zh-CN" altLang="en-US" sz="2800" b="1" kern="0" dirty="0">
                <a:solidFill>
                  <a:srgbClr val="009900"/>
                </a:solidFill>
                <a:latin typeface="+mn-lt"/>
                <a:ea typeface="+mn-ea"/>
              </a:rPr>
              <a:t>的一个分量做负功吸收它，</a:t>
            </a:r>
            <a:r>
              <a:rPr lang="zh-CN" altLang="en-US" sz="2800" b="1" dirty="0">
                <a:solidFill>
                  <a:srgbClr val="009900"/>
                </a:solidFill>
                <a:latin typeface="+mj-ea"/>
              </a:rPr>
              <a:t>洛仑兹力</a:t>
            </a:r>
            <a:r>
              <a:rPr lang="zh-CN" altLang="en-US" sz="2800" b="1" kern="0" dirty="0">
                <a:solidFill>
                  <a:srgbClr val="009900"/>
                </a:solidFill>
              </a:rPr>
              <a:t>的另一个分量做正功</a:t>
            </a:r>
            <a:r>
              <a:rPr lang="zh-CN" altLang="en-US" sz="2800" b="1" kern="0" dirty="0">
                <a:solidFill>
                  <a:srgbClr val="009900"/>
                </a:solidFill>
                <a:latin typeface="+mn-lt"/>
                <a:ea typeface="+mn-ea"/>
              </a:rPr>
              <a:t>又以电能形式输出这个份额的能量。</a:t>
            </a:r>
          </a:p>
        </p:txBody>
      </p:sp>
      <p:sp>
        <p:nvSpPr>
          <p:cNvPr id="13" name="Text Box 2"/>
          <p:cNvSpPr txBox="1">
            <a:spLocks noChangeArrowheads="1"/>
          </p:cNvSpPr>
          <p:nvPr/>
        </p:nvSpPr>
        <p:spPr bwMode="auto">
          <a:xfrm>
            <a:off x="2262188" y="5694364"/>
            <a:ext cx="7194550" cy="954087"/>
          </a:xfrm>
          <a:prstGeom prst="rect">
            <a:avLst/>
          </a:prstGeom>
          <a:noFill/>
          <a:ln w="12700" cap="sq">
            <a:noFill/>
            <a:miter lim="800000"/>
            <a:headEnd/>
            <a:tailEnd/>
          </a:ln>
        </p:spPr>
        <p:txBody>
          <a:bodyPr>
            <a:spAutoFit/>
          </a:bodyPr>
          <a:lstStyle/>
          <a:p>
            <a:pPr algn="just" fontAlgn="auto">
              <a:spcBef>
                <a:spcPts val="0"/>
              </a:spcBef>
              <a:spcAft>
                <a:spcPts val="0"/>
              </a:spcAft>
              <a:defRPr/>
            </a:pPr>
            <a:r>
              <a:rPr lang="zh-CN" altLang="en-US" sz="2800" b="1" dirty="0">
                <a:latin typeface="+mj-ea"/>
                <a:ea typeface="+mj-ea"/>
              </a:rPr>
              <a:t>发电机的工作原理：</a:t>
            </a:r>
          </a:p>
          <a:p>
            <a:pPr algn="just" fontAlgn="auto">
              <a:spcBef>
                <a:spcPts val="0"/>
              </a:spcBef>
              <a:spcAft>
                <a:spcPts val="0"/>
              </a:spcAft>
              <a:defRPr/>
            </a:pPr>
            <a:r>
              <a:rPr lang="zh-CN" altLang="en-US" sz="2800" b="1" dirty="0">
                <a:latin typeface="+mj-ea"/>
                <a:ea typeface="+mj-ea"/>
              </a:rPr>
              <a:t>        </a:t>
            </a:r>
            <a:r>
              <a:rPr lang="zh-CN" altLang="en-US" sz="2800" b="1" dirty="0">
                <a:solidFill>
                  <a:srgbClr val="6600CC"/>
                </a:solidFill>
                <a:latin typeface="+mj-ea"/>
                <a:ea typeface="+mj-ea"/>
              </a:rPr>
              <a:t>靠洛仑兹力将机械能转换为电能</a:t>
            </a:r>
          </a:p>
        </p:txBody>
      </p:sp>
      <p:sp>
        <p:nvSpPr>
          <p:cNvPr id="14" name="Text Box 4"/>
          <p:cNvSpPr txBox="1">
            <a:spLocks noChangeArrowheads="1"/>
          </p:cNvSpPr>
          <p:nvPr/>
        </p:nvSpPr>
        <p:spPr bwMode="auto">
          <a:xfrm>
            <a:off x="2419351" y="3925889"/>
            <a:ext cx="7947025" cy="954087"/>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latin typeface="+mj-ea"/>
                <a:ea typeface="+mj-ea"/>
              </a:rPr>
              <a:t>        </a:t>
            </a:r>
            <a:r>
              <a:rPr lang="zh-CN" altLang="en-US" sz="2800" b="1" dirty="0">
                <a:solidFill>
                  <a:srgbClr val="009900"/>
                </a:solidFill>
                <a:latin typeface="+mj-ea"/>
                <a:ea typeface="+mj-ea"/>
              </a:rPr>
              <a:t>洛仑兹力对载流子（运动电荷）不做功，即洛仑兹力并不提供能量，只是</a:t>
            </a:r>
            <a:r>
              <a:rPr lang="zh-CN" altLang="en-US" sz="2800" b="1" dirty="0">
                <a:solidFill>
                  <a:srgbClr val="C00000"/>
                </a:solidFill>
                <a:latin typeface="+mj-ea"/>
                <a:ea typeface="+mj-ea"/>
              </a:rPr>
              <a:t>传递能量</a:t>
            </a:r>
            <a:r>
              <a:rPr lang="zh-CN" altLang="en-US" sz="2800" b="1" dirty="0">
                <a:latin typeface="+mj-ea"/>
                <a:ea typeface="+mj-ea"/>
              </a:rPr>
              <a:t>。</a:t>
            </a:r>
          </a:p>
        </p:txBody>
      </p:sp>
      <p:grpSp>
        <p:nvGrpSpPr>
          <p:cNvPr id="15" name="Group 12"/>
          <p:cNvGrpSpPr>
            <a:grpSpLocks/>
          </p:cNvGrpSpPr>
          <p:nvPr/>
        </p:nvGrpSpPr>
        <p:grpSpPr bwMode="auto">
          <a:xfrm>
            <a:off x="2054985" y="2223010"/>
            <a:ext cx="8358188" cy="1479550"/>
            <a:chOff x="411" y="89"/>
            <a:chExt cx="5265" cy="932"/>
          </a:xfrm>
        </p:grpSpPr>
        <p:sp>
          <p:nvSpPr>
            <p:cNvPr id="16" name="Text Box 3"/>
            <p:cNvSpPr txBox="1">
              <a:spLocks noChangeArrowheads="1"/>
            </p:cNvSpPr>
            <p:nvPr/>
          </p:nvSpPr>
          <p:spPr bwMode="auto">
            <a:xfrm>
              <a:off x="411" y="149"/>
              <a:ext cx="5265" cy="872"/>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latin typeface="+mj-ea"/>
                  <a:ea typeface="+mj-ea"/>
                </a:rPr>
                <a:t>        </a:t>
              </a:r>
              <a:r>
                <a:rPr lang="zh-CN" altLang="en-US" sz="2800" b="1" dirty="0">
                  <a:solidFill>
                    <a:srgbClr val="FF00FF"/>
                  </a:solidFill>
                  <a:latin typeface="+mj-ea"/>
                  <a:ea typeface="+mj-ea"/>
                </a:rPr>
                <a:t>外力克服洛仑兹力的一个分量           所做的功，通过另一个分量</a:t>
              </a:r>
              <a:r>
                <a:rPr lang="en-US" altLang="zh-CN" sz="2800" b="1" dirty="0">
                  <a:solidFill>
                    <a:srgbClr val="FF00FF"/>
                  </a:solidFill>
                  <a:latin typeface="+mj-ea"/>
                  <a:ea typeface="+mj-ea"/>
                </a:rPr>
                <a:t>           </a:t>
              </a:r>
              <a:r>
                <a:rPr lang="zh-CN" altLang="en-US" sz="2800" b="1" dirty="0">
                  <a:solidFill>
                    <a:srgbClr val="FF00FF"/>
                  </a:solidFill>
                  <a:latin typeface="+mj-ea"/>
                  <a:ea typeface="+mj-ea"/>
                </a:rPr>
                <a:t>转换为感应电流的能量。</a:t>
              </a:r>
            </a:p>
          </p:txBody>
        </p:sp>
        <p:graphicFrame>
          <p:nvGraphicFramePr>
            <p:cNvPr id="17" name="Object 7"/>
            <p:cNvGraphicFramePr>
              <a:graphicFrameLocks noChangeAspect="1"/>
            </p:cNvGraphicFramePr>
            <p:nvPr/>
          </p:nvGraphicFramePr>
          <p:xfrm>
            <a:off x="3274" y="452"/>
            <a:ext cx="715" cy="394"/>
          </p:xfrm>
          <a:graphic>
            <a:graphicData uri="http://schemas.openxmlformats.org/presentationml/2006/ole">
              <mc:AlternateContent xmlns:mc="http://schemas.openxmlformats.org/markup-compatibility/2006">
                <mc:Choice xmlns:v="urn:schemas-microsoft-com:vml" Requires="v">
                  <p:oleObj spid="_x0000_s32319" name="公式" r:id="rId3" imgW="380887" imgH="190573" progId="Equation.3">
                    <p:embed/>
                  </p:oleObj>
                </mc:Choice>
                <mc:Fallback>
                  <p:oleObj name="公式" r:id="rId3" imgW="380887" imgH="19057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 y="452"/>
                          <a:ext cx="715"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8"/>
            <p:cNvGraphicFramePr>
              <a:graphicFrameLocks noChangeAspect="1"/>
            </p:cNvGraphicFramePr>
            <p:nvPr/>
          </p:nvGraphicFramePr>
          <p:xfrm>
            <a:off x="4480" y="89"/>
            <a:ext cx="745" cy="438"/>
          </p:xfrm>
          <a:graphic>
            <a:graphicData uri="http://schemas.openxmlformats.org/presentationml/2006/ole">
              <mc:AlternateContent xmlns:mc="http://schemas.openxmlformats.org/markup-compatibility/2006">
                <mc:Choice xmlns:v="urn:schemas-microsoft-com:vml" Requires="v">
                  <p:oleObj spid="_x0000_s32320" name="公式" r:id="rId5" imgW="419218" imgH="228634" progId="Equation.3">
                    <p:embed/>
                  </p:oleObj>
                </mc:Choice>
                <mc:Fallback>
                  <p:oleObj name="公式" r:id="rId5" imgW="419218" imgH="22863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 y="89"/>
                          <a:ext cx="745"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 name="Text Box 4"/>
          <p:cNvSpPr txBox="1">
            <a:spLocks noChangeArrowheads="1"/>
          </p:cNvSpPr>
          <p:nvPr/>
        </p:nvSpPr>
        <p:spPr bwMode="auto">
          <a:xfrm>
            <a:off x="2663826" y="5076825"/>
            <a:ext cx="4176713" cy="523220"/>
          </a:xfrm>
          <a:prstGeom prst="rect">
            <a:avLst/>
          </a:prstGeom>
          <a:noFill/>
          <a:ln w="9525" algn="ctr">
            <a:noFill/>
            <a:miter lim="800000"/>
            <a:headEnd/>
            <a:tailEnd/>
          </a:ln>
        </p:spPr>
        <p:txBody>
          <a:bodyPr>
            <a:spAutoFit/>
          </a:bodyPr>
          <a:lstStyle/>
          <a:p>
            <a:pPr fontAlgn="auto">
              <a:spcBef>
                <a:spcPct val="50000"/>
              </a:spcBef>
              <a:spcAft>
                <a:spcPts val="0"/>
              </a:spcAft>
              <a:defRPr/>
            </a:pPr>
            <a:r>
              <a:rPr lang="zh-CN" altLang="en-US" sz="2800" b="1" dirty="0">
                <a:solidFill>
                  <a:srgbClr val="FF0000"/>
                </a:solidFill>
                <a:latin typeface="+mj-ea"/>
                <a:ea typeface="+mj-ea"/>
              </a:rPr>
              <a:t>至此</a:t>
            </a:r>
            <a:r>
              <a:rPr lang="zh-CN" altLang="en-US" sz="2800" b="1" dirty="0">
                <a:solidFill>
                  <a:srgbClr val="FF0000"/>
                </a:solidFill>
                <a:latin typeface="+mj-ea"/>
              </a:rPr>
              <a:t>佯</a:t>
            </a:r>
            <a:r>
              <a:rPr lang="zh-CN" altLang="en-US" sz="2800" b="1" dirty="0">
                <a:solidFill>
                  <a:srgbClr val="FF0000"/>
                </a:solidFill>
                <a:latin typeface="+mj-ea"/>
                <a:ea typeface="+mj-ea"/>
              </a:rPr>
              <a:t>谬得以解释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80">
                                          <p:stCondLst>
                                            <p:cond delay="0"/>
                                          </p:stCondLst>
                                        </p:cTn>
                                        <p:tgtEl>
                                          <p:spTgt spid="12"/>
                                        </p:tgtEl>
                                      </p:cBhvr>
                                    </p:animEffect>
                                    <p:anim calcmode="lin" valueType="num">
                                      <p:cBhvr>
                                        <p:cTn id="1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9" dur="26">
                                          <p:stCondLst>
                                            <p:cond delay="650"/>
                                          </p:stCondLst>
                                        </p:cTn>
                                        <p:tgtEl>
                                          <p:spTgt spid="12"/>
                                        </p:tgtEl>
                                      </p:cBhvr>
                                      <p:to x="100000" y="60000"/>
                                    </p:animScale>
                                    <p:animScale>
                                      <p:cBhvr>
                                        <p:cTn id="20" dur="166" decel="50000">
                                          <p:stCondLst>
                                            <p:cond delay="676"/>
                                          </p:stCondLst>
                                        </p:cTn>
                                        <p:tgtEl>
                                          <p:spTgt spid="12"/>
                                        </p:tgtEl>
                                      </p:cBhvr>
                                      <p:to x="100000" y="100000"/>
                                    </p:animScale>
                                    <p:animScale>
                                      <p:cBhvr>
                                        <p:cTn id="21" dur="26">
                                          <p:stCondLst>
                                            <p:cond delay="1312"/>
                                          </p:stCondLst>
                                        </p:cTn>
                                        <p:tgtEl>
                                          <p:spTgt spid="12"/>
                                        </p:tgtEl>
                                      </p:cBhvr>
                                      <p:to x="100000" y="80000"/>
                                    </p:animScale>
                                    <p:animScale>
                                      <p:cBhvr>
                                        <p:cTn id="22" dur="166" decel="50000">
                                          <p:stCondLst>
                                            <p:cond delay="1338"/>
                                          </p:stCondLst>
                                        </p:cTn>
                                        <p:tgtEl>
                                          <p:spTgt spid="12"/>
                                        </p:tgtEl>
                                      </p:cBhvr>
                                      <p:to x="100000" y="100000"/>
                                    </p:animScale>
                                    <p:animScale>
                                      <p:cBhvr>
                                        <p:cTn id="23" dur="26">
                                          <p:stCondLst>
                                            <p:cond delay="1642"/>
                                          </p:stCondLst>
                                        </p:cTn>
                                        <p:tgtEl>
                                          <p:spTgt spid="12"/>
                                        </p:tgtEl>
                                      </p:cBhvr>
                                      <p:to x="100000" y="90000"/>
                                    </p:animScale>
                                    <p:animScale>
                                      <p:cBhvr>
                                        <p:cTn id="24" dur="166" decel="50000">
                                          <p:stCondLst>
                                            <p:cond delay="1668"/>
                                          </p:stCondLst>
                                        </p:cTn>
                                        <p:tgtEl>
                                          <p:spTgt spid="12"/>
                                        </p:tgtEl>
                                      </p:cBhvr>
                                      <p:to x="100000" y="100000"/>
                                    </p:animScale>
                                    <p:animScale>
                                      <p:cBhvr>
                                        <p:cTn id="25" dur="26">
                                          <p:stCondLst>
                                            <p:cond delay="1808"/>
                                          </p:stCondLst>
                                        </p:cTn>
                                        <p:tgtEl>
                                          <p:spTgt spid="12"/>
                                        </p:tgtEl>
                                      </p:cBhvr>
                                      <p:to x="100000" y="95000"/>
                                    </p:animScale>
                                    <p:animScale>
                                      <p:cBhvr>
                                        <p:cTn id="26" dur="166" decel="50000">
                                          <p:stCondLst>
                                            <p:cond delay="1834"/>
                                          </p:stCondLst>
                                        </p:cTn>
                                        <p:tgtEl>
                                          <p:spTgt spid="12"/>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circle(in)">
                                      <p:cBhvr>
                                        <p:cTn id="36" dur="20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279576" y="1278838"/>
            <a:ext cx="7162800" cy="584775"/>
          </a:xfrm>
          <a:prstGeom prst="rect">
            <a:avLst/>
          </a:prstGeom>
          <a:noFill/>
          <a:ln w="9525">
            <a:noFill/>
            <a:miter lim="800000"/>
            <a:headEnd/>
            <a:tailEnd type="none" w="sm" len="lg"/>
          </a:ln>
          <a:effectLst/>
        </p:spPr>
        <p:txBody>
          <a:bodyPr>
            <a:spAutoFit/>
          </a:bodyPr>
          <a:lstStyle/>
          <a:p>
            <a:pPr>
              <a:spcBef>
                <a:spcPct val="50000"/>
              </a:spcBef>
              <a:defRPr/>
            </a:pPr>
            <a:r>
              <a:rPr lang="en-US" altLang="zh-CN" sz="3200" b="1" dirty="0">
                <a:solidFill>
                  <a:srgbClr val="0000CC"/>
                </a:solidFill>
                <a:latin typeface="+mn-ea"/>
                <a:ea typeface="+mn-ea"/>
              </a:rPr>
              <a:t>1.</a:t>
            </a:r>
            <a:r>
              <a:rPr lang="zh-CN" altLang="en-US" sz="3200" b="1" dirty="0">
                <a:solidFill>
                  <a:srgbClr val="0000CC"/>
                </a:solidFill>
                <a:latin typeface="+mn-ea"/>
                <a:ea typeface="+mn-ea"/>
              </a:rPr>
              <a:t>动生电动势的非静电场力是洛伦兹力。</a:t>
            </a:r>
          </a:p>
        </p:txBody>
      </p:sp>
      <p:sp>
        <p:nvSpPr>
          <p:cNvPr id="5" name="Text Box 4"/>
          <p:cNvSpPr txBox="1">
            <a:spLocks noChangeArrowheads="1"/>
          </p:cNvSpPr>
          <p:nvPr/>
        </p:nvSpPr>
        <p:spPr bwMode="auto">
          <a:xfrm>
            <a:off x="2057400" y="2093343"/>
            <a:ext cx="8610600" cy="1077218"/>
          </a:xfrm>
          <a:prstGeom prst="rect">
            <a:avLst/>
          </a:prstGeom>
          <a:noFill/>
          <a:ln w="9525">
            <a:noFill/>
            <a:miter lim="800000"/>
            <a:headEnd/>
            <a:tailEnd type="none" w="sm" len="lg"/>
          </a:ln>
          <a:effectLst/>
        </p:spPr>
        <p:txBody>
          <a:bodyPr>
            <a:spAutoFit/>
          </a:bodyPr>
          <a:lstStyle/>
          <a:p>
            <a:pPr>
              <a:spcBef>
                <a:spcPct val="50000"/>
              </a:spcBef>
              <a:defRPr/>
            </a:pPr>
            <a:r>
              <a:rPr lang="en-US" altLang="zh-CN" sz="3200" b="1" dirty="0">
                <a:solidFill>
                  <a:srgbClr val="009900"/>
                </a:solidFill>
                <a:latin typeface="+mn-ea"/>
                <a:ea typeface="+mn-ea"/>
              </a:rPr>
              <a:t>2.</a:t>
            </a:r>
            <a:r>
              <a:rPr lang="zh-CN" altLang="en-US" sz="3200" b="1" dirty="0">
                <a:solidFill>
                  <a:srgbClr val="009900"/>
                </a:solidFill>
                <a:latin typeface="+mn-ea"/>
                <a:ea typeface="+mn-ea"/>
              </a:rPr>
              <a:t>在一般情况下，由于磁感强度、导体的速度并不一定是恒量，因此在一般情况下</a:t>
            </a:r>
          </a:p>
        </p:txBody>
      </p:sp>
      <p:graphicFrame>
        <p:nvGraphicFramePr>
          <p:cNvPr id="7" name="Object 6"/>
          <p:cNvGraphicFramePr>
            <a:graphicFrameLocks noChangeAspect="1"/>
          </p:cNvGraphicFramePr>
          <p:nvPr>
            <p:extLst>
              <p:ext uri="{D42A27DB-BD31-4B8C-83A1-F6EECF244321}">
                <p14:modId xmlns:p14="http://schemas.microsoft.com/office/powerpoint/2010/main" val="3471714708"/>
              </p:ext>
            </p:extLst>
          </p:nvPr>
        </p:nvGraphicFramePr>
        <p:xfrm>
          <a:off x="4419600" y="3229300"/>
          <a:ext cx="2207524" cy="847773"/>
        </p:xfrm>
        <a:graphic>
          <a:graphicData uri="http://schemas.openxmlformats.org/presentationml/2006/ole">
            <mc:AlternateContent xmlns:mc="http://schemas.openxmlformats.org/markup-compatibility/2006">
              <mc:Choice xmlns:v="urn:schemas-microsoft-com:vml" Requires="v">
                <p:oleObj spid="_x0000_s122863" name="公式" r:id="rId3" imgW="482400" imgH="177480" progId="Equation.3">
                  <p:embed/>
                </p:oleObj>
              </mc:Choice>
              <mc:Fallback>
                <p:oleObj name="公式" r:id="rId3" imgW="482400" imgH="177480" progId="Equation.3">
                  <p:embed/>
                  <p:pic>
                    <p:nvPicPr>
                      <p:cNvPr id="0" name=""/>
                      <p:cNvPicPr>
                        <a:picLocks noChangeAspect="1" noChangeArrowheads="1"/>
                      </p:cNvPicPr>
                      <p:nvPr/>
                    </p:nvPicPr>
                    <p:blipFill>
                      <a:blip r:embed="rId4"/>
                      <a:srcRect/>
                      <a:stretch>
                        <a:fillRect/>
                      </a:stretch>
                    </p:blipFill>
                    <p:spPr bwMode="auto">
                      <a:xfrm>
                        <a:off x="4419600" y="3229300"/>
                        <a:ext cx="2207524" cy="847773"/>
                      </a:xfrm>
                      <a:prstGeom prst="rect">
                        <a:avLst/>
                      </a:prstGeom>
                      <a:noFill/>
                      <a:ln>
                        <a:noFill/>
                      </a:ln>
                      <a:effectLst>
                        <a:outerShdw dist="35921" dir="2700000" algn="ctr" rotWithShape="0">
                          <a:schemeClr val="bg2"/>
                        </a:outerShdw>
                      </a:effectLst>
                      <a:extLst/>
                    </p:spPr>
                  </p:pic>
                </p:oleObj>
              </mc:Fallback>
            </mc:AlternateContent>
          </a:graphicData>
        </a:graphic>
      </p:graphicFrame>
      <p:grpSp>
        <p:nvGrpSpPr>
          <p:cNvPr id="14" name="Group 15"/>
          <p:cNvGrpSpPr>
            <a:grpSpLocks/>
          </p:cNvGrpSpPr>
          <p:nvPr/>
        </p:nvGrpSpPr>
        <p:grpSpPr bwMode="auto">
          <a:xfrm>
            <a:off x="1905000" y="219970"/>
            <a:ext cx="2514600" cy="1162049"/>
            <a:chOff x="480" y="162"/>
            <a:chExt cx="1584" cy="732"/>
          </a:xfrm>
        </p:grpSpPr>
        <p:sp>
          <p:nvSpPr>
            <p:cNvPr id="15" name="AutoShape 16" descr="窄横线"/>
            <p:cNvSpPr>
              <a:spLocks noChangeArrowheads="1"/>
            </p:cNvSpPr>
            <p:nvPr/>
          </p:nvSpPr>
          <p:spPr bwMode="auto">
            <a:xfrm>
              <a:off x="480" y="162"/>
              <a:ext cx="1584" cy="732"/>
            </a:xfrm>
            <a:prstGeom prst="diamond">
              <a:avLst/>
            </a:prstGeom>
            <a:solidFill>
              <a:srgbClr val="00FF00"/>
            </a:solidFill>
            <a:ln w="19050">
              <a:noFill/>
              <a:miter lim="800000"/>
              <a:headEnd/>
              <a:tailEnd/>
            </a:ln>
            <a:effectLst/>
          </p:spPr>
          <p:txBody>
            <a:bodyPr anchor="ctr">
              <a:spAutoFit/>
            </a:bodyPr>
            <a:lstStyle/>
            <a:p>
              <a:pPr>
                <a:defRPr/>
              </a:pPr>
              <a:endParaRPr lang="zh-CN" altLang="en-US" sz="3200">
                <a:effectLst>
                  <a:outerShdw blurRad="38100" dist="38100" dir="2700000" algn="tl">
                    <a:srgbClr val="000000">
                      <a:alpha val="43137"/>
                    </a:srgbClr>
                  </a:outerShdw>
                </a:effectLst>
                <a:latin typeface="+mn-ea"/>
                <a:ea typeface="+mn-ea"/>
              </a:endParaRPr>
            </a:p>
          </p:txBody>
        </p:sp>
        <p:sp>
          <p:nvSpPr>
            <p:cNvPr id="16" name="Text Box 17"/>
            <p:cNvSpPr txBox="1">
              <a:spLocks noChangeArrowheads="1"/>
            </p:cNvSpPr>
            <p:nvPr/>
          </p:nvSpPr>
          <p:spPr bwMode="auto">
            <a:xfrm>
              <a:off x="960" y="288"/>
              <a:ext cx="672" cy="365"/>
            </a:xfrm>
            <a:prstGeom prst="rect">
              <a:avLst/>
            </a:prstGeom>
            <a:noFill/>
            <a:ln w="19050">
              <a:noFill/>
              <a:miter lim="800000"/>
              <a:headEnd/>
              <a:tailEnd/>
            </a:ln>
            <a:effectLst/>
          </p:spPr>
          <p:txBody>
            <a:bodyPr>
              <a:spAutoFit/>
            </a:bodyPr>
            <a:lstStyle/>
            <a:p>
              <a:pPr>
                <a:spcBef>
                  <a:spcPct val="50000"/>
                </a:spcBef>
                <a:defRPr/>
              </a:pPr>
              <a:r>
                <a:rPr lang="zh-CN" altLang="en-US" sz="3200" dirty="0">
                  <a:solidFill>
                    <a:srgbClr val="FF0000"/>
                  </a:solidFill>
                  <a:effectLst>
                    <a:outerShdw blurRad="38100" dist="38100" dir="2700000" algn="tl">
                      <a:srgbClr val="000000"/>
                    </a:outerShdw>
                  </a:effectLst>
                  <a:latin typeface="+mn-ea"/>
                  <a:ea typeface="+mn-ea"/>
                </a:rPr>
                <a:t>讨论</a:t>
              </a:r>
            </a:p>
          </p:txBody>
        </p:sp>
      </p:grpSp>
      <p:grpSp>
        <p:nvGrpSpPr>
          <p:cNvPr id="19" name="Group 18"/>
          <p:cNvGrpSpPr>
            <a:grpSpLocks/>
          </p:cNvGrpSpPr>
          <p:nvPr/>
        </p:nvGrpSpPr>
        <p:grpSpPr bwMode="auto">
          <a:xfrm>
            <a:off x="2161214" y="4477511"/>
            <a:ext cx="8229600" cy="1135063"/>
            <a:chOff x="384" y="2038"/>
            <a:chExt cx="5184" cy="715"/>
          </a:xfrm>
        </p:grpSpPr>
        <p:sp>
          <p:nvSpPr>
            <p:cNvPr id="20" name="Text Box 9"/>
            <p:cNvSpPr txBox="1">
              <a:spLocks noChangeArrowheads="1"/>
            </p:cNvSpPr>
            <p:nvPr/>
          </p:nvSpPr>
          <p:spPr bwMode="auto">
            <a:xfrm>
              <a:off x="384" y="2038"/>
              <a:ext cx="5184" cy="368"/>
            </a:xfrm>
            <a:prstGeom prst="rect">
              <a:avLst/>
            </a:prstGeom>
            <a:noFill/>
            <a:ln w="9525">
              <a:noFill/>
              <a:miter lim="800000"/>
              <a:headEnd/>
              <a:tailEnd type="none" w="sm" len="lg"/>
            </a:ln>
            <a:effectLst/>
          </p:spPr>
          <p:txBody>
            <a:bodyPr>
              <a:spAutoFit/>
            </a:bodyPr>
            <a:lstStyle/>
            <a:p>
              <a:pPr>
                <a:spcBef>
                  <a:spcPct val="50000"/>
                </a:spcBef>
                <a:defRPr/>
              </a:pPr>
              <a:r>
                <a:rPr lang="en-US" altLang="zh-CN" sz="3200" b="1" dirty="0">
                  <a:solidFill>
                    <a:srgbClr val="FF00FF"/>
                  </a:solidFill>
                  <a:latin typeface="+mn-ea"/>
                  <a:ea typeface="+mn-ea"/>
                </a:rPr>
                <a:t>3.</a:t>
              </a:r>
              <a:r>
                <a:rPr lang="zh-CN" altLang="en-US" sz="3200" b="1" dirty="0">
                  <a:solidFill>
                    <a:srgbClr val="FF00FF"/>
                  </a:solidFill>
                  <a:latin typeface="+mn-ea"/>
                  <a:ea typeface="+mn-ea"/>
                </a:rPr>
                <a:t>动生电动势的方向为    沿  的投影方向。</a:t>
              </a:r>
            </a:p>
          </p:txBody>
        </p:sp>
        <p:graphicFrame>
          <p:nvGraphicFramePr>
            <p:cNvPr id="21" name="Object 10"/>
            <p:cNvGraphicFramePr>
              <a:graphicFrameLocks noChangeAspect="1"/>
            </p:cNvGraphicFramePr>
            <p:nvPr/>
          </p:nvGraphicFramePr>
          <p:xfrm>
            <a:off x="2554" y="2446"/>
            <a:ext cx="507" cy="307"/>
          </p:xfrm>
          <a:graphic>
            <a:graphicData uri="http://schemas.openxmlformats.org/presentationml/2006/ole">
              <mc:AlternateContent xmlns:mc="http://schemas.openxmlformats.org/markup-compatibility/2006">
                <mc:Choice xmlns:v="urn:schemas-microsoft-com:vml" Requires="v">
                  <p:oleObj spid="_x0000_s122864" name="公式" r:id="rId5" imgW="355320" imgH="215640" progId="Equation.3">
                    <p:embed/>
                  </p:oleObj>
                </mc:Choice>
                <mc:Fallback>
                  <p:oleObj name="公式" r:id="rId5" imgW="3553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 y="2446"/>
                          <a:ext cx="507"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1"/>
            <p:cNvGraphicFramePr>
              <a:graphicFrameLocks noChangeAspect="1"/>
            </p:cNvGraphicFramePr>
            <p:nvPr/>
          </p:nvGraphicFramePr>
          <p:xfrm>
            <a:off x="3261" y="2419"/>
            <a:ext cx="295" cy="331"/>
          </p:xfrm>
          <a:graphic>
            <a:graphicData uri="http://schemas.openxmlformats.org/presentationml/2006/ole">
              <mc:AlternateContent xmlns:mc="http://schemas.openxmlformats.org/markup-compatibility/2006">
                <mc:Choice xmlns:v="urn:schemas-microsoft-com:vml" Requires="v">
                  <p:oleObj spid="_x0000_s122865" name="公式" r:id="rId7" imgW="190440" imgH="215640" progId="Equation.3">
                    <p:embed/>
                  </p:oleObj>
                </mc:Choice>
                <mc:Fallback>
                  <p:oleObj name="公式" r:id="rId7" imgW="19044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1" y="2419"/>
                          <a:ext cx="29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 Box 12"/>
          <p:cNvSpPr txBox="1">
            <a:spLocks noChangeArrowheads="1"/>
          </p:cNvSpPr>
          <p:nvPr/>
        </p:nvSpPr>
        <p:spPr bwMode="auto">
          <a:xfrm>
            <a:off x="2108945" y="5671311"/>
            <a:ext cx="7504062" cy="1077218"/>
          </a:xfrm>
          <a:prstGeom prst="rect">
            <a:avLst/>
          </a:prstGeom>
          <a:noFill/>
          <a:ln w="9525">
            <a:noFill/>
            <a:miter lim="800000"/>
            <a:headEnd/>
            <a:tailEnd type="none" w="sm" len="lg"/>
          </a:ln>
          <a:effectLst/>
        </p:spPr>
        <p:txBody>
          <a:bodyPr wrap="square">
            <a:spAutoFit/>
          </a:bodyPr>
          <a:lstStyle/>
          <a:p>
            <a:pPr>
              <a:spcBef>
                <a:spcPct val="50000"/>
              </a:spcBef>
              <a:defRPr/>
            </a:pPr>
            <a:r>
              <a:rPr lang="en-US" altLang="zh-CN" sz="3200" b="1" dirty="0">
                <a:latin typeface="+mn-ea"/>
                <a:ea typeface="+mn-ea"/>
              </a:rPr>
              <a:t>4.</a:t>
            </a:r>
            <a:r>
              <a:rPr lang="zh-CN" altLang="en-US" sz="3200" b="1" dirty="0">
                <a:latin typeface="+mn-ea"/>
                <a:ea typeface="+mn-ea"/>
              </a:rPr>
              <a:t>动生电动势也可以由法拉第电磁感应定律计算。</a:t>
            </a:r>
          </a:p>
        </p:txBody>
      </p:sp>
      <p:graphicFrame>
        <p:nvGraphicFramePr>
          <p:cNvPr id="24" name="Object 10"/>
          <p:cNvGraphicFramePr>
            <a:graphicFrameLocks noChangeAspect="1"/>
          </p:cNvGraphicFramePr>
          <p:nvPr>
            <p:extLst>
              <p:ext uri="{D42A27DB-BD31-4B8C-83A1-F6EECF244321}">
                <p14:modId xmlns:p14="http://schemas.microsoft.com/office/powerpoint/2010/main" val="121287292"/>
              </p:ext>
            </p:extLst>
          </p:nvPr>
        </p:nvGraphicFramePr>
        <p:xfrm>
          <a:off x="6340309" y="4544275"/>
          <a:ext cx="776287" cy="487363"/>
        </p:xfrm>
        <a:graphic>
          <a:graphicData uri="http://schemas.openxmlformats.org/presentationml/2006/ole">
            <mc:AlternateContent xmlns:mc="http://schemas.openxmlformats.org/markup-compatibility/2006">
              <mc:Choice xmlns:v="urn:schemas-microsoft-com:vml" Requires="v">
                <p:oleObj spid="_x0000_s122866" name="公式" r:id="rId9" imgW="342720" imgH="215640" progId="Equation.3">
                  <p:embed/>
                </p:oleObj>
              </mc:Choice>
              <mc:Fallback>
                <p:oleObj name="公式" r:id="rId9" imgW="342720" imgH="215640" progId="Equation.3">
                  <p:embed/>
                  <p:pic>
                    <p:nvPicPr>
                      <p:cNvPr id="0" name=""/>
                      <p:cNvPicPr>
                        <a:picLocks noChangeAspect="1" noChangeArrowheads="1"/>
                      </p:cNvPicPr>
                      <p:nvPr/>
                    </p:nvPicPr>
                    <p:blipFill>
                      <a:blip r:embed="rId10"/>
                      <a:srcRect/>
                      <a:stretch>
                        <a:fillRect/>
                      </a:stretch>
                    </p:blipFill>
                    <p:spPr bwMode="auto">
                      <a:xfrm>
                        <a:off x="6340309" y="4544275"/>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1"/>
          <p:cNvGraphicFramePr>
            <a:graphicFrameLocks noChangeAspect="1"/>
          </p:cNvGraphicFramePr>
          <p:nvPr>
            <p:extLst>
              <p:ext uri="{D42A27DB-BD31-4B8C-83A1-F6EECF244321}">
                <p14:modId xmlns:p14="http://schemas.microsoft.com/office/powerpoint/2010/main" val="3034815114"/>
              </p:ext>
            </p:extLst>
          </p:nvPr>
        </p:nvGraphicFramePr>
        <p:xfrm>
          <a:off x="7514266" y="4567998"/>
          <a:ext cx="498475" cy="525463"/>
        </p:xfrm>
        <a:graphic>
          <a:graphicData uri="http://schemas.openxmlformats.org/presentationml/2006/ole">
            <mc:AlternateContent xmlns:mc="http://schemas.openxmlformats.org/markup-compatibility/2006">
              <mc:Choice xmlns:v="urn:schemas-microsoft-com:vml" Requires="v">
                <p:oleObj spid="_x0000_s122867" name="公式" r:id="rId11" imgW="203040" imgH="215640" progId="Equation.3">
                  <p:embed/>
                </p:oleObj>
              </mc:Choice>
              <mc:Fallback>
                <p:oleObj name="公式" r:id="rId11" imgW="203040" imgH="215640" progId="Equation.3">
                  <p:embed/>
                  <p:pic>
                    <p:nvPicPr>
                      <p:cNvPr id="0" name=""/>
                      <p:cNvPicPr>
                        <a:picLocks noChangeAspect="1" noChangeArrowheads="1"/>
                      </p:cNvPicPr>
                      <p:nvPr/>
                    </p:nvPicPr>
                    <p:blipFill>
                      <a:blip r:embed="rId12"/>
                      <a:srcRect/>
                      <a:stretch>
                        <a:fillRect/>
                      </a:stretch>
                    </p:blipFill>
                    <p:spPr bwMode="auto">
                      <a:xfrm>
                        <a:off x="7514266" y="4567998"/>
                        <a:ext cx="49847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2514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53" presetClass="entr" presetSubtype="16"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circle(in)">
                                      <p:cBhvr>
                                        <p:cTn id="4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Box 3"/>
          <p:cNvSpPr txBox="1">
            <a:spLocks noChangeArrowheads="1"/>
          </p:cNvSpPr>
          <p:nvPr/>
        </p:nvSpPr>
        <p:spPr bwMode="auto">
          <a:xfrm>
            <a:off x="1881188" y="582613"/>
            <a:ext cx="4921250" cy="64611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3600" b="1" kern="0" dirty="0">
                <a:solidFill>
                  <a:srgbClr val="FF0000"/>
                </a:solidFill>
                <a:latin typeface="+mn-lt"/>
                <a:ea typeface="+mn-ea"/>
              </a:rPr>
              <a:t>三、动生电动势的计算</a:t>
            </a:r>
          </a:p>
        </p:txBody>
      </p:sp>
      <p:sp>
        <p:nvSpPr>
          <p:cNvPr id="52" name="Text Box 4"/>
          <p:cNvSpPr txBox="1">
            <a:spLocks noChangeArrowheads="1"/>
          </p:cNvSpPr>
          <p:nvPr/>
        </p:nvSpPr>
        <p:spPr bwMode="auto">
          <a:xfrm>
            <a:off x="2095501" y="3716339"/>
            <a:ext cx="3084513" cy="523875"/>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800" b="1" kern="0" dirty="0">
                <a:solidFill>
                  <a:srgbClr val="FF00FF"/>
                </a:solidFill>
                <a:latin typeface="+mn-lt"/>
                <a:ea typeface="+mn-ea"/>
              </a:rPr>
              <a:t>2.  </a:t>
            </a:r>
            <a:r>
              <a:rPr lang="zh-CN" altLang="en-US" sz="2800" b="1" kern="0" dirty="0">
                <a:solidFill>
                  <a:srgbClr val="FF00FF"/>
                </a:solidFill>
                <a:latin typeface="+mn-lt"/>
                <a:ea typeface="+mn-ea"/>
              </a:rPr>
              <a:t>对于一段导线</a:t>
            </a:r>
          </a:p>
        </p:txBody>
      </p:sp>
      <p:sp>
        <p:nvSpPr>
          <p:cNvPr id="53" name="Text Box 6"/>
          <p:cNvSpPr txBox="1">
            <a:spLocks noChangeArrowheads="1"/>
          </p:cNvSpPr>
          <p:nvPr/>
        </p:nvSpPr>
        <p:spPr bwMode="auto">
          <a:xfrm>
            <a:off x="1968501" y="1555751"/>
            <a:ext cx="3211513" cy="523875"/>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800" b="1" kern="0" dirty="0">
                <a:solidFill>
                  <a:srgbClr val="C00000"/>
                </a:solidFill>
                <a:latin typeface="+mn-lt"/>
                <a:ea typeface="+mn-ea"/>
              </a:rPr>
              <a:t>1.  </a:t>
            </a:r>
            <a:r>
              <a:rPr lang="zh-CN" altLang="en-US" sz="2800" b="1" kern="0" dirty="0">
                <a:solidFill>
                  <a:srgbClr val="C00000"/>
                </a:solidFill>
                <a:latin typeface="+mn-lt"/>
                <a:ea typeface="+mn-ea"/>
              </a:rPr>
              <a:t>对于导线回路</a:t>
            </a:r>
          </a:p>
        </p:txBody>
      </p:sp>
      <p:grpSp>
        <p:nvGrpSpPr>
          <p:cNvPr id="2" name="Group 75"/>
          <p:cNvGrpSpPr>
            <a:grpSpLocks/>
          </p:cNvGrpSpPr>
          <p:nvPr/>
        </p:nvGrpSpPr>
        <p:grpSpPr bwMode="auto">
          <a:xfrm>
            <a:off x="7543801" y="885825"/>
            <a:ext cx="2347913" cy="1905000"/>
            <a:chOff x="3792" y="1008"/>
            <a:chExt cx="1479" cy="1200"/>
          </a:xfrm>
        </p:grpSpPr>
        <p:sp>
          <p:nvSpPr>
            <p:cNvPr id="55" name="Freeform 28"/>
            <p:cNvSpPr>
              <a:spLocks/>
            </p:cNvSpPr>
            <p:nvPr/>
          </p:nvSpPr>
          <p:spPr bwMode="auto">
            <a:xfrm>
              <a:off x="4032" y="1144"/>
              <a:ext cx="760" cy="968"/>
            </a:xfrm>
            <a:custGeom>
              <a:avLst/>
              <a:gdLst>
                <a:gd name="T0" fmla="*/ 96 w 760"/>
                <a:gd name="T1" fmla="*/ 632 h 968"/>
                <a:gd name="T2" fmla="*/ 96 w 760"/>
                <a:gd name="T3" fmla="*/ 296 h 968"/>
                <a:gd name="T4" fmla="*/ 0 w 760"/>
                <a:gd name="T5" fmla="*/ 200 h 968"/>
                <a:gd name="T6" fmla="*/ 96 w 760"/>
                <a:gd name="T7" fmla="*/ 56 h 968"/>
                <a:gd name="T8" fmla="*/ 192 w 760"/>
                <a:gd name="T9" fmla="*/ 56 h 968"/>
                <a:gd name="T10" fmla="*/ 432 w 760"/>
                <a:gd name="T11" fmla="*/ 56 h 968"/>
                <a:gd name="T12" fmla="*/ 720 w 760"/>
                <a:gd name="T13" fmla="*/ 392 h 968"/>
                <a:gd name="T14" fmla="*/ 672 w 760"/>
                <a:gd name="T15" fmla="*/ 632 h 968"/>
                <a:gd name="T16" fmla="*/ 576 w 760"/>
                <a:gd name="T17" fmla="*/ 920 h 968"/>
                <a:gd name="T18" fmla="*/ 432 w 760"/>
                <a:gd name="T19" fmla="*/ 920 h 968"/>
                <a:gd name="T20" fmla="*/ 288 w 760"/>
                <a:gd name="T21" fmla="*/ 824 h 968"/>
                <a:gd name="T22" fmla="*/ 192 w 760"/>
                <a:gd name="T23" fmla="*/ 728 h 968"/>
                <a:gd name="T24" fmla="*/ 96 w 760"/>
                <a:gd name="T25" fmla="*/ 632 h 9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968"/>
                <a:gd name="T41" fmla="*/ 760 w 760"/>
                <a:gd name="T42" fmla="*/ 968 h 9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968">
                  <a:moveTo>
                    <a:pt x="96" y="632"/>
                  </a:moveTo>
                  <a:cubicBezTo>
                    <a:pt x="80" y="560"/>
                    <a:pt x="112" y="368"/>
                    <a:pt x="96" y="296"/>
                  </a:cubicBezTo>
                  <a:cubicBezTo>
                    <a:pt x="80" y="224"/>
                    <a:pt x="0" y="240"/>
                    <a:pt x="0" y="200"/>
                  </a:cubicBezTo>
                  <a:cubicBezTo>
                    <a:pt x="0" y="160"/>
                    <a:pt x="64" y="80"/>
                    <a:pt x="96" y="56"/>
                  </a:cubicBezTo>
                  <a:cubicBezTo>
                    <a:pt x="128" y="32"/>
                    <a:pt x="136" y="56"/>
                    <a:pt x="192" y="56"/>
                  </a:cubicBezTo>
                  <a:cubicBezTo>
                    <a:pt x="248" y="56"/>
                    <a:pt x="344" y="0"/>
                    <a:pt x="432" y="56"/>
                  </a:cubicBezTo>
                  <a:cubicBezTo>
                    <a:pt x="520" y="112"/>
                    <a:pt x="680" y="296"/>
                    <a:pt x="720" y="392"/>
                  </a:cubicBezTo>
                  <a:cubicBezTo>
                    <a:pt x="760" y="488"/>
                    <a:pt x="696" y="544"/>
                    <a:pt x="672" y="632"/>
                  </a:cubicBezTo>
                  <a:cubicBezTo>
                    <a:pt x="648" y="720"/>
                    <a:pt x="616" y="872"/>
                    <a:pt x="576" y="920"/>
                  </a:cubicBezTo>
                  <a:cubicBezTo>
                    <a:pt x="536" y="968"/>
                    <a:pt x="480" y="936"/>
                    <a:pt x="432" y="920"/>
                  </a:cubicBezTo>
                  <a:cubicBezTo>
                    <a:pt x="384" y="904"/>
                    <a:pt x="328" y="856"/>
                    <a:pt x="288" y="824"/>
                  </a:cubicBezTo>
                  <a:cubicBezTo>
                    <a:pt x="248" y="792"/>
                    <a:pt x="224" y="760"/>
                    <a:pt x="192" y="728"/>
                  </a:cubicBezTo>
                  <a:cubicBezTo>
                    <a:pt x="160" y="696"/>
                    <a:pt x="112" y="704"/>
                    <a:pt x="96" y="632"/>
                  </a:cubicBezTo>
                  <a:close/>
                </a:path>
              </a:pathLst>
            </a:custGeom>
            <a:solidFill>
              <a:srgbClr val="FFFFFF"/>
            </a:solidFill>
            <a:ln w="381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2801" name="Object 11"/>
            <p:cNvGraphicFramePr>
              <a:graphicFrameLocks noChangeAspect="1"/>
            </p:cNvGraphicFramePr>
            <p:nvPr/>
          </p:nvGraphicFramePr>
          <p:xfrm>
            <a:off x="3828" y="1280"/>
            <a:ext cx="271" cy="282"/>
          </p:xfrm>
          <a:graphic>
            <a:graphicData uri="http://schemas.openxmlformats.org/presentationml/2006/ole">
              <mc:AlternateContent xmlns:mc="http://schemas.openxmlformats.org/markup-compatibility/2006">
                <mc:Choice xmlns:v="urn:schemas-microsoft-com:vml" Requires="v">
                  <p:oleObj spid="_x0000_s314331" name="公式" r:id="rId3" imgW="114102" imgH="126780" progId="Equation.3">
                    <p:embed/>
                  </p:oleObj>
                </mc:Choice>
                <mc:Fallback>
                  <p:oleObj name="公式" r:id="rId3" imgW="114102" imgH="12678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8" y="1280"/>
                          <a:ext cx="271"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2" name="Object 12"/>
            <p:cNvGraphicFramePr>
              <a:graphicFrameLocks noChangeAspect="1"/>
            </p:cNvGraphicFramePr>
            <p:nvPr/>
          </p:nvGraphicFramePr>
          <p:xfrm>
            <a:off x="4159" y="1285"/>
            <a:ext cx="272" cy="283"/>
          </p:xfrm>
          <a:graphic>
            <a:graphicData uri="http://schemas.openxmlformats.org/presentationml/2006/ole">
              <mc:AlternateContent xmlns:mc="http://schemas.openxmlformats.org/markup-compatibility/2006">
                <mc:Choice xmlns:v="urn:schemas-microsoft-com:vml" Requires="v">
                  <p:oleObj spid="_x0000_s314332" name="公式" r:id="rId5" imgW="114102" imgH="126780" progId="Equation.3">
                    <p:embed/>
                  </p:oleObj>
                </mc:Choice>
                <mc:Fallback>
                  <p:oleObj name="公式" r:id="rId5" imgW="114102" imgH="12678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 y="1285"/>
                          <a:ext cx="27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3" name="Object 13"/>
            <p:cNvGraphicFramePr>
              <a:graphicFrameLocks noChangeAspect="1"/>
            </p:cNvGraphicFramePr>
            <p:nvPr/>
          </p:nvGraphicFramePr>
          <p:xfrm>
            <a:off x="4467" y="1271"/>
            <a:ext cx="332" cy="311"/>
          </p:xfrm>
          <a:graphic>
            <a:graphicData uri="http://schemas.openxmlformats.org/presentationml/2006/ole">
              <mc:AlternateContent xmlns:mc="http://schemas.openxmlformats.org/markup-compatibility/2006">
                <mc:Choice xmlns:v="urn:schemas-microsoft-com:vml" Requires="v">
                  <p:oleObj spid="_x0000_s314333" name="公式" r:id="rId7" imgW="139700" imgH="139700" progId="Equation.3">
                    <p:embed/>
                  </p:oleObj>
                </mc:Choice>
                <mc:Fallback>
                  <p:oleObj name="公式" r:id="rId7" imgW="139700" imgH="1397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7" y="1271"/>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4" name="Object 14"/>
            <p:cNvGraphicFramePr>
              <a:graphicFrameLocks noChangeAspect="1"/>
            </p:cNvGraphicFramePr>
            <p:nvPr/>
          </p:nvGraphicFramePr>
          <p:xfrm>
            <a:off x="4804" y="1271"/>
            <a:ext cx="332" cy="311"/>
          </p:xfrm>
          <a:graphic>
            <a:graphicData uri="http://schemas.openxmlformats.org/presentationml/2006/ole">
              <mc:AlternateContent xmlns:mc="http://schemas.openxmlformats.org/markup-compatibility/2006">
                <mc:Choice xmlns:v="urn:schemas-microsoft-com:vml" Requires="v">
                  <p:oleObj spid="_x0000_s314334" name="公式" r:id="rId9" imgW="139700" imgH="139700" progId="Equation.3">
                    <p:embed/>
                  </p:oleObj>
                </mc:Choice>
                <mc:Fallback>
                  <p:oleObj name="公式" r:id="rId9" imgW="139700" imgH="1397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 y="1271"/>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5" name="Object 15"/>
            <p:cNvGraphicFramePr>
              <a:graphicFrameLocks noChangeAspect="1"/>
            </p:cNvGraphicFramePr>
            <p:nvPr/>
          </p:nvGraphicFramePr>
          <p:xfrm>
            <a:off x="3798" y="1582"/>
            <a:ext cx="331" cy="310"/>
          </p:xfrm>
          <a:graphic>
            <a:graphicData uri="http://schemas.openxmlformats.org/presentationml/2006/ole">
              <mc:AlternateContent xmlns:mc="http://schemas.openxmlformats.org/markup-compatibility/2006">
                <mc:Choice xmlns:v="urn:schemas-microsoft-com:vml" Requires="v">
                  <p:oleObj spid="_x0000_s314335" name="公式" r:id="rId10" imgW="139700" imgH="139700" progId="Equation.3">
                    <p:embed/>
                  </p:oleObj>
                </mc:Choice>
                <mc:Fallback>
                  <p:oleObj name="公式" r:id="rId10" imgW="139700" imgH="1397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8" y="1582"/>
                          <a:ext cx="33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6" name="Object 16"/>
            <p:cNvGraphicFramePr>
              <a:graphicFrameLocks noChangeAspect="1"/>
            </p:cNvGraphicFramePr>
            <p:nvPr/>
          </p:nvGraphicFramePr>
          <p:xfrm>
            <a:off x="4804" y="1582"/>
            <a:ext cx="332" cy="310"/>
          </p:xfrm>
          <a:graphic>
            <a:graphicData uri="http://schemas.openxmlformats.org/presentationml/2006/ole">
              <mc:AlternateContent xmlns:mc="http://schemas.openxmlformats.org/markup-compatibility/2006">
                <mc:Choice xmlns:v="urn:schemas-microsoft-com:vml" Requires="v">
                  <p:oleObj spid="_x0000_s314336" name="公式" r:id="rId11" imgW="139700" imgH="139700" progId="Equation.3">
                    <p:embed/>
                  </p:oleObj>
                </mc:Choice>
                <mc:Fallback>
                  <p:oleObj name="公式" r:id="rId11" imgW="139700" imgH="1397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 y="1582"/>
                          <a:ext cx="33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7" name="Object 17"/>
            <p:cNvGraphicFramePr>
              <a:graphicFrameLocks noChangeAspect="1"/>
            </p:cNvGraphicFramePr>
            <p:nvPr/>
          </p:nvGraphicFramePr>
          <p:xfrm>
            <a:off x="4804" y="1897"/>
            <a:ext cx="332" cy="311"/>
          </p:xfrm>
          <a:graphic>
            <a:graphicData uri="http://schemas.openxmlformats.org/presentationml/2006/ole">
              <mc:AlternateContent xmlns:mc="http://schemas.openxmlformats.org/markup-compatibility/2006">
                <mc:Choice xmlns:v="urn:schemas-microsoft-com:vml" Requires="v">
                  <p:oleObj spid="_x0000_s314337" name="公式" r:id="rId12" imgW="139700" imgH="139700" progId="Equation.3">
                    <p:embed/>
                  </p:oleObj>
                </mc:Choice>
                <mc:Fallback>
                  <p:oleObj name="公式" r:id="rId12" imgW="139700" imgH="1397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 y="1897"/>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8" name="Object 18"/>
            <p:cNvGraphicFramePr>
              <a:graphicFrameLocks noChangeAspect="1"/>
            </p:cNvGraphicFramePr>
            <p:nvPr/>
          </p:nvGraphicFramePr>
          <p:xfrm>
            <a:off x="4497" y="1911"/>
            <a:ext cx="271" cy="283"/>
          </p:xfrm>
          <a:graphic>
            <a:graphicData uri="http://schemas.openxmlformats.org/presentationml/2006/ole">
              <mc:AlternateContent xmlns:mc="http://schemas.openxmlformats.org/markup-compatibility/2006">
                <mc:Choice xmlns:v="urn:schemas-microsoft-com:vml" Requires="v">
                  <p:oleObj spid="_x0000_s314338" name="公式" r:id="rId13" imgW="114102" imgH="126780" progId="Equation.3">
                    <p:embed/>
                  </p:oleObj>
                </mc:Choice>
                <mc:Fallback>
                  <p:oleObj name="公式" r:id="rId13" imgW="114102" imgH="12678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7" y="1911"/>
                          <a:ext cx="27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9" name="Object 19"/>
            <p:cNvGraphicFramePr>
              <a:graphicFrameLocks noChangeAspect="1"/>
            </p:cNvGraphicFramePr>
            <p:nvPr/>
          </p:nvGraphicFramePr>
          <p:xfrm>
            <a:off x="4129" y="1897"/>
            <a:ext cx="332" cy="311"/>
          </p:xfrm>
          <a:graphic>
            <a:graphicData uri="http://schemas.openxmlformats.org/presentationml/2006/ole">
              <mc:AlternateContent xmlns:mc="http://schemas.openxmlformats.org/markup-compatibility/2006">
                <mc:Choice xmlns:v="urn:schemas-microsoft-com:vml" Requires="v">
                  <p:oleObj spid="_x0000_s314339" name="公式" r:id="rId15" imgW="139700" imgH="139700" progId="Equation.3">
                    <p:embed/>
                  </p:oleObj>
                </mc:Choice>
                <mc:Fallback>
                  <p:oleObj name="公式" r:id="rId15" imgW="139700" imgH="1397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9" y="1897"/>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0" name="Object 20"/>
            <p:cNvGraphicFramePr>
              <a:graphicFrameLocks noChangeAspect="1"/>
            </p:cNvGraphicFramePr>
            <p:nvPr/>
          </p:nvGraphicFramePr>
          <p:xfrm>
            <a:off x="3798" y="1897"/>
            <a:ext cx="331" cy="311"/>
          </p:xfrm>
          <a:graphic>
            <a:graphicData uri="http://schemas.openxmlformats.org/presentationml/2006/ole">
              <mc:AlternateContent xmlns:mc="http://schemas.openxmlformats.org/markup-compatibility/2006">
                <mc:Choice xmlns:v="urn:schemas-microsoft-com:vml" Requires="v">
                  <p:oleObj spid="_x0000_s314340" name="公式" r:id="rId16" imgW="139700" imgH="139700" progId="Equation.3">
                    <p:embed/>
                  </p:oleObj>
                </mc:Choice>
                <mc:Fallback>
                  <p:oleObj name="公式" r:id="rId16" imgW="139700" imgH="1397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8" y="1897"/>
                          <a:ext cx="3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1" name="Object 21"/>
            <p:cNvGraphicFramePr>
              <a:graphicFrameLocks noChangeAspect="1"/>
            </p:cNvGraphicFramePr>
            <p:nvPr/>
          </p:nvGraphicFramePr>
          <p:xfrm>
            <a:off x="4467" y="1582"/>
            <a:ext cx="332" cy="310"/>
          </p:xfrm>
          <a:graphic>
            <a:graphicData uri="http://schemas.openxmlformats.org/presentationml/2006/ole">
              <mc:AlternateContent xmlns:mc="http://schemas.openxmlformats.org/markup-compatibility/2006">
                <mc:Choice xmlns:v="urn:schemas-microsoft-com:vml" Requires="v">
                  <p:oleObj spid="_x0000_s314341" name="公式" r:id="rId17" imgW="139700" imgH="139700" progId="Equation.3">
                    <p:embed/>
                  </p:oleObj>
                </mc:Choice>
                <mc:Fallback>
                  <p:oleObj name="公式" r:id="rId17" imgW="139700" imgH="1397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7" y="1582"/>
                          <a:ext cx="33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2" name="Object 22"/>
            <p:cNvGraphicFramePr>
              <a:graphicFrameLocks noChangeAspect="1"/>
            </p:cNvGraphicFramePr>
            <p:nvPr/>
          </p:nvGraphicFramePr>
          <p:xfrm>
            <a:off x="4159" y="1596"/>
            <a:ext cx="272" cy="282"/>
          </p:xfrm>
          <a:graphic>
            <a:graphicData uri="http://schemas.openxmlformats.org/presentationml/2006/ole">
              <mc:AlternateContent xmlns:mc="http://schemas.openxmlformats.org/markup-compatibility/2006">
                <mc:Choice xmlns:v="urn:schemas-microsoft-com:vml" Requires="v">
                  <p:oleObj spid="_x0000_s314342" name="公式" r:id="rId18" imgW="114102" imgH="126780" progId="Equation.3">
                    <p:embed/>
                  </p:oleObj>
                </mc:Choice>
                <mc:Fallback>
                  <p:oleObj name="公式" r:id="rId18" imgW="114102" imgH="126780"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59" y="1596"/>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3" name="Object 23"/>
            <p:cNvGraphicFramePr>
              <a:graphicFrameLocks noChangeAspect="1"/>
            </p:cNvGraphicFramePr>
            <p:nvPr/>
          </p:nvGraphicFramePr>
          <p:xfrm>
            <a:off x="3792" y="1008"/>
            <a:ext cx="332" cy="311"/>
          </p:xfrm>
          <a:graphic>
            <a:graphicData uri="http://schemas.openxmlformats.org/presentationml/2006/ole">
              <mc:AlternateContent xmlns:mc="http://schemas.openxmlformats.org/markup-compatibility/2006">
                <mc:Choice xmlns:v="urn:schemas-microsoft-com:vml" Requires="v">
                  <p:oleObj spid="_x0000_s314343" name="公式" r:id="rId20" imgW="139700" imgH="139700" progId="Equation.3">
                    <p:embed/>
                  </p:oleObj>
                </mc:Choice>
                <mc:Fallback>
                  <p:oleObj name="公式" r:id="rId20" imgW="139700" imgH="1397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1008"/>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4" name="Object 24"/>
            <p:cNvGraphicFramePr>
              <a:graphicFrameLocks noChangeAspect="1"/>
            </p:cNvGraphicFramePr>
            <p:nvPr/>
          </p:nvGraphicFramePr>
          <p:xfrm>
            <a:off x="4132" y="1008"/>
            <a:ext cx="332" cy="311"/>
          </p:xfrm>
          <a:graphic>
            <a:graphicData uri="http://schemas.openxmlformats.org/presentationml/2006/ole">
              <mc:AlternateContent xmlns:mc="http://schemas.openxmlformats.org/markup-compatibility/2006">
                <mc:Choice xmlns:v="urn:schemas-microsoft-com:vml" Requires="v">
                  <p:oleObj spid="_x0000_s314344" name="公式" r:id="rId21" imgW="139700" imgH="139700" progId="Equation.3">
                    <p:embed/>
                  </p:oleObj>
                </mc:Choice>
                <mc:Fallback>
                  <p:oleObj name="公式" r:id="rId21" imgW="139700" imgH="139700"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2" y="1008"/>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5" name="Object 25"/>
            <p:cNvGraphicFramePr>
              <a:graphicFrameLocks noChangeAspect="1"/>
            </p:cNvGraphicFramePr>
            <p:nvPr/>
          </p:nvGraphicFramePr>
          <p:xfrm>
            <a:off x="4461" y="1013"/>
            <a:ext cx="332" cy="311"/>
          </p:xfrm>
          <a:graphic>
            <a:graphicData uri="http://schemas.openxmlformats.org/presentationml/2006/ole">
              <mc:AlternateContent xmlns:mc="http://schemas.openxmlformats.org/markup-compatibility/2006">
                <mc:Choice xmlns:v="urn:schemas-microsoft-com:vml" Requires="v">
                  <p:oleObj spid="_x0000_s314345" name="公式" r:id="rId22" imgW="139700" imgH="139700" progId="Equation.3">
                    <p:embed/>
                  </p:oleObj>
                </mc:Choice>
                <mc:Fallback>
                  <p:oleObj name="公式" r:id="rId22" imgW="139700" imgH="1397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1" y="1013"/>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6" name="Object 26"/>
            <p:cNvGraphicFramePr>
              <a:graphicFrameLocks noChangeAspect="1"/>
            </p:cNvGraphicFramePr>
            <p:nvPr/>
          </p:nvGraphicFramePr>
          <p:xfrm>
            <a:off x="4799" y="1013"/>
            <a:ext cx="331" cy="311"/>
          </p:xfrm>
          <a:graphic>
            <a:graphicData uri="http://schemas.openxmlformats.org/presentationml/2006/ole">
              <mc:AlternateContent xmlns:mc="http://schemas.openxmlformats.org/markup-compatibility/2006">
                <mc:Choice xmlns:v="urn:schemas-microsoft-com:vml" Requires="v">
                  <p:oleObj spid="_x0000_s314346" name="公式" r:id="rId23" imgW="139700" imgH="139700" progId="Equation.3">
                    <p:embed/>
                  </p:oleObj>
                </mc:Choice>
                <mc:Fallback>
                  <p:oleObj name="公式" r:id="rId23" imgW="139700" imgH="139700"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9" y="1013"/>
                          <a:ext cx="3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Line 29"/>
            <p:cNvSpPr>
              <a:spLocks noChangeShapeType="1"/>
            </p:cNvSpPr>
            <p:nvPr/>
          </p:nvSpPr>
          <p:spPr bwMode="auto">
            <a:xfrm flipV="1">
              <a:off x="4752" y="1296"/>
              <a:ext cx="384" cy="288"/>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2818" name="Object 30"/>
            <p:cNvGraphicFramePr>
              <a:graphicFrameLocks noChangeAspect="1"/>
            </p:cNvGraphicFramePr>
            <p:nvPr/>
          </p:nvGraphicFramePr>
          <p:xfrm>
            <a:off x="4992" y="1336"/>
            <a:ext cx="279" cy="392"/>
          </p:xfrm>
          <a:graphic>
            <a:graphicData uri="http://schemas.openxmlformats.org/presentationml/2006/ole">
              <mc:AlternateContent xmlns:mc="http://schemas.openxmlformats.org/markup-compatibility/2006">
                <mc:Choice xmlns:v="urn:schemas-microsoft-com:vml" Requires="v">
                  <p:oleObj spid="_x0000_s314347" name="公式" r:id="rId24" imgW="126725" imgH="177415" progId="Equation.3">
                    <p:embed/>
                  </p:oleObj>
                </mc:Choice>
                <mc:Fallback>
                  <p:oleObj name="公式" r:id="rId24" imgW="126725" imgH="177415" progId="Equation.3">
                    <p:embed/>
                    <p:pic>
                      <p:nvPicPr>
                        <p:cNvPr id="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92" y="1336"/>
                          <a:ext cx="279"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74"/>
          <p:cNvGrpSpPr>
            <a:grpSpLocks/>
          </p:cNvGrpSpPr>
          <p:nvPr/>
        </p:nvGrpSpPr>
        <p:grpSpPr bwMode="auto">
          <a:xfrm>
            <a:off x="7470775" y="4613275"/>
            <a:ext cx="2482850" cy="1943100"/>
            <a:chOff x="3803" y="2693"/>
            <a:chExt cx="1564" cy="1224"/>
          </a:xfrm>
        </p:grpSpPr>
        <p:grpSp>
          <p:nvGrpSpPr>
            <p:cNvPr id="32778" name="Group 31"/>
            <p:cNvGrpSpPr>
              <a:grpSpLocks/>
            </p:cNvGrpSpPr>
            <p:nvPr/>
          </p:nvGrpSpPr>
          <p:grpSpPr bwMode="auto">
            <a:xfrm>
              <a:off x="3803" y="2693"/>
              <a:ext cx="1346" cy="1201"/>
              <a:chOff x="3408" y="764"/>
              <a:chExt cx="956" cy="912"/>
            </a:xfrm>
          </p:grpSpPr>
          <p:graphicFrame>
            <p:nvGraphicFramePr>
              <p:cNvPr id="32784" name="Object 32"/>
              <p:cNvGraphicFramePr>
                <a:graphicFrameLocks noChangeAspect="1"/>
              </p:cNvGraphicFramePr>
              <p:nvPr/>
            </p:nvGraphicFramePr>
            <p:xfrm>
              <a:off x="3412" y="960"/>
              <a:ext cx="236" cy="236"/>
            </p:xfrm>
            <a:graphic>
              <a:graphicData uri="http://schemas.openxmlformats.org/presentationml/2006/ole">
                <mc:AlternateContent xmlns:mc="http://schemas.openxmlformats.org/markup-compatibility/2006">
                  <mc:Choice xmlns:v="urn:schemas-microsoft-com:vml" Requires="v">
                    <p:oleObj spid="_x0000_s314348" name="公式" r:id="rId26" imgW="139700" imgH="139700" progId="Equation.3">
                      <p:embed/>
                    </p:oleObj>
                  </mc:Choice>
                  <mc:Fallback>
                    <p:oleObj name="公式" r:id="rId26" imgW="139700" imgH="13970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2" y="96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5" name="Object 33"/>
              <p:cNvGraphicFramePr>
                <a:graphicFrameLocks noChangeAspect="1"/>
              </p:cNvGraphicFramePr>
              <p:nvPr/>
            </p:nvGraphicFramePr>
            <p:xfrm>
              <a:off x="3648" y="964"/>
              <a:ext cx="236" cy="236"/>
            </p:xfrm>
            <a:graphic>
              <a:graphicData uri="http://schemas.openxmlformats.org/presentationml/2006/ole">
                <mc:AlternateContent xmlns:mc="http://schemas.openxmlformats.org/markup-compatibility/2006">
                  <mc:Choice xmlns:v="urn:schemas-microsoft-com:vml" Requires="v">
                    <p:oleObj spid="_x0000_s314349" name="公式" r:id="rId27" imgW="139700" imgH="139700" progId="Equation.3">
                      <p:embed/>
                    </p:oleObj>
                  </mc:Choice>
                  <mc:Fallback>
                    <p:oleObj name="公式" r:id="rId27" imgW="139700" imgH="139700"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6" name="Object 34"/>
              <p:cNvGraphicFramePr>
                <a:graphicFrameLocks noChangeAspect="1"/>
              </p:cNvGraphicFramePr>
              <p:nvPr/>
            </p:nvGraphicFramePr>
            <p:xfrm>
              <a:off x="3888" y="964"/>
              <a:ext cx="236" cy="236"/>
            </p:xfrm>
            <a:graphic>
              <a:graphicData uri="http://schemas.openxmlformats.org/presentationml/2006/ole">
                <mc:AlternateContent xmlns:mc="http://schemas.openxmlformats.org/markup-compatibility/2006">
                  <mc:Choice xmlns:v="urn:schemas-microsoft-com:vml" Requires="v">
                    <p:oleObj spid="_x0000_s314350" name="公式" r:id="rId28" imgW="139700" imgH="139700" progId="Equation.3">
                      <p:embed/>
                    </p:oleObj>
                  </mc:Choice>
                  <mc:Fallback>
                    <p:oleObj name="公式" r:id="rId28" imgW="139700" imgH="139700"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7" name="Object 35"/>
              <p:cNvGraphicFramePr>
                <a:graphicFrameLocks noChangeAspect="1"/>
              </p:cNvGraphicFramePr>
              <p:nvPr/>
            </p:nvGraphicFramePr>
            <p:xfrm>
              <a:off x="4128" y="964"/>
              <a:ext cx="236" cy="236"/>
            </p:xfrm>
            <a:graphic>
              <a:graphicData uri="http://schemas.openxmlformats.org/presentationml/2006/ole">
                <mc:AlternateContent xmlns:mc="http://schemas.openxmlformats.org/markup-compatibility/2006">
                  <mc:Choice xmlns:v="urn:schemas-microsoft-com:vml" Requires="v">
                    <p:oleObj spid="_x0000_s314351" name="公式" r:id="rId29" imgW="139700" imgH="139700" progId="Equation.3">
                      <p:embed/>
                    </p:oleObj>
                  </mc:Choice>
                  <mc:Fallback>
                    <p:oleObj name="公式" r:id="rId29" imgW="139700" imgH="139700" progId="Equation.3">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8" name="Object 36"/>
              <p:cNvGraphicFramePr>
                <a:graphicFrameLocks noChangeAspect="1"/>
              </p:cNvGraphicFramePr>
              <p:nvPr/>
            </p:nvGraphicFramePr>
            <p:xfrm>
              <a:off x="3412" y="1200"/>
              <a:ext cx="236" cy="236"/>
            </p:xfrm>
            <a:graphic>
              <a:graphicData uri="http://schemas.openxmlformats.org/presentationml/2006/ole">
                <mc:AlternateContent xmlns:mc="http://schemas.openxmlformats.org/markup-compatibility/2006">
                  <mc:Choice xmlns:v="urn:schemas-microsoft-com:vml" Requires="v">
                    <p:oleObj spid="_x0000_s314352" name="公式" r:id="rId30" imgW="139700" imgH="139700" progId="Equation.3">
                      <p:embed/>
                    </p:oleObj>
                  </mc:Choice>
                  <mc:Fallback>
                    <p:oleObj name="公式" r:id="rId30" imgW="139700" imgH="139700" progId="Equation.3">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2"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9" name="Object 37"/>
              <p:cNvGraphicFramePr>
                <a:graphicFrameLocks noChangeAspect="1"/>
              </p:cNvGraphicFramePr>
              <p:nvPr/>
            </p:nvGraphicFramePr>
            <p:xfrm>
              <a:off x="4128" y="1200"/>
              <a:ext cx="236" cy="236"/>
            </p:xfrm>
            <a:graphic>
              <a:graphicData uri="http://schemas.openxmlformats.org/presentationml/2006/ole">
                <mc:AlternateContent xmlns:mc="http://schemas.openxmlformats.org/markup-compatibility/2006">
                  <mc:Choice xmlns:v="urn:schemas-microsoft-com:vml" Requires="v">
                    <p:oleObj spid="_x0000_s314353" name="公式" r:id="rId31" imgW="139700" imgH="139700" progId="Equation.3">
                      <p:embed/>
                    </p:oleObj>
                  </mc:Choice>
                  <mc:Fallback>
                    <p:oleObj name="公式" r:id="rId31" imgW="139700" imgH="139700"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0" name="Object 38"/>
              <p:cNvGraphicFramePr>
                <a:graphicFrameLocks noChangeAspect="1"/>
              </p:cNvGraphicFramePr>
              <p:nvPr/>
            </p:nvGraphicFramePr>
            <p:xfrm>
              <a:off x="4128" y="1440"/>
              <a:ext cx="236" cy="236"/>
            </p:xfrm>
            <a:graphic>
              <a:graphicData uri="http://schemas.openxmlformats.org/presentationml/2006/ole">
                <mc:AlternateContent xmlns:mc="http://schemas.openxmlformats.org/markup-compatibility/2006">
                  <mc:Choice xmlns:v="urn:schemas-microsoft-com:vml" Requires="v">
                    <p:oleObj spid="_x0000_s314354" name="公式" r:id="rId32" imgW="139700" imgH="139700" progId="Equation.3">
                      <p:embed/>
                    </p:oleObj>
                  </mc:Choice>
                  <mc:Fallback>
                    <p:oleObj name="公式" r:id="rId32" imgW="139700" imgH="139700"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1" name="Object 39"/>
              <p:cNvGraphicFramePr>
                <a:graphicFrameLocks noChangeAspect="1"/>
              </p:cNvGraphicFramePr>
              <p:nvPr/>
            </p:nvGraphicFramePr>
            <p:xfrm>
              <a:off x="3888" y="1440"/>
              <a:ext cx="236" cy="236"/>
            </p:xfrm>
            <a:graphic>
              <a:graphicData uri="http://schemas.openxmlformats.org/presentationml/2006/ole">
                <mc:AlternateContent xmlns:mc="http://schemas.openxmlformats.org/markup-compatibility/2006">
                  <mc:Choice xmlns:v="urn:schemas-microsoft-com:vml" Requires="v">
                    <p:oleObj spid="_x0000_s314355" name="公式" r:id="rId33" imgW="139700" imgH="139700" progId="Equation.3">
                      <p:embed/>
                    </p:oleObj>
                  </mc:Choice>
                  <mc:Fallback>
                    <p:oleObj name="公式" r:id="rId33" imgW="139700" imgH="139700" progId="Equation.3">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2" name="Object 40"/>
              <p:cNvGraphicFramePr>
                <a:graphicFrameLocks noChangeAspect="1"/>
              </p:cNvGraphicFramePr>
              <p:nvPr/>
            </p:nvGraphicFramePr>
            <p:xfrm>
              <a:off x="3648" y="1440"/>
              <a:ext cx="236" cy="236"/>
            </p:xfrm>
            <a:graphic>
              <a:graphicData uri="http://schemas.openxmlformats.org/presentationml/2006/ole">
                <mc:AlternateContent xmlns:mc="http://schemas.openxmlformats.org/markup-compatibility/2006">
                  <mc:Choice xmlns:v="urn:schemas-microsoft-com:vml" Requires="v">
                    <p:oleObj spid="_x0000_s314356" name="公式" r:id="rId34" imgW="139700" imgH="139700" progId="Equation.3">
                      <p:embed/>
                    </p:oleObj>
                  </mc:Choice>
                  <mc:Fallback>
                    <p:oleObj name="公式" r:id="rId34" imgW="139700" imgH="139700" progId="Equation.3">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3" name="Object 41"/>
              <p:cNvGraphicFramePr>
                <a:graphicFrameLocks noChangeAspect="1"/>
              </p:cNvGraphicFramePr>
              <p:nvPr/>
            </p:nvGraphicFramePr>
            <p:xfrm>
              <a:off x="3412" y="1440"/>
              <a:ext cx="236" cy="236"/>
            </p:xfrm>
            <a:graphic>
              <a:graphicData uri="http://schemas.openxmlformats.org/presentationml/2006/ole">
                <mc:AlternateContent xmlns:mc="http://schemas.openxmlformats.org/markup-compatibility/2006">
                  <mc:Choice xmlns:v="urn:schemas-microsoft-com:vml" Requires="v">
                    <p:oleObj spid="_x0000_s314357" name="公式" r:id="rId35" imgW="139700" imgH="139700" progId="Equation.3">
                      <p:embed/>
                    </p:oleObj>
                  </mc:Choice>
                  <mc:Fallback>
                    <p:oleObj name="公式" r:id="rId35" imgW="139700" imgH="139700" progId="Equation.3">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2"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4" name="Object 42"/>
              <p:cNvGraphicFramePr>
                <a:graphicFrameLocks noChangeAspect="1"/>
              </p:cNvGraphicFramePr>
              <p:nvPr/>
            </p:nvGraphicFramePr>
            <p:xfrm>
              <a:off x="3888" y="1200"/>
              <a:ext cx="236" cy="236"/>
            </p:xfrm>
            <a:graphic>
              <a:graphicData uri="http://schemas.openxmlformats.org/presentationml/2006/ole">
                <mc:AlternateContent xmlns:mc="http://schemas.openxmlformats.org/markup-compatibility/2006">
                  <mc:Choice xmlns:v="urn:schemas-microsoft-com:vml" Requires="v">
                    <p:oleObj spid="_x0000_s314358" name="公式" r:id="rId36" imgW="139700" imgH="139700" progId="Equation.3">
                      <p:embed/>
                    </p:oleObj>
                  </mc:Choice>
                  <mc:Fallback>
                    <p:oleObj name="公式" r:id="rId36" imgW="139700" imgH="139700" progId="Equation.3">
                      <p:embed/>
                      <p:pic>
                        <p:nvPicPr>
                          <p:cNvPr id="0"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5" name="Object 43"/>
              <p:cNvGraphicFramePr>
                <a:graphicFrameLocks noChangeAspect="1"/>
              </p:cNvGraphicFramePr>
              <p:nvPr/>
            </p:nvGraphicFramePr>
            <p:xfrm>
              <a:off x="3648" y="1200"/>
              <a:ext cx="236" cy="236"/>
            </p:xfrm>
            <a:graphic>
              <a:graphicData uri="http://schemas.openxmlformats.org/presentationml/2006/ole">
                <mc:AlternateContent xmlns:mc="http://schemas.openxmlformats.org/markup-compatibility/2006">
                  <mc:Choice xmlns:v="urn:schemas-microsoft-com:vml" Requires="v">
                    <p:oleObj spid="_x0000_s314359" name="公式" r:id="rId37" imgW="139700" imgH="139700" progId="Equation.3">
                      <p:embed/>
                    </p:oleObj>
                  </mc:Choice>
                  <mc:Fallback>
                    <p:oleObj name="公式" r:id="rId37" imgW="139700" imgH="139700" progId="Equation.3">
                      <p:embed/>
                      <p:pic>
                        <p:nvPicPr>
                          <p:cNvPr id="0"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6" name="Object 44"/>
              <p:cNvGraphicFramePr>
                <a:graphicFrameLocks noChangeAspect="1"/>
              </p:cNvGraphicFramePr>
              <p:nvPr/>
            </p:nvGraphicFramePr>
            <p:xfrm>
              <a:off x="3408" y="764"/>
              <a:ext cx="236" cy="236"/>
            </p:xfrm>
            <a:graphic>
              <a:graphicData uri="http://schemas.openxmlformats.org/presentationml/2006/ole">
                <mc:AlternateContent xmlns:mc="http://schemas.openxmlformats.org/markup-compatibility/2006">
                  <mc:Choice xmlns:v="urn:schemas-microsoft-com:vml" Requires="v">
                    <p:oleObj spid="_x0000_s314360" name="公式" r:id="rId38" imgW="139700" imgH="139700" progId="Equation.3">
                      <p:embed/>
                    </p:oleObj>
                  </mc:Choice>
                  <mc:Fallback>
                    <p:oleObj name="公式" r:id="rId38" imgW="139700" imgH="139700" progId="Equation.3">
                      <p:embed/>
                      <p:pic>
                        <p:nvPicPr>
                          <p:cNvPr id="0" name="Object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8" y="7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7" name="Object 45"/>
              <p:cNvGraphicFramePr>
                <a:graphicFrameLocks noChangeAspect="1"/>
              </p:cNvGraphicFramePr>
              <p:nvPr/>
            </p:nvGraphicFramePr>
            <p:xfrm>
              <a:off x="3644" y="768"/>
              <a:ext cx="236" cy="236"/>
            </p:xfrm>
            <a:graphic>
              <a:graphicData uri="http://schemas.openxmlformats.org/presentationml/2006/ole">
                <mc:AlternateContent xmlns:mc="http://schemas.openxmlformats.org/markup-compatibility/2006">
                  <mc:Choice xmlns:v="urn:schemas-microsoft-com:vml" Requires="v">
                    <p:oleObj spid="_x0000_s314361" name="公式" r:id="rId39" imgW="139700" imgH="139700" progId="Equation.3">
                      <p:embed/>
                    </p:oleObj>
                  </mc:Choice>
                  <mc:Fallback>
                    <p:oleObj name="公式" r:id="rId39" imgW="139700" imgH="139700" progId="Equation.3">
                      <p:embed/>
                      <p:pic>
                        <p:nvPicPr>
                          <p:cNvPr id="0"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8" name="Object 46"/>
              <p:cNvGraphicFramePr>
                <a:graphicFrameLocks noChangeAspect="1"/>
              </p:cNvGraphicFramePr>
              <p:nvPr/>
            </p:nvGraphicFramePr>
            <p:xfrm>
              <a:off x="3884" y="768"/>
              <a:ext cx="236" cy="236"/>
            </p:xfrm>
            <a:graphic>
              <a:graphicData uri="http://schemas.openxmlformats.org/presentationml/2006/ole">
                <mc:AlternateContent xmlns:mc="http://schemas.openxmlformats.org/markup-compatibility/2006">
                  <mc:Choice xmlns:v="urn:schemas-microsoft-com:vml" Requires="v">
                    <p:oleObj spid="_x0000_s314362" name="公式" r:id="rId40" imgW="139700" imgH="139700" progId="Equation.3">
                      <p:embed/>
                    </p:oleObj>
                  </mc:Choice>
                  <mc:Fallback>
                    <p:oleObj name="公式" r:id="rId40" imgW="139700" imgH="139700" progId="Equation.3">
                      <p:embed/>
                      <p:pic>
                        <p:nvPicPr>
                          <p:cNvPr id="0"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9" name="Object 47"/>
              <p:cNvGraphicFramePr>
                <a:graphicFrameLocks noChangeAspect="1"/>
              </p:cNvGraphicFramePr>
              <p:nvPr/>
            </p:nvGraphicFramePr>
            <p:xfrm>
              <a:off x="4124" y="768"/>
              <a:ext cx="236" cy="236"/>
            </p:xfrm>
            <a:graphic>
              <a:graphicData uri="http://schemas.openxmlformats.org/presentationml/2006/ole">
                <mc:AlternateContent xmlns:mc="http://schemas.openxmlformats.org/markup-compatibility/2006">
                  <mc:Choice xmlns:v="urn:schemas-microsoft-com:vml" Requires="v">
                    <p:oleObj spid="_x0000_s314363" name="公式" r:id="rId41" imgW="139700" imgH="139700" progId="Equation.3">
                      <p:embed/>
                    </p:oleObj>
                  </mc:Choice>
                  <mc:Fallback>
                    <p:oleObj name="公式" r:id="rId41" imgW="139700" imgH="139700" progId="Equation.3">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6" name="Freeform 48"/>
            <p:cNvSpPr>
              <a:spLocks/>
            </p:cNvSpPr>
            <p:nvPr/>
          </p:nvSpPr>
          <p:spPr bwMode="auto">
            <a:xfrm>
              <a:off x="4176" y="3016"/>
              <a:ext cx="560" cy="680"/>
            </a:xfrm>
            <a:custGeom>
              <a:avLst/>
              <a:gdLst>
                <a:gd name="T0" fmla="*/ 0 w 560"/>
                <a:gd name="T1" fmla="*/ 8 h 680"/>
                <a:gd name="T2" fmla="*/ 336 w 560"/>
                <a:gd name="T3" fmla="*/ 56 h 680"/>
                <a:gd name="T4" fmla="*/ 528 w 560"/>
                <a:gd name="T5" fmla="*/ 344 h 680"/>
                <a:gd name="T6" fmla="*/ 528 w 560"/>
                <a:gd name="T7" fmla="*/ 680 h 680"/>
                <a:gd name="T8" fmla="*/ 0 60000 65536"/>
                <a:gd name="T9" fmla="*/ 0 60000 65536"/>
                <a:gd name="T10" fmla="*/ 0 60000 65536"/>
                <a:gd name="T11" fmla="*/ 0 60000 65536"/>
                <a:gd name="T12" fmla="*/ 0 w 560"/>
                <a:gd name="T13" fmla="*/ 0 h 680"/>
                <a:gd name="T14" fmla="*/ 560 w 560"/>
                <a:gd name="T15" fmla="*/ 680 h 680"/>
              </a:gdLst>
              <a:ahLst/>
              <a:cxnLst>
                <a:cxn ang="T8">
                  <a:pos x="T0" y="T1"/>
                </a:cxn>
                <a:cxn ang="T9">
                  <a:pos x="T2" y="T3"/>
                </a:cxn>
                <a:cxn ang="T10">
                  <a:pos x="T4" y="T5"/>
                </a:cxn>
                <a:cxn ang="T11">
                  <a:pos x="T6" y="T7"/>
                </a:cxn>
              </a:cxnLst>
              <a:rect l="T12" t="T13" r="T14" b="T15"/>
              <a:pathLst>
                <a:path w="560" h="680">
                  <a:moveTo>
                    <a:pt x="0" y="8"/>
                  </a:moveTo>
                  <a:cubicBezTo>
                    <a:pt x="124" y="4"/>
                    <a:pt x="248" y="0"/>
                    <a:pt x="336" y="56"/>
                  </a:cubicBezTo>
                  <a:cubicBezTo>
                    <a:pt x="424" y="112"/>
                    <a:pt x="496" y="240"/>
                    <a:pt x="528" y="344"/>
                  </a:cubicBezTo>
                  <a:cubicBezTo>
                    <a:pt x="560" y="448"/>
                    <a:pt x="544" y="564"/>
                    <a:pt x="528" y="680"/>
                  </a:cubicBezTo>
                </a:path>
              </a:pathLst>
            </a:custGeom>
            <a:noFill/>
            <a:ln w="381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77" name="Line 49"/>
            <p:cNvSpPr>
              <a:spLocks noChangeShapeType="1"/>
            </p:cNvSpPr>
            <p:nvPr/>
          </p:nvSpPr>
          <p:spPr bwMode="auto">
            <a:xfrm flipV="1">
              <a:off x="4704" y="3072"/>
              <a:ext cx="384" cy="288"/>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2781" name="Object 50"/>
            <p:cNvGraphicFramePr>
              <a:graphicFrameLocks noChangeAspect="1"/>
            </p:cNvGraphicFramePr>
            <p:nvPr/>
          </p:nvGraphicFramePr>
          <p:xfrm>
            <a:off x="5088" y="2928"/>
            <a:ext cx="279" cy="392"/>
          </p:xfrm>
          <a:graphic>
            <a:graphicData uri="http://schemas.openxmlformats.org/presentationml/2006/ole">
              <mc:AlternateContent xmlns:mc="http://schemas.openxmlformats.org/markup-compatibility/2006">
                <mc:Choice xmlns:v="urn:schemas-microsoft-com:vml" Requires="v">
                  <p:oleObj spid="_x0000_s314364" name="公式" r:id="rId42" imgW="126725" imgH="177415" progId="Equation.3">
                    <p:embed/>
                  </p:oleObj>
                </mc:Choice>
                <mc:Fallback>
                  <p:oleObj name="公式" r:id="rId42" imgW="126725" imgH="177415" progId="Equation.3">
                    <p:embed/>
                    <p:pic>
                      <p:nvPicPr>
                        <p:cNvPr id="0" name="Object 5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088" y="2928"/>
                          <a:ext cx="279"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2" name="Text Box 51"/>
            <p:cNvSpPr txBox="1">
              <a:spLocks noChangeArrowheads="1"/>
            </p:cNvSpPr>
            <p:nvPr/>
          </p:nvSpPr>
          <p:spPr bwMode="auto">
            <a:xfrm>
              <a:off x="4608" y="355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000000"/>
                  </a:solidFill>
                  <a:latin typeface="Calibri" panose="020F0502020204030204" pitchFamily="34" charset="0"/>
                </a:rPr>
                <a:t>a</a:t>
              </a:r>
            </a:p>
          </p:txBody>
        </p:sp>
        <p:sp>
          <p:nvSpPr>
            <p:cNvPr id="32783" name="Text Box 52"/>
            <p:cNvSpPr txBox="1">
              <a:spLocks noChangeArrowheads="1"/>
            </p:cNvSpPr>
            <p:nvPr/>
          </p:nvSpPr>
          <p:spPr bwMode="auto">
            <a:xfrm>
              <a:off x="3980" y="2796"/>
              <a:ext cx="25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000000"/>
                  </a:solidFill>
                  <a:latin typeface="Calibri" panose="020F0502020204030204" pitchFamily="34" charset="0"/>
                </a:rPr>
                <a:t>b</a:t>
              </a:r>
            </a:p>
          </p:txBody>
        </p:sp>
      </p:grpSp>
      <p:sp>
        <p:nvSpPr>
          <p:cNvPr id="97" name="Freeform 54"/>
          <p:cNvSpPr>
            <a:spLocks/>
          </p:cNvSpPr>
          <p:nvPr/>
        </p:nvSpPr>
        <p:spPr bwMode="auto">
          <a:xfrm>
            <a:off x="7097713" y="5138738"/>
            <a:ext cx="1727200" cy="1193800"/>
          </a:xfrm>
          <a:custGeom>
            <a:avLst/>
            <a:gdLst>
              <a:gd name="T0" fmla="*/ 2147483647 w 1088"/>
              <a:gd name="T1" fmla="*/ 0 h 752"/>
              <a:gd name="T2" fmla="*/ 2147483647 w 1088"/>
              <a:gd name="T3" fmla="*/ 2147483647 h 752"/>
              <a:gd name="T4" fmla="*/ 2147483647 w 1088"/>
              <a:gd name="T5" fmla="*/ 2147483647 h 752"/>
              <a:gd name="T6" fmla="*/ 2147483647 w 1088"/>
              <a:gd name="T7" fmla="*/ 2147483647 h 752"/>
              <a:gd name="T8" fmla="*/ 2147483647 w 1088"/>
              <a:gd name="T9" fmla="*/ 2147483647 h 752"/>
              <a:gd name="T10" fmla="*/ 2147483647 w 1088"/>
              <a:gd name="T11" fmla="*/ 2147483647 h 752"/>
              <a:gd name="T12" fmla="*/ 0 60000 65536"/>
              <a:gd name="T13" fmla="*/ 0 60000 65536"/>
              <a:gd name="T14" fmla="*/ 0 60000 65536"/>
              <a:gd name="T15" fmla="*/ 0 60000 65536"/>
              <a:gd name="T16" fmla="*/ 0 60000 65536"/>
              <a:gd name="T17" fmla="*/ 0 60000 65536"/>
              <a:gd name="T18" fmla="*/ 0 w 1088"/>
              <a:gd name="T19" fmla="*/ 0 h 752"/>
              <a:gd name="T20" fmla="*/ 1088 w 1088"/>
              <a:gd name="T21" fmla="*/ 752 h 752"/>
            </a:gdLst>
            <a:ahLst/>
            <a:cxnLst>
              <a:cxn ang="T12">
                <a:pos x="T0" y="T1"/>
              </a:cxn>
              <a:cxn ang="T13">
                <a:pos x="T2" y="T3"/>
              </a:cxn>
              <a:cxn ang="T14">
                <a:pos x="T4" y="T5"/>
              </a:cxn>
              <a:cxn ang="T15">
                <a:pos x="T6" y="T7"/>
              </a:cxn>
              <a:cxn ang="T16">
                <a:pos x="T8" y="T9"/>
              </a:cxn>
              <a:cxn ang="T17">
                <a:pos x="T10" y="T11"/>
              </a:cxn>
            </a:cxnLst>
            <a:rect l="T18" t="T19" r="T20" b="T21"/>
            <a:pathLst>
              <a:path w="1088" h="752">
                <a:moveTo>
                  <a:pt x="560" y="0"/>
                </a:moveTo>
                <a:cubicBezTo>
                  <a:pt x="384" y="40"/>
                  <a:pt x="208" y="80"/>
                  <a:pt x="128" y="192"/>
                </a:cubicBezTo>
                <a:cubicBezTo>
                  <a:pt x="48" y="304"/>
                  <a:pt x="0" y="592"/>
                  <a:pt x="80" y="672"/>
                </a:cubicBezTo>
                <a:cubicBezTo>
                  <a:pt x="160" y="752"/>
                  <a:pt x="496" y="696"/>
                  <a:pt x="608" y="672"/>
                </a:cubicBezTo>
                <a:cubicBezTo>
                  <a:pt x="720" y="648"/>
                  <a:pt x="672" y="528"/>
                  <a:pt x="752" y="528"/>
                </a:cubicBezTo>
                <a:cubicBezTo>
                  <a:pt x="832" y="528"/>
                  <a:pt x="960" y="600"/>
                  <a:pt x="1088" y="672"/>
                </a:cubicBezTo>
              </a:path>
            </a:pathLst>
          </a:custGeom>
          <a:noFill/>
          <a:ln w="38100" cap="rnd">
            <a:solidFill>
              <a:srgbClr val="3333CC"/>
            </a:solidFill>
            <a:prstDash val="sysDot"/>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3800" name="Object 7"/>
          <p:cNvGraphicFramePr>
            <a:graphicFrameLocks noChangeAspect="1"/>
          </p:cNvGraphicFramePr>
          <p:nvPr/>
        </p:nvGraphicFramePr>
        <p:xfrm>
          <a:off x="2095500" y="2420938"/>
          <a:ext cx="3455988" cy="806450"/>
        </p:xfrm>
        <a:graphic>
          <a:graphicData uri="http://schemas.openxmlformats.org/presentationml/2006/ole">
            <mc:AlternateContent xmlns:mc="http://schemas.openxmlformats.org/markup-compatibility/2006">
              <mc:Choice xmlns:v="urn:schemas-microsoft-com:vml" Requires="v">
                <p:oleObj spid="_x0000_s314365" name="公式" r:id="rId44" imgW="1002865" imgH="291973" progId="Equation.3">
                  <p:embed/>
                </p:oleObj>
              </mc:Choice>
              <mc:Fallback>
                <p:oleObj name="公式" r:id="rId44" imgW="1002865" imgH="291973" progId="Equation.3">
                  <p:embed/>
                  <p:pic>
                    <p:nvPicPr>
                      <p:cNvPr id="0" name="Object 7"/>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095500" y="2420938"/>
                        <a:ext cx="34559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1" name="Object 5"/>
          <p:cNvGraphicFramePr>
            <a:graphicFrameLocks noChangeAspect="1"/>
          </p:cNvGraphicFramePr>
          <p:nvPr/>
        </p:nvGraphicFramePr>
        <p:xfrm>
          <a:off x="1727200" y="4946651"/>
          <a:ext cx="3695700" cy="993775"/>
        </p:xfrm>
        <a:graphic>
          <a:graphicData uri="http://schemas.openxmlformats.org/presentationml/2006/ole">
            <mc:AlternateContent xmlns:mc="http://schemas.openxmlformats.org/markup-compatibility/2006">
              <mc:Choice xmlns:v="urn:schemas-microsoft-com:vml" Requires="v">
                <p:oleObj spid="_x0000_s314366" name="公式" r:id="rId46" imgW="1231366" imgH="330057" progId="Equation.3">
                  <p:embed/>
                </p:oleObj>
              </mc:Choice>
              <mc:Fallback>
                <p:oleObj name="公式" r:id="rId46" imgW="1231366" imgH="330057" progId="Equation.3">
                  <p:embed/>
                  <p:pic>
                    <p:nvPicPr>
                      <p:cNvPr id="0" name="Object 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727200" y="4946651"/>
                        <a:ext cx="3695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51"/>
                                        </p:tgtEl>
                                        <p:attrNameLst>
                                          <p:attrName>style.visibility</p:attrName>
                                        </p:attrNameLst>
                                      </p:cBhvr>
                                      <p:to>
                                        <p:strVal val="visible"/>
                                      </p:to>
                                    </p:set>
                                    <p:animEffect transition="in" filter="wipe(left)">
                                      <p:cBhvr>
                                        <p:cTn id="7" dur="3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53"/>
                                        </p:tgtEl>
                                        <p:attrNameLst>
                                          <p:attrName>style.visibility</p:attrName>
                                        </p:attrNameLst>
                                      </p:cBhvr>
                                      <p:to>
                                        <p:strVal val="visible"/>
                                      </p:to>
                                    </p:set>
                                    <p:animEffect transition="in" filter="wipe(left)">
                                      <p:cBhvr>
                                        <p:cTn id="12" dur="300"/>
                                        <p:tgtEl>
                                          <p:spTgt spid="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nodeType="clickEffect">
                                  <p:stCondLst>
                                    <p:cond delay="0"/>
                                  </p:stCondLst>
                                  <p:childTnLst>
                                    <p:set>
                                      <p:cBhvr>
                                        <p:cTn id="21" dur="1" fill="hold">
                                          <p:stCondLst>
                                            <p:cond delay="0"/>
                                          </p:stCondLst>
                                        </p:cTn>
                                        <p:tgtEl>
                                          <p:spTgt spid="33800"/>
                                        </p:tgtEl>
                                        <p:attrNameLst>
                                          <p:attrName>style.visibility</p:attrName>
                                        </p:attrNameLst>
                                      </p:cBhvr>
                                      <p:to>
                                        <p:strVal val="visible"/>
                                      </p:to>
                                    </p:set>
                                    <p:animEffect transition="in" filter="fade">
                                      <p:cBhvr>
                                        <p:cTn id="22" dur="1000"/>
                                        <p:tgtEl>
                                          <p:spTgt spid="33800"/>
                                        </p:tgtEl>
                                      </p:cBhvr>
                                    </p:animEffect>
                                    <p:anim calcmode="lin" valueType="num">
                                      <p:cBhvr>
                                        <p:cTn id="23" dur="1000" fill="hold"/>
                                        <p:tgtEl>
                                          <p:spTgt spid="33800"/>
                                        </p:tgtEl>
                                        <p:attrNameLst>
                                          <p:attrName>ppt_x</p:attrName>
                                        </p:attrNameLst>
                                      </p:cBhvr>
                                      <p:tavLst>
                                        <p:tav tm="0">
                                          <p:val>
                                            <p:strVal val="#ppt_x"/>
                                          </p:val>
                                        </p:tav>
                                        <p:tav tm="100000">
                                          <p:val>
                                            <p:strVal val="#ppt_x"/>
                                          </p:val>
                                        </p:tav>
                                      </p:tavLst>
                                    </p:anim>
                                    <p:anim calcmode="lin" valueType="num">
                                      <p:cBhvr>
                                        <p:cTn id="24" dur="1000" fill="hold"/>
                                        <p:tgtEl>
                                          <p:spTgt spid="33800"/>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6" presetClass="entr" presetSubtype="16"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circle(in)">
                                      <p:cBhvr>
                                        <p:cTn id="34" dur="2000"/>
                                        <p:tgtEl>
                                          <p:spTgt spid="3"/>
                                        </p:tgtEl>
                                      </p:cBhvr>
                                    </p:animEffect>
                                  </p:childTnLst>
                                </p:cTn>
                              </p:par>
                              <p:par>
                                <p:cTn id="35" presetID="6" presetClass="entr" presetSubtype="16"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circle(in)">
                                      <p:cBhvr>
                                        <p:cTn id="37" dur="2000"/>
                                        <p:tgtEl>
                                          <p:spTgt spid="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33801"/>
                                        </p:tgtEl>
                                        <p:attrNameLst>
                                          <p:attrName>style.visibility</p:attrName>
                                        </p:attrNameLst>
                                      </p:cBhvr>
                                      <p:to>
                                        <p:strVal val="visible"/>
                                      </p:to>
                                    </p:set>
                                    <p:anim calcmode="lin" valueType="num">
                                      <p:cBhvr additive="base">
                                        <p:cTn id="42" dur="500" fill="hold"/>
                                        <p:tgtEl>
                                          <p:spTgt spid="33801"/>
                                        </p:tgtEl>
                                        <p:attrNameLst>
                                          <p:attrName>ppt_x</p:attrName>
                                        </p:attrNameLst>
                                      </p:cBhvr>
                                      <p:tavLst>
                                        <p:tav tm="0">
                                          <p:val>
                                            <p:strVal val="#ppt_x"/>
                                          </p:val>
                                        </p:tav>
                                        <p:tav tm="100000">
                                          <p:val>
                                            <p:strVal val="#ppt_x"/>
                                          </p:val>
                                        </p:tav>
                                      </p:tavLst>
                                    </p:anim>
                                    <p:anim calcmode="lin" valueType="num">
                                      <p:cBhvr additive="base">
                                        <p:cTn id="43" dur="500" fill="hold"/>
                                        <p:tgtEl>
                                          <p:spTgt spid="33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P spid="52" grpId="0"/>
      <p:bldP spid="53"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4452938" y="214314"/>
            <a:ext cx="42862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latin typeface="Calibri" panose="020F0502020204030204" pitchFamily="34" charset="0"/>
              </a:rPr>
              <a:t>                  </a:t>
            </a:r>
            <a:r>
              <a:rPr lang="zh-CN" altLang="en-US" sz="3200" b="1" dirty="0">
                <a:latin typeface="Calibri" panose="020F0502020204030204" pitchFamily="34" charset="0"/>
              </a:rPr>
              <a:t>的解题步骤：</a:t>
            </a:r>
          </a:p>
        </p:txBody>
      </p:sp>
      <p:sp>
        <p:nvSpPr>
          <p:cNvPr id="5" name="Text Box 6"/>
          <p:cNvSpPr txBox="1">
            <a:spLocks noChangeArrowheads="1"/>
          </p:cNvSpPr>
          <p:nvPr/>
        </p:nvSpPr>
        <p:spPr bwMode="auto">
          <a:xfrm>
            <a:off x="2042376" y="2517113"/>
            <a:ext cx="8353425" cy="117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009900"/>
                </a:solidFill>
                <a:latin typeface="Calibri" panose="020F0502020204030204" pitchFamily="34" charset="0"/>
              </a:rPr>
              <a:t>2.</a:t>
            </a:r>
            <a:r>
              <a:rPr lang="zh-CN" altLang="en-US" sz="2800" b="1" dirty="0">
                <a:solidFill>
                  <a:srgbClr val="009900"/>
                </a:solidFill>
                <a:latin typeface="Calibri" panose="020F0502020204030204" pitchFamily="34" charset="0"/>
              </a:rPr>
              <a:t>利用                                  先计算出微元处产生的电动</a:t>
            </a:r>
          </a:p>
          <a:p>
            <a:pPr eaLnBrk="1" hangingPunct="1">
              <a:spcBef>
                <a:spcPct val="50000"/>
              </a:spcBef>
            </a:pPr>
            <a:r>
              <a:rPr lang="zh-CN" altLang="en-US" sz="2800" b="1" dirty="0">
                <a:solidFill>
                  <a:srgbClr val="009900"/>
                </a:solidFill>
                <a:latin typeface="Calibri" panose="020F0502020204030204" pitchFamily="34" charset="0"/>
              </a:rPr>
              <a:t>   势微元</a:t>
            </a:r>
          </a:p>
        </p:txBody>
      </p:sp>
      <p:graphicFrame>
        <p:nvGraphicFramePr>
          <p:cNvPr id="6" name="Object 7"/>
          <p:cNvGraphicFramePr>
            <a:graphicFrameLocks noChangeAspect="1"/>
          </p:cNvGraphicFramePr>
          <p:nvPr>
            <p:extLst>
              <p:ext uri="{D42A27DB-BD31-4B8C-83A1-F6EECF244321}">
                <p14:modId xmlns:p14="http://schemas.microsoft.com/office/powerpoint/2010/main" val="4059513255"/>
              </p:ext>
            </p:extLst>
          </p:nvPr>
        </p:nvGraphicFramePr>
        <p:xfrm>
          <a:off x="5735007" y="1664930"/>
          <a:ext cx="623888" cy="647700"/>
        </p:xfrm>
        <a:graphic>
          <a:graphicData uri="http://schemas.openxmlformats.org/presentationml/2006/ole">
            <mc:AlternateContent xmlns:mc="http://schemas.openxmlformats.org/markup-compatibility/2006">
              <mc:Choice xmlns:v="urn:schemas-microsoft-com:vml" Requires="v">
                <p:oleObj spid="_x0000_s280135" name="Equation" r:id="rId3" imgW="152517" imgH="171408" progId="Equation.DSMT4">
                  <p:embed/>
                </p:oleObj>
              </mc:Choice>
              <mc:Fallback>
                <p:oleObj name="Equation" r:id="rId3" imgW="152517" imgH="17140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007" y="1664930"/>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p:cNvGraphicFramePr>
          <p:nvPr>
            <p:extLst>
              <p:ext uri="{D42A27DB-BD31-4B8C-83A1-F6EECF244321}">
                <p14:modId xmlns:p14="http://schemas.microsoft.com/office/powerpoint/2010/main" val="2635085497"/>
              </p:ext>
            </p:extLst>
          </p:nvPr>
        </p:nvGraphicFramePr>
        <p:xfrm>
          <a:off x="3117907" y="2403450"/>
          <a:ext cx="2736850" cy="792163"/>
        </p:xfrm>
        <a:graphic>
          <a:graphicData uri="http://schemas.openxmlformats.org/presentationml/2006/ole">
            <mc:AlternateContent xmlns:mc="http://schemas.openxmlformats.org/markup-compatibility/2006">
              <mc:Choice xmlns:v="urn:schemas-microsoft-com:vml" Requires="v">
                <p:oleObj spid="_x0000_s280136" name="Equation" r:id="rId5" imgW="1019297" imgH="257247" progId="Equation.DSMT4">
                  <p:embed/>
                </p:oleObj>
              </mc:Choice>
              <mc:Fallback>
                <p:oleObj name="Equation" r:id="rId5" imgW="1019297" imgH="257247"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7907" y="2403450"/>
                        <a:ext cx="2736850" cy="7921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426505606"/>
              </p:ext>
            </p:extLst>
          </p:nvPr>
        </p:nvGraphicFramePr>
        <p:xfrm>
          <a:off x="3608445" y="3072739"/>
          <a:ext cx="720725" cy="593725"/>
        </p:xfrm>
        <a:graphic>
          <a:graphicData uri="http://schemas.openxmlformats.org/presentationml/2006/ole">
            <mc:AlternateContent xmlns:mc="http://schemas.openxmlformats.org/markup-compatibility/2006">
              <mc:Choice xmlns:v="urn:schemas-microsoft-com:vml" Requires="v">
                <p:oleObj spid="_x0000_s280137" name="Equation" r:id="rId7" imgW="171412" imgH="133347" progId="Equation.DSMT4">
                  <p:embed/>
                </p:oleObj>
              </mc:Choice>
              <mc:Fallback>
                <p:oleObj name="Equation" r:id="rId7" imgW="171412" imgH="13334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445" y="3072739"/>
                        <a:ext cx="72072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3767973489"/>
              </p:ext>
            </p:extLst>
          </p:nvPr>
        </p:nvGraphicFramePr>
        <p:xfrm>
          <a:off x="2653423" y="3789552"/>
          <a:ext cx="720725" cy="593725"/>
        </p:xfrm>
        <a:graphic>
          <a:graphicData uri="http://schemas.openxmlformats.org/presentationml/2006/ole">
            <mc:AlternateContent xmlns:mc="http://schemas.openxmlformats.org/markup-compatibility/2006">
              <mc:Choice xmlns:v="urn:schemas-microsoft-com:vml" Requires="v">
                <p:oleObj spid="_x0000_s280138" name="Equation" r:id="rId9" imgW="171412" imgH="133347" progId="Equation.DSMT4">
                  <p:embed/>
                </p:oleObj>
              </mc:Choice>
              <mc:Fallback>
                <p:oleObj name="Equation" r:id="rId9" imgW="171412" imgH="13334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423" y="3789552"/>
                        <a:ext cx="72072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3545137815"/>
              </p:ext>
            </p:extLst>
          </p:nvPr>
        </p:nvGraphicFramePr>
        <p:xfrm>
          <a:off x="4936394" y="3983847"/>
          <a:ext cx="423863" cy="466725"/>
        </p:xfrm>
        <a:graphic>
          <a:graphicData uri="http://schemas.openxmlformats.org/presentationml/2006/ole">
            <mc:AlternateContent xmlns:mc="http://schemas.openxmlformats.org/markup-compatibility/2006">
              <mc:Choice xmlns:v="urn:schemas-microsoft-com:vml" Requires="v">
                <p:oleObj spid="_x0000_s280139" name="Equation" r:id="rId11" imgW="76123" imgH="95287" progId="Equation.DSMT4">
                  <p:embed/>
                </p:oleObj>
              </mc:Choice>
              <mc:Fallback>
                <p:oleObj name="Equation" r:id="rId11" imgW="76123" imgH="9528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6394" y="3983847"/>
                        <a:ext cx="423863"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3536687981"/>
              </p:ext>
            </p:extLst>
          </p:nvPr>
        </p:nvGraphicFramePr>
        <p:xfrm>
          <a:off x="8182932" y="1664930"/>
          <a:ext cx="623888" cy="647700"/>
        </p:xfrm>
        <a:graphic>
          <a:graphicData uri="http://schemas.openxmlformats.org/presentationml/2006/ole">
            <mc:AlternateContent xmlns:mc="http://schemas.openxmlformats.org/markup-compatibility/2006">
              <mc:Choice xmlns:v="urn:schemas-microsoft-com:vml" Requires="v">
                <p:oleObj spid="_x0000_s280140" name="Equation" r:id="rId13" imgW="152517" imgH="171408" progId="Equation.DSMT4">
                  <p:embed/>
                </p:oleObj>
              </mc:Choice>
              <mc:Fallback>
                <p:oleObj name="Equation" r:id="rId13" imgW="152517" imgH="171408"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2932" y="1664930"/>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3417763585"/>
              </p:ext>
            </p:extLst>
          </p:nvPr>
        </p:nvGraphicFramePr>
        <p:xfrm>
          <a:off x="3395988" y="4698471"/>
          <a:ext cx="423863" cy="466725"/>
        </p:xfrm>
        <a:graphic>
          <a:graphicData uri="http://schemas.openxmlformats.org/presentationml/2006/ole">
            <mc:AlternateContent xmlns:mc="http://schemas.openxmlformats.org/markup-compatibility/2006">
              <mc:Choice xmlns:v="urn:schemas-microsoft-com:vml" Requires="v">
                <p:oleObj spid="_x0000_s280141" name="Equation" r:id="rId15" imgW="76123" imgH="95287" progId="Equation.DSMT4">
                  <p:embed/>
                </p:oleObj>
              </mc:Choice>
              <mc:Fallback>
                <p:oleObj name="Equation" r:id="rId15" imgW="76123" imgH="9528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95988" y="4698471"/>
                        <a:ext cx="423863"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4"/>
          <p:cNvSpPr txBox="1">
            <a:spLocks noChangeArrowheads="1"/>
          </p:cNvSpPr>
          <p:nvPr/>
        </p:nvSpPr>
        <p:spPr bwMode="auto">
          <a:xfrm>
            <a:off x="2419305" y="1012862"/>
            <a:ext cx="60483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9900"/>
                </a:solidFill>
                <a:latin typeface="Calibri" panose="020F0502020204030204" pitchFamily="34" charset="0"/>
              </a:rPr>
              <a:t>适用于导体做切割磁力线运动的问题</a:t>
            </a:r>
          </a:p>
        </p:txBody>
      </p:sp>
      <p:graphicFrame>
        <p:nvGraphicFramePr>
          <p:cNvPr id="16" name="Object 4"/>
          <p:cNvGraphicFramePr>
            <a:graphicFrameLocks/>
          </p:cNvGraphicFramePr>
          <p:nvPr>
            <p:extLst>
              <p:ext uri="{D42A27DB-BD31-4B8C-83A1-F6EECF244321}">
                <p14:modId xmlns:p14="http://schemas.microsoft.com/office/powerpoint/2010/main" val="3492867563"/>
              </p:ext>
            </p:extLst>
          </p:nvPr>
        </p:nvGraphicFramePr>
        <p:xfrm>
          <a:off x="2774157" y="61791"/>
          <a:ext cx="3357563" cy="928688"/>
        </p:xfrm>
        <a:graphic>
          <a:graphicData uri="http://schemas.openxmlformats.org/presentationml/2006/ole">
            <mc:AlternateContent xmlns:mc="http://schemas.openxmlformats.org/markup-compatibility/2006">
              <mc:Choice xmlns:v="urn:schemas-microsoft-com:vml" Requires="v">
                <p:oleObj spid="_x0000_s280142" name="Equation" r:id="rId17" imgW="1371570" imgH="409489" progId="Equation.DSMT4">
                  <p:embed/>
                </p:oleObj>
              </mc:Choice>
              <mc:Fallback>
                <p:oleObj name="Equation" r:id="rId17" imgW="1371570" imgH="409489" progId="Equation.DSMT4">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74157" y="61791"/>
                        <a:ext cx="3357563" cy="9286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矩形 16"/>
          <p:cNvSpPr/>
          <p:nvPr/>
        </p:nvSpPr>
        <p:spPr>
          <a:xfrm>
            <a:off x="1962232" y="4720853"/>
            <a:ext cx="8353548" cy="954107"/>
          </a:xfrm>
          <a:prstGeom prst="rect">
            <a:avLst/>
          </a:prstGeom>
        </p:spPr>
        <p:txBody>
          <a:bodyPr wrap="square">
            <a:spAutoFit/>
          </a:bodyPr>
          <a:lstStyle/>
          <a:p>
            <a:pPr eaLnBrk="1" hangingPunct="1">
              <a:spcBef>
                <a:spcPct val="50000"/>
              </a:spcBef>
            </a:pPr>
            <a:r>
              <a:rPr lang="en-US" altLang="zh-CN" sz="2800" b="1" dirty="0">
                <a:solidFill>
                  <a:srgbClr val="0000CC"/>
                </a:solidFill>
                <a:latin typeface="Calibri" panose="020F0502020204030204" pitchFamily="34" charset="0"/>
              </a:rPr>
              <a:t>4.</a:t>
            </a:r>
            <a:r>
              <a:rPr lang="zh-CN" altLang="en-US" sz="2800" b="1" dirty="0">
                <a:solidFill>
                  <a:srgbClr val="0000CC"/>
                </a:solidFill>
                <a:latin typeface="Calibri" panose="020F0502020204030204" pitchFamily="34" charset="0"/>
              </a:rPr>
              <a:t>若算得     为正值，说明实际电动势的方向就是规   定的正方向，若为负值，说明与正方向相反</a:t>
            </a:r>
          </a:p>
        </p:txBody>
      </p:sp>
      <p:sp>
        <p:nvSpPr>
          <p:cNvPr id="18" name="矩形 17"/>
          <p:cNvSpPr/>
          <p:nvPr/>
        </p:nvSpPr>
        <p:spPr>
          <a:xfrm>
            <a:off x="1990664" y="3927351"/>
            <a:ext cx="3002745" cy="523220"/>
          </a:xfrm>
          <a:prstGeom prst="rect">
            <a:avLst/>
          </a:prstGeom>
        </p:spPr>
        <p:txBody>
          <a:bodyPr wrap="none">
            <a:spAutoFit/>
          </a:bodyPr>
          <a:lstStyle/>
          <a:p>
            <a:pPr eaLnBrk="1" hangingPunct="1">
              <a:spcBef>
                <a:spcPct val="50000"/>
              </a:spcBef>
            </a:pPr>
            <a:r>
              <a:rPr lang="en-US" altLang="zh-CN" sz="2800" b="1" dirty="0">
                <a:latin typeface="Calibri" panose="020F0502020204030204" pitchFamily="34" charset="0"/>
              </a:rPr>
              <a:t>3.</a:t>
            </a:r>
            <a:r>
              <a:rPr lang="zh-CN" altLang="en-US" sz="2800" b="1" dirty="0">
                <a:latin typeface="Calibri" panose="020F0502020204030204" pitchFamily="34" charset="0"/>
              </a:rPr>
              <a:t>把         积分得到</a:t>
            </a:r>
          </a:p>
        </p:txBody>
      </p:sp>
      <p:sp>
        <p:nvSpPr>
          <p:cNvPr id="19" name="矩形 18"/>
          <p:cNvSpPr/>
          <p:nvPr/>
        </p:nvSpPr>
        <p:spPr>
          <a:xfrm>
            <a:off x="1983226" y="1803714"/>
            <a:ext cx="8173489" cy="523220"/>
          </a:xfrm>
          <a:prstGeom prst="rect">
            <a:avLst/>
          </a:prstGeom>
        </p:spPr>
        <p:txBody>
          <a:bodyPr wrap="square">
            <a:spAutoFit/>
          </a:bodyPr>
          <a:lstStyle/>
          <a:p>
            <a:pPr eaLnBrk="1" hangingPunct="1">
              <a:spcBef>
                <a:spcPct val="50000"/>
              </a:spcBef>
            </a:pPr>
            <a:r>
              <a:rPr lang="en-US" altLang="zh-CN" sz="2800" b="1" dirty="0">
                <a:latin typeface="Calibri" panose="020F0502020204030204" pitchFamily="34" charset="0"/>
              </a:rPr>
              <a:t>1.</a:t>
            </a:r>
            <a:r>
              <a:rPr lang="zh-CN" altLang="en-US" sz="2800" b="1" dirty="0">
                <a:latin typeface="Calibri" panose="020F0502020204030204" pitchFamily="34" charset="0"/>
              </a:rPr>
              <a:t>建立坐标系，取微元         ，人为规定       正方向          </a:t>
            </a:r>
          </a:p>
        </p:txBody>
      </p:sp>
      <p:grpSp>
        <p:nvGrpSpPr>
          <p:cNvPr id="20" name="Group 18"/>
          <p:cNvGrpSpPr>
            <a:grpSpLocks/>
          </p:cNvGrpSpPr>
          <p:nvPr/>
        </p:nvGrpSpPr>
        <p:grpSpPr bwMode="auto">
          <a:xfrm>
            <a:off x="2086180" y="5751475"/>
            <a:ext cx="8229600" cy="1076325"/>
            <a:chOff x="372" y="2075"/>
            <a:chExt cx="5184" cy="678"/>
          </a:xfrm>
        </p:grpSpPr>
        <p:sp>
          <p:nvSpPr>
            <p:cNvPr id="21" name="Text Box 9"/>
            <p:cNvSpPr txBox="1">
              <a:spLocks noChangeArrowheads="1"/>
            </p:cNvSpPr>
            <p:nvPr/>
          </p:nvSpPr>
          <p:spPr bwMode="auto">
            <a:xfrm>
              <a:off x="372" y="2075"/>
              <a:ext cx="5184" cy="601"/>
            </a:xfrm>
            <a:prstGeom prst="rect">
              <a:avLst/>
            </a:prstGeom>
            <a:noFill/>
            <a:ln w="9525">
              <a:noFill/>
              <a:miter lim="800000"/>
              <a:headEnd/>
              <a:tailEnd type="none" w="sm" len="lg"/>
            </a:ln>
            <a:effectLst/>
          </p:spPr>
          <p:txBody>
            <a:bodyPr>
              <a:spAutoFit/>
            </a:bodyPr>
            <a:lstStyle/>
            <a:p>
              <a:pPr>
                <a:spcBef>
                  <a:spcPct val="50000"/>
                </a:spcBef>
                <a:defRPr/>
              </a:pPr>
              <a:r>
                <a:rPr lang="en-US" altLang="zh-CN" sz="2800" b="1" dirty="0">
                  <a:solidFill>
                    <a:srgbClr val="FF00FF"/>
                  </a:solidFill>
                  <a:latin typeface="楷体" panose="02010609060101010101" pitchFamily="49" charset="-122"/>
                  <a:ea typeface="楷体" panose="02010609060101010101" pitchFamily="49" charset="-122"/>
                </a:rPr>
                <a:t>5</a:t>
              </a:r>
              <a:r>
                <a:rPr lang="en-US" altLang="zh-CN" sz="2800" b="1" dirty="0" smtClean="0">
                  <a:solidFill>
                    <a:srgbClr val="FF00FF"/>
                  </a:solidFill>
                  <a:latin typeface="楷体" panose="02010609060101010101" pitchFamily="49" charset="-122"/>
                  <a:ea typeface="楷体" panose="02010609060101010101" pitchFamily="49" charset="-122"/>
                </a:rPr>
                <a:t>.</a:t>
              </a:r>
              <a:r>
                <a:rPr lang="zh-CN" altLang="en-US" sz="2800" b="1" dirty="0" smtClean="0">
                  <a:solidFill>
                    <a:srgbClr val="FF00FF"/>
                  </a:solidFill>
                  <a:latin typeface="楷体" panose="02010609060101010101" pitchFamily="49" charset="-122"/>
                  <a:ea typeface="楷体" panose="02010609060101010101" pitchFamily="49" charset="-122"/>
                </a:rPr>
                <a:t> </a:t>
              </a: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FF00FF"/>
                  </a:solidFill>
                  <a:latin typeface="楷体" panose="02010609060101010101" pitchFamily="49" charset="-122"/>
                  <a:ea typeface="楷体" panose="02010609060101010101" pitchFamily="49" charset="-122"/>
                </a:rPr>
                <a:t>动生电动势</a:t>
              </a:r>
              <a:r>
                <a:rPr lang="zh-CN" altLang="en-US" sz="2800" b="1" dirty="0">
                  <a:solidFill>
                    <a:srgbClr val="FF00FF"/>
                  </a:solidFill>
                  <a:latin typeface="楷体" panose="02010609060101010101" pitchFamily="49" charset="-122"/>
                  <a:ea typeface="楷体" panose="02010609060101010101" pitchFamily="49" charset="-122"/>
                </a:rPr>
                <a:t>的方向为      </a:t>
              </a:r>
              <a:r>
                <a:rPr lang="zh-CN" altLang="en-US" sz="2800" b="1" dirty="0" smtClean="0">
                  <a:solidFill>
                    <a:srgbClr val="FF00FF"/>
                  </a:solidFill>
                  <a:latin typeface="楷体" panose="02010609060101010101" pitchFamily="49" charset="-122"/>
                  <a:ea typeface="楷体" panose="02010609060101010101" pitchFamily="49" charset="-122"/>
                </a:rPr>
                <a:t>沿</a:t>
              </a:r>
              <a:r>
                <a:rPr lang="zh-CN" altLang="en-US" sz="2800" b="1" dirty="0">
                  <a:solidFill>
                    <a:srgbClr val="C00000"/>
                  </a:solidFill>
                  <a:latin typeface="楷体" panose="02010609060101010101" pitchFamily="49" charset="-122"/>
                  <a:ea typeface="楷体" panose="02010609060101010101" pitchFamily="49" charset="-122"/>
                </a:rPr>
                <a:t>它</a:t>
              </a:r>
              <a:r>
                <a:rPr lang="zh-CN" altLang="en-US" sz="2800" b="1" dirty="0" smtClean="0">
                  <a:solidFill>
                    <a:srgbClr val="FF00FF"/>
                  </a:solidFill>
                  <a:latin typeface="楷体" panose="02010609060101010101" pitchFamily="49" charset="-122"/>
                  <a:ea typeface="楷体" panose="02010609060101010101" pitchFamily="49" charset="-122"/>
                </a:rPr>
                <a:t>的</a:t>
              </a:r>
              <a:r>
                <a:rPr lang="zh-CN" altLang="en-US" sz="2800" b="1" dirty="0">
                  <a:solidFill>
                    <a:srgbClr val="FF00FF"/>
                  </a:solidFill>
                  <a:latin typeface="楷体" panose="02010609060101010101" pitchFamily="49" charset="-122"/>
                  <a:ea typeface="楷体" panose="02010609060101010101" pitchFamily="49" charset="-122"/>
                </a:rPr>
                <a:t>投影方向。</a:t>
              </a:r>
            </a:p>
          </p:txBody>
        </p:sp>
        <p:graphicFrame>
          <p:nvGraphicFramePr>
            <p:cNvPr id="22" name="Object 10"/>
            <p:cNvGraphicFramePr>
              <a:graphicFrameLocks noChangeAspect="1"/>
            </p:cNvGraphicFramePr>
            <p:nvPr/>
          </p:nvGraphicFramePr>
          <p:xfrm>
            <a:off x="2554" y="2446"/>
            <a:ext cx="507" cy="307"/>
          </p:xfrm>
          <a:graphic>
            <a:graphicData uri="http://schemas.openxmlformats.org/presentationml/2006/ole">
              <mc:AlternateContent xmlns:mc="http://schemas.openxmlformats.org/markup-compatibility/2006">
                <mc:Choice xmlns:v="urn:schemas-microsoft-com:vml" Requires="v">
                  <p:oleObj spid="_x0000_s280143" name="公式" r:id="rId19" imgW="355320" imgH="215640" progId="Equation.3">
                    <p:embed/>
                  </p:oleObj>
                </mc:Choice>
                <mc:Fallback>
                  <p:oleObj name="公式" r:id="rId19" imgW="35532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54" y="2446"/>
                          <a:ext cx="507"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1"/>
            <p:cNvGraphicFramePr>
              <a:graphicFrameLocks noChangeAspect="1"/>
            </p:cNvGraphicFramePr>
            <p:nvPr/>
          </p:nvGraphicFramePr>
          <p:xfrm>
            <a:off x="3261" y="2419"/>
            <a:ext cx="295" cy="331"/>
          </p:xfrm>
          <a:graphic>
            <a:graphicData uri="http://schemas.openxmlformats.org/presentationml/2006/ole">
              <mc:AlternateContent xmlns:mc="http://schemas.openxmlformats.org/markup-compatibility/2006">
                <mc:Choice xmlns:v="urn:schemas-microsoft-com:vml" Requires="v">
                  <p:oleObj spid="_x0000_s280144" name="公式" r:id="rId21" imgW="190440" imgH="215640" progId="Equation.3">
                    <p:embed/>
                  </p:oleObj>
                </mc:Choice>
                <mc:Fallback>
                  <p:oleObj name="公式" r:id="rId21" imgW="19044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61" y="2419"/>
                          <a:ext cx="29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 name="Object 10"/>
          <p:cNvGraphicFramePr>
            <a:graphicFrameLocks noChangeAspect="1"/>
          </p:cNvGraphicFramePr>
          <p:nvPr>
            <p:extLst>
              <p:ext uri="{D42A27DB-BD31-4B8C-83A1-F6EECF244321}">
                <p14:modId xmlns:p14="http://schemas.microsoft.com/office/powerpoint/2010/main" val="3873863368"/>
              </p:ext>
            </p:extLst>
          </p:nvPr>
        </p:nvGraphicFramePr>
        <p:xfrm>
          <a:off x="7140781" y="5719693"/>
          <a:ext cx="776287" cy="487363"/>
        </p:xfrm>
        <a:graphic>
          <a:graphicData uri="http://schemas.openxmlformats.org/presentationml/2006/ole">
            <mc:AlternateContent xmlns:mc="http://schemas.openxmlformats.org/markup-compatibility/2006">
              <mc:Choice xmlns:v="urn:schemas-microsoft-com:vml" Requires="v">
                <p:oleObj spid="_x0000_s280145" name="公式" r:id="rId23" imgW="342720" imgH="215640" progId="Equation.3">
                  <p:embed/>
                </p:oleObj>
              </mc:Choice>
              <mc:Fallback>
                <p:oleObj name="公式" r:id="rId23" imgW="342720" imgH="215640" progId="Equation.3">
                  <p:embed/>
                  <p:pic>
                    <p:nvPicPr>
                      <p:cNvPr id="0" name=""/>
                      <p:cNvPicPr>
                        <a:picLocks noChangeAspect="1" noChangeArrowheads="1"/>
                      </p:cNvPicPr>
                      <p:nvPr/>
                    </p:nvPicPr>
                    <p:blipFill>
                      <a:blip r:embed="rId24"/>
                      <a:srcRect/>
                      <a:stretch>
                        <a:fillRect/>
                      </a:stretch>
                    </p:blipFill>
                    <p:spPr bwMode="auto">
                      <a:xfrm>
                        <a:off x="7140781" y="5719693"/>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3935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2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Effect transition="in" filter="fade">
                                      <p:cBhvr>
                                        <p:cTn id="53" dur="500"/>
                                        <p:tgtEl>
                                          <p:spTgt spid="9"/>
                                        </p:tgtEl>
                                      </p:cBhvr>
                                    </p:animEffect>
                                  </p:childTnLst>
                                </p:cTn>
                              </p:par>
                              <p:par>
                                <p:cTn id="54" presetID="53" presetClass="entr" presetSubtype="16"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ppt_w</p:attrName>
                                        </p:attrNameLst>
                                      </p:cBhvr>
                                      <p:tavLst>
                                        <p:tav tm="0">
                                          <p:val>
                                            <p:fltVal val="0"/>
                                          </p:val>
                                        </p:tav>
                                        <p:tav tm="100000">
                                          <p:val>
                                            <p:strVal val="#ppt_w"/>
                                          </p:val>
                                        </p:tav>
                                      </p:tavLst>
                                    </p:anim>
                                    <p:anim calcmode="lin" valueType="num">
                                      <p:cBhvr>
                                        <p:cTn id="57" dur="500" fill="hold"/>
                                        <p:tgtEl>
                                          <p:spTgt spid="10"/>
                                        </p:tgtEl>
                                        <p:attrNameLst>
                                          <p:attrName>ppt_h</p:attrName>
                                        </p:attrNameLst>
                                      </p:cBhvr>
                                      <p:tavLst>
                                        <p:tav tm="0">
                                          <p:val>
                                            <p:fltVal val="0"/>
                                          </p:val>
                                        </p:tav>
                                        <p:tav tm="100000">
                                          <p:val>
                                            <p:strVal val="#ppt_h"/>
                                          </p:val>
                                        </p:tav>
                                      </p:tavLst>
                                    </p:anim>
                                    <p:animEffect transition="in" filter="fade">
                                      <p:cBhvr>
                                        <p:cTn id="58" dur="500"/>
                                        <p:tgtEl>
                                          <p:spTgt spid="1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circle(in)">
                                      <p:cBhvr>
                                        <p:cTn id="68" dur="2000"/>
                                        <p:tgtEl>
                                          <p:spTgt spid="12"/>
                                        </p:tgtEl>
                                      </p:cBhvr>
                                    </p:animEffect>
                                  </p:childTnLst>
                                </p:cTn>
                              </p:par>
                              <p:par>
                                <p:cTn id="69" presetID="6" presetClass="entr" presetSubtype="16"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circle(in)">
                                      <p:cBhvr>
                                        <p:cTn id="71" dur="20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Effect transition="in" filter="fade">
                                      <p:cBhvr>
                                        <p:cTn id="78" dur="500"/>
                                        <p:tgtEl>
                                          <p:spTgt spid="20"/>
                                        </p:tgtEl>
                                      </p:cBhvr>
                                    </p:animEffect>
                                  </p:childTnLst>
                                </p:cTn>
                              </p:par>
                              <p:par>
                                <p:cTn id="79" presetID="53" presetClass="entr" presetSubtype="16"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P spid="17"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5"/>
          <p:cNvSpPr txBox="1">
            <a:spLocks noChangeArrowheads="1"/>
          </p:cNvSpPr>
          <p:nvPr/>
        </p:nvSpPr>
        <p:spPr bwMode="auto">
          <a:xfrm>
            <a:off x="1048858" y="2793494"/>
            <a:ext cx="987425" cy="519113"/>
          </a:xfrm>
          <a:prstGeom prst="rect">
            <a:avLst/>
          </a:prstGeom>
          <a:noFill/>
          <a:ln w="9525">
            <a:noFill/>
            <a:miter lim="800000"/>
            <a:headEnd/>
            <a:tailEnd/>
          </a:ln>
        </p:spPr>
        <p:txBody>
          <a:bodyPr wrap="none">
            <a:spAutoFit/>
          </a:bodyPr>
          <a:lstStyle/>
          <a:p>
            <a:pPr fontAlgn="auto">
              <a:spcBef>
                <a:spcPct val="50000"/>
              </a:spcBef>
              <a:spcAft>
                <a:spcPts val="0"/>
              </a:spcAft>
              <a:defRPr/>
            </a:pPr>
            <a:r>
              <a:rPr lang="zh-CN" altLang="en-US" sz="2800" b="1" kern="0" dirty="0">
                <a:solidFill>
                  <a:srgbClr val="CC0000"/>
                </a:solidFill>
                <a:latin typeface="+mn-lt"/>
                <a:ea typeface="+mn-ea"/>
              </a:rPr>
              <a:t>解</a:t>
            </a:r>
            <a:r>
              <a:rPr lang="zh-CN" altLang="en-US" sz="2800" b="1" kern="0" dirty="0">
                <a:solidFill>
                  <a:sysClr val="windowText" lastClr="000000"/>
                </a:solidFill>
                <a:latin typeface="+mn-lt"/>
                <a:ea typeface="+mn-ea"/>
              </a:rPr>
              <a:t>：</a:t>
            </a:r>
            <a:r>
              <a:rPr lang="zh-CN" altLang="en-US" sz="2800" b="1" kern="0" dirty="0">
                <a:solidFill>
                  <a:srgbClr val="CC0000"/>
                </a:solidFill>
                <a:latin typeface="+mn-lt"/>
                <a:ea typeface="+mn-ea"/>
              </a:rPr>
              <a:t> </a:t>
            </a:r>
            <a:endParaRPr lang="zh-CN" altLang="en-US" sz="2800" b="1" kern="0" dirty="0">
              <a:solidFill>
                <a:sysClr val="windowText" lastClr="000000"/>
              </a:solidFill>
              <a:latin typeface="+mn-lt"/>
              <a:ea typeface="+mn-ea"/>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402565604"/>
              </p:ext>
            </p:extLst>
          </p:nvPr>
        </p:nvGraphicFramePr>
        <p:xfrm>
          <a:off x="2204738" y="3967337"/>
          <a:ext cx="1854200" cy="527050"/>
        </p:xfrm>
        <a:graphic>
          <a:graphicData uri="http://schemas.openxmlformats.org/presentationml/2006/ole">
            <mc:AlternateContent xmlns:mc="http://schemas.openxmlformats.org/markup-compatibility/2006">
              <mc:Choice xmlns:v="urn:schemas-microsoft-com:vml" Requires="v">
                <p:oleObj spid="_x0000_s321920" name="公式" r:id="rId3" imgW="558558" imgH="177723" progId="Equation.3">
                  <p:embed/>
                </p:oleObj>
              </mc:Choice>
              <mc:Fallback>
                <p:oleObj name="公式" r:id="rId3" imgW="558558"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738" y="3967337"/>
                        <a:ext cx="18542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707195379"/>
              </p:ext>
            </p:extLst>
          </p:nvPr>
        </p:nvGraphicFramePr>
        <p:xfrm>
          <a:off x="699297" y="5372685"/>
          <a:ext cx="2659062" cy="925513"/>
        </p:xfrm>
        <a:graphic>
          <a:graphicData uri="http://schemas.openxmlformats.org/presentationml/2006/ole">
            <mc:AlternateContent xmlns:mc="http://schemas.openxmlformats.org/markup-compatibility/2006">
              <mc:Choice xmlns:v="urn:schemas-microsoft-com:vml" Requires="v">
                <p:oleObj spid="_x0000_s321921" name="公式" r:id="rId5" imgW="761669" imgH="330057" progId="Equation.3">
                  <p:embed/>
                </p:oleObj>
              </mc:Choice>
              <mc:Fallback>
                <p:oleObj name="公式" r:id="rId5" imgW="761669" imgH="3300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297" y="5372685"/>
                        <a:ext cx="2659062"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2999306"/>
              </p:ext>
            </p:extLst>
          </p:nvPr>
        </p:nvGraphicFramePr>
        <p:xfrm>
          <a:off x="1934466" y="4468918"/>
          <a:ext cx="2800350" cy="985838"/>
        </p:xfrm>
        <a:graphic>
          <a:graphicData uri="http://schemas.openxmlformats.org/presentationml/2006/ole">
            <mc:AlternateContent xmlns:mc="http://schemas.openxmlformats.org/markup-compatibility/2006">
              <mc:Choice xmlns:v="urn:schemas-microsoft-com:vml" Requires="v">
                <p:oleObj spid="_x0000_s321922" name="公式" r:id="rId7" imgW="799920" imgH="330120" progId="Equation.3">
                  <p:embed/>
                </p:oleObj>
              </mc:Choice>
              <mc:Fallback>
                <p:oleObj name="公式" r:id="rId7" imgW="799920" imgH="330120" progId="Equation.3">
                  <p:embed/>
                  <p:pic>
                    <p:nvPicPr>
                      <p:cNvPr id="0" name=""/>
                      <p:cNvPicPr>
                        <a:picLocks noChangeAspect="1" noChangeArrowheads="1"/>
                      </p:cNvPicPr>
                      <p:nvPr/>
                    </p:nvPicPr>
                    <p:blipFill>
                      <a:blip r:embed="rId8"/>
                      <a:srcRect/>
                      <a:stretch>
                        <a:fillRect/>
                      </a:stretch>
                    </p:blipFill>
                    <p:spPr bwMode="auto">
                      <a:xfrm>
                        <a:off x="1934466" y="4468918"/>
                        <a:ext cx="2800350"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06351454"/>
              </p:ext>
            </p:extLst>
          </p:nvPr>
        </p:nvGraphicFramePr>
        <p:xfrm>
          <a:off x="3362867" y="5441124"/>
          <a:ext cx="2428875" cy="1066800"/>
        </p:xfrm>
        <a:graphic>
          <a:graphicData uri="http://schemas.openxmlformats.org/presentationml/2006/ole">
            <mc:AlternateContent xmlns:mc="http://schemas.openxmlformats.org/markup-compatibility/2006">
              <mc:Choice xmlns:v="urn:schemas-microsoft-com:vml" Requires="v">
                <p:oleObj spid="_x0000_s321923" name="公式" r:id="rId9" imgW="723600" imgH="393480" progId="Equation.3">
                  <p:embed/>
                </p:oleObj>
              </mc:Choice>
              <mc:Fallback>
                <p:oleObj name="公式" r:id="rId9" imgW="723600" imgH="393480" progId="Equation.3">
                  <p:embed/>
                  <p:pic>
                    <p:nvPicPr>
                      <p:cNvPr id="0" name=""/>
                      <p:cNvPicPr>
                        <a:picLocks noChangeAspect="1" noChangeArrowheads="1"/>
                      </p:cNvPicPr>
                      <p:nvPr/>
                    </p:nvPicPr>
                    <p:blipFill>
                      <a:blip r:embed="rId10"/>
                      <a:srcRect/>
                      <a:stretch>
                        <a:fillRect/>
                      </a:stretch>
                    </p:blipFill>
                    <p:spPr bwMode="auto">
                      <a:xfrm>
                        <a:off x="3362867" y="5441124"/>
                        <a:ext cx="242887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89467941"/>
              </p:ext>
            </p:extLst>
          </p:nvPr>
        </p:nvGraphicFramePr>
        <p:xfrm>
          <a:off x="1825422" y="3205032"/>
          <a:ext cx="3175000" cy="727075"/>
        </p:xfrm>
        <a:graphic>
          <a:graphicData uri="http://schemas.openxmlformats.org/presentationml/2006/ole">
            <mc:AlternateContent xmlns:mc="http://schemas.openxmlformats.org/markup-compatibility/2006">
              <mc:Choice xmlns:v="urn:schemas-microsoft-com:vml" Requires="v">
                <p:oleObj spid="_x0000_s321924" name="公式" r:id="rId11" imgW="977760" imgH="241200" progId="Equation.3">
                  <p:embed/>
                </p:oleObj>
              </mc:Choice>
              <mc:Fallback>
                <p:oleObj name="公式" r:id="rId11" imgW="977760" imgH="241200" progId="Equation.3">
                  <p:embed/>
                  <p:pic>
                    <p:nvPicPr>
                      <p:cNvPr id="0" name=""/>
                      <p:cNvPicPr>
                        <a:picLocks noChangeAspect="1" noChangeArrowheads="1"/>
                      </p:cNvPicPr>
                      <p:nvPr/>
                    </p:nvPicPr>
                    <p:blipFill>
                      <a:blip r:embed="rId12"/>
                      <a:srcRect/>
                      <a:stretch>
                        <a:fillRect/>
                      </a:stretch>
                    </p:blipFill>
                    <p:spPr bwMode="auto">
                      <a:xfrm>
                        <a:off x="1825422" y="3205032"/>
                        <a:ext cx="3175000"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41"/>
          <p:cNvGrpSpPr>
            <a:grpSpLocks/>
          </p:cNvGrpSpPr>
          <p:nvPr/>
        </p:nvGrpSpPr>
        <p:grpSpPr bwMode="auto">
          <a:xfrm>
            <a:off x="780847" y="213729"/>
            <a:ext cx="9631363" cy="1447801"/>
            <a:chOff x="-643" y="392"/>
            <a:chExt cx="6067" cy="912"/>
          </a:xfrm>
        </p:grpSpPr>
        <p:sp>
          <p:nvSpPr>
            <p:cNvPr id="9" name="Text Box 42"/>
            <p:cNvSpPr txBox="1">
              <a:spLocks noChangeArrowheads="1"/>
            </p:cNvSpPr>
            <p:nvPr/>
          </p:nvSpPr>
          <p:spPr bwMode="auto">
            <a:xfrm>
              <a:off x="-643" y="432"/>
              <a:ext cx="6067" cy="872"/>
            </a:xfrm>
            <a:prstGeom prst="rect">
              <a:avLst/>
            </a:prstGeom>
            <a:noFill/>
            <a:ln w="9525">
              <a:noFill/>
              <a:miter lim="800000"/>
              <a:headEnd/>
              <a:tailEnd/>
            </a:ln>
          </p:spPr>
          <p:txBody>
            <a:bodyPr wrap="square">
              <a:spAutoFit/>
            </a:bodyPr>
            <a:lstStyle/>
            <a:p>
              <a:pPr indent="719138" fontAlgn="auto">
                <a:spcBef>
                  <a:spcPct val="50000"/>
                </a:spcBef>
                <a:spcAft>
                  <a:spcPts val="0"/>
                </a:spcAft>
                <a:defRPr/>
              </a:pPr>
              <a:r>
                <a:rPr lang="en-US" altLang="zh-CN" sz="2800" b="1" kern="0" dirty="0">
                  <a:solidFill>
                    <a:srgbClr val="FF0000"/>
                  </a:solidFill>
                  <a:latin typeface="+mn-lt"/>
                  <a:ea typeface="+mn-ea"/>
                </a:rPr>
                <a:t>【</a:t>
              </a:r>
              <a:r>
                <a:rPr lang="zh-CN" altLang="en-US" sz="2800" b="1" kern="0" dirty="0">
                  <a:solidFill>
                    <a:srgbClr val="FF0000"/>
                  </a:solidFill>
                  <a:latin typeface="+mn-lt"/>
                  <a:ea typeface="+mn-ea"/>
                </a:rPr>
                <a:t>例</a:t>
              </a:r>
              <a:r>
                <a:rPr lang="en-US" altLang="zh-CN" sz="2800" b="1" kern="0" dirty="0" smtClean="0">
                  <a:solidFill>
                    <a:srgbClr val="FF0000"/>
                  </a:solidFill>
                  <a:latin typeface="+mn-lt"/>
                  <a:ea typeface="+mn-ea"/>
                </a:rPr>
                <a:t>16-2</a:t>
              </a:r>
              <a:r>
                <a:rPr lang="en-US" altLang="zh-CN" sz="2800" b="1" kern="0" dirty="0">
                  <a:solidFill>
                    <a:srgbClr val="FF0000"/>
                  </a:solidFill>
                  <a:latin typeface="+mn-lt"/>
                  <a:ea typeface="+mn-ea"/>
                </a:rPr>
                <a:t>】 </a:t>
              </a:r>
              <a:r>
                <a:rPr lang="zh-CN" altLang="en-US" sz="2800" b="1" kern="0" dirty="0">
                  <a:solidFill>
                    <a:srgbClr val="009900"/>
                  </a:solidFill>
                  <a:latin typeface="+mn-lt"/>
                  <a:ea typeface="+mn-ea"/>
                </a:rPr>
                <a:t>一长为     的铜棒在磁感强度为      的均匀磁场中，以角速度      在与磁场方向垂直的平面上绕棒的一端转动。</a:t>
              </a:r>
              <a:r>
                <a:rPr lang="zh-CN" altLang="en-US" sz="2800" b="1" kern="0" dirty="0">
                  <a:solidFill>
                    <a:srgbClr val="9900FF"/>
                  </a:solidFill>
                  <a:latin typeface="+mn-lt"/>
                  <a:ea typeface="+mn-ea"/>
                </a:rPr>
                <a:t>求：铜棒两端的感应电动势。</a:t>
              </a:r>
            </a:p>
          </p:txBody>
        </p:sp>
        <p:graphicFrame>
          <p:nvGraphicFramePr>
            <p:cNvPr id="10" name="Object 7"/>
            <p:cNvGraphicFramePr>
              <a:graphicFrameLocks noChangeAspect="1"/>
            </p:cNvGraphicFramePr>
            <p:nvPr>
              <p:extLst>
                <p:ext uri="{D42A27DB-BD31-4B8C-83A1-F6EECF244321}">
                  <p14:modId xmlns:p14="http://schemas.microsoft.com/office/powerpoint/2010/main" val="3635281393"/>
                </p:ext>
              </p:extLst>
            </p:nvPr>
          </p:nvGraphicFramePr>
          <p:xfrm>
            <a:off x="1015" y="752"/>
            <a:ext cx="288" cy="267"/>
          </p:xfrm>
          <a:graphic>
            <a:graphicData uri="http://schemas.openxmlformats.org/presentationml/2006/ole">
              <mc:AlternateContent xmlns:mc="http://schemas.openxmlformats.org/markup-compatibility/2006">
                <mc:Choice xmlns:v="urn:schemas-microsoft-com:vml" Requires="v">
                  <p:oleObj spid="_x0000_s321925" name="公式" r:id="rId13" imgW="152334" imgH="139639" progId="Equation.3">
                    <p:embed/>
                  </p:oleObj>
                </mc:Choice>
                <mc:Fallback>
                  <p:oleObj name="公式" r:id="rId13" imgW="152334" imgH="13963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5" y="752"/>
                          <a:ext cx="288"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
            <p:cNvGraphicFramePr>
              <a:graphicFrameLocks noChangeAspect="1"/>
            </p:cNvGraphicFramePr>
            <p:nvPr>
              <p:extLst>
                <p:ext uri="{D42A27DB-BD31-4B8C-83A1-F6EECF244321}">
                  <p14:modId xmlns:p14="http://schemas.microsoft.com/office/powerpoint/2010/main" val="1883719644"/>
                </p:ext>
              </p:extLst>
            </p:nvPr>
          </p:nvGraphicFramePr>
          <p:xfrm>
            <a:off x="1759" y="467"/>
            <a:ext cx="202" cy="241"/>
          </p:xfrm>
          <a:graphic>
            <a:graphicData uri="http://schemas.openxmlformats.org/presentationml/2006/ole">
              <mc:AlternateContent xmlns:mc="http://schemas.openxmlformats.org/markup-compatibility/2006">
                <mc:Choice xmlns:v="urn:schemas-microsoft-com:vml" Requires="v">
                  <p:oleObj spid="_x0000_s321926" name="公式" r:id="rId15" imgW="139579" imgH="164957" progId="Equation.3">
                    <p:embed/>
                  </p:oleObj>
                </mc:Choice>
                <mc:Fallback>
                  <p:oleObj name="公式" r:id="rId15" imgW="139579" imgH="16495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9" y="467"/>
                          <a:ext cx="20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1885612479"/>
                </p:ext>
              </p:extLst>
            </p:nvPr>
          </p:nvGraphicFramePr>
          <p:xfrm>
            <a:off x="4026" y="392"/>
            <a:ext cx="296" cy="344"/>
          </p:xfrm>
          <a:graphic>
            <a:graphicData uri="http://schemas.openxmlformats.org/presentationml/2006/ole">
              <mc:AlternateContent xmlns:mc="http://schemas.openxmlformats.org/markup-compatibility/2006">
                <mc:Choice xmlns:v="urn:schemas-microsoft-com:vml" Requires="v">
                  <p:oleObj spid="_x0000_s321927" name="公式" r:id="rId17" imgW="152280" imgH="203040" progId="Equation.3">
                    <p:embed/>
                  </p:oleObj>
                </mc:Choice>
                <mc:Fallback>
                  <p:oleObj name="公式" r:id="rId17" imgW="152280" imgH="203040" progId="Equation.3">
                    <p:embed/>
                    <p:pic>
                      <p:nvPicPr>
                        <p:cNvPr id="0" name=""/>
                        <p:cNvPicPr>
                          <a:picLocks noChangeAspect="1" noChangeArrowheads="1"/>
                        </p:cNvPicPr>
                        <p:nvPr/>
                      </p:nvPicPr>
                      <p:blipFill>
                        <a:blip r:embed="rId18"/>
                        <a:srcRect/>
                        <a:stretch>
                          <a:fillRect/>
                        </a:stretch>
                      </p:blipFill>
                      <p:spPr bwMode="auto">
                        <a:xfrm>
                          <a:off x="4026" y="392"/>
                          <a:ext cx="296" cy="344"/>
                        </a:xfrm>
                        <a:prstGeom prst="rect">
                          <a:avLst/>
                        </a:prstGeom>
                        <a:noFill/>
                        <a:ln>
                          <a:noFill/>
                        </a:ln>
                        <a:effectLst/>
                        <a:extLst/>
                      </p:spPr>
                    </p:pic>
                  </p:oleObj>
                </mc:Fallback>
              </mc:AlternateContent>
            </a:graphicData>
          </a:graphic>
        </p:graphicFrame>
      </p:grpSp>
      <p:grpSp>
        <p:nvGrpSpPr>
          <p:cNvPr id="13" name="Group 46"/>
          <p:cNvGrpSpPr>
            <a:grpSpLocks/>
          </p:cNvGrpSpPr>
          <p:nvPr/>
        </p:nvGrpSpPr>
        <p:grpSpPr bwMode="auto">
          <a:xfrm>
            <a:off x="7716013" y="1691923"/>
            <a:ext cx="3505200" cy="3303588"/>
            <a:chOff x="3072" y="1336"/>
            <a:chExt cx="2208" cy="2580"/>
          </a:xfrm>
        </p:grpSpPr>
        <p:sp>
          <p:nvSpPr>
            <p:cNvPr id="14" name="Rectangle 47"/>
            <p:cNvSpPr>
              <a:spLocks noChangeArrowheads="1"/>
            </p:cNvSpPr>
            <p:nvPr/>
          </p:nvSpPr>
          <p:spPr bwMode="auto">
            <a:xfrm>
              <a:off x="3072" y="1392"/>
              <a:ext cx="2208" cy="1872"/>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5" name="Rectangle 48"/>
            <p:cNvSpPr>
              <a:spLocks noChangeArrowheads="1"/>
            </p:cNvSpPr>
            <p:nvPr/>
          </p:nvSpPr>
          <p:spPr bwMode="auto">
            <a:xfrm>
              <a:off x="3168" y="1488"/>
              <a:ext cx="2064" cy="2428"/>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800" b="1" kern="0" dirty="0">
                  <a:solidFill>
                    <a:srgbClr val="3333CC"/>
                  </a:solidFill>
                  <a:latin typeface="+mn-lt"/>
                  <a:ea typeface="+mn-ea"/>
                </a:rPr>
                <a:t>+    +    +    +    +    + +    +     +    +    +   +</a:t>
              </a:r>
            </a:p>
            <a:p>
              <a:pPr fontAlgn="auto">
                <a:spcBef>
                  <a:spcPct val="50000"/>
                </a:spcBef>
                <a:spcAft>
                  <a:spcPts val="0"/>
                </a:spcAft>
                <a:defRPr/>
              </a:pPr>
              <a:r>
                <a:rPr lang="en-US" altLang="zh-CN" sz="2800" b="1" kern="0" dirty="0">
                  <a:solidFill>
                    <a:srgbClr val="3333CC"/>
                  </a:solidFill>
                  <a:latin typeface="+mn-lt"/>
                  <a:ea typeface="+mn-ea"/>
                </a:rPr>
                <a:t>+    +    +    +    +    +    +    +    +    +    +    +    +    +    +    +    +    +          </a:t>
              </a:r>
            </a:p>
            <a:p>
              <a:pPr fontAlgn="auto">
                <a:spcBef>
                  <a:spcPct val="50000"/>
                </a:spcBef>
                <a:spcAft>
                  <a:spcPts val="0"/>
                </a:spcAft>
                <a:defRPr/>
              </a:pPr>
              <a:endParaRPr lang="en-US" altLang="zh-CN" sz="2800" b="1" kern="0" dirty="0">
                <a:solidFill>
                  <a:srgbClr val="3333CC"/>
                </a:solidFill>
                <a:latin typeface="+mn-lt"/>
                <a:ea typeface="+mn-ea"/>
              </a:endParaRPr>
            </a:p>
          </p:txBody>
        </p:sp>
        <p:sp>
          <p:nvSpPr>
            <p:cNvPr id="16" name="Oval 49"/>
            <p:cNvSpPr>
              <a:spLocks noChangeArrowheads="1"/>
            </p:cNvSpPr>
            <p:nvPr/>
          </p:nvSpPr>
          <p:spPr bwMode="auto">
            <a:xfrm>
              <a:off x="3264" y="1440"/>
              <a:ext cx="1776" cy="1775"/>
            </a:xfrm>
            <a:prstGeom prst="ellipse">
              <a:avLst/>
            </a:prstGeom>
            <a:noFill/>
            <a:ln w="28575">
              <a:solidFill>
                <a:srgbClr val="FFFFFF"/>
              </a:solidFill>
              <a:prstDash val="dash"/>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7" name="Oval 50"/>
            <p:cNvSpPr>
              <a:spLocks noChangeArrowheads="1"/>
            </p:cNvSpPr>
            <p:nvPr/>
          </p:nvSpPr>
          <p:spPr bwMode="auto">
            <a:xfrm>
              <a:off x="3264" y="1440"/>
              <a:ext cx="1776" cy="1775"/>
            </a:xfrm>
            <a:prstGeom prst="ellipse">
              <a:avLst/>
            </a:prstGeom>
            <a:noFill/>
            <a:ln w="28575">
              <a:solidFill>
                <a:srgbClr val="009900"/>
              </a:solidFill>
              <a:prstDash val="dash"/>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8" name="Rectangle 51"/>
            <p:cNvSpPr>
              <a:spLocks noChangeArrowheads="1"/>
            </p:cNvSpPr>
            <p:nvPr/>
          </p:nvSpPr>
          <p:spPr bwMode="auto">
            <a:xfrm rot="-2284107">
              <a:off x="4080" y="2064"/>
              <a:ext cx="864" cy="48"/>
            </a:xfrm>
            <a:prstGeom prst="rect">
              <a:avLst/>
            </a:prstGeom>
            <a:solidFill>
              <a:srgbClr val="CC9900"/>
            </a:solidFill>
            <a:ln w="19050">
              <a:solidFill>
                <a:srgbClr val="9966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9" name="AutoShape 52"/>
            <p:cNvSpPr>
              <a:spLocks noChangeArrowheads="1"/>
            </p:cNvSpPr>
            <p:nvPr/>
          </p:nvSpPr>
          <p:spPr bwMode="auto">
            <a:xfrm rot="12946703" flipV="1">
              <a:off x="3878" y="2137"/>
              <a:ext cx="565" cy="7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0" name="Text Box 54"/>
            <p:cNvSpPr txBox="1">
              <a:spLocks noChangeArrowheads="1"/>
            </p:cNvSpPr>
            <p:nvPr/>
          </p:nvSpPr>
          <p:spPr bwMode="auto">
            <a:xfrm>
              <a:off x="4017" y="2341"/>
              <a:ext cx="273" cy="505"/>
            </a:xfrm>
            <a:prstGeom prst="rect">
              <a:avLst/>
            </a:prstGeom>
            <a:noFill/>
            <a:ln w="9525">
              <a:noFill/>
              <a:miter lim="800000"/>
              <a:headEnd/>
              <a:tailEnd/>
            </a:ln>
          </p:spPr>
          <p:txBody>
            <a:bodyPr wrap="none">
              <a:spAutoFit/>
            </a:bodyPr>
            <a:lstStyle/>
            <a:p>
              <a:pPr fontAlgn="auto">
                <a:spcBef>
                  <a:spcPct val="50000"/>
                </a:spcBef>
                <a:spcAft>
                  <a:spcPts val="0"/>
                </a:spcAft>
                <a:defRPr/>
              </a:pPr>
              <a:r>
                <a:rPr lang="en-US" altLang="zh-CN" sz="3600" b="1" kern="0">
                  <a:solidFill>
                    <a:srgbClr val="CC0000"/>
                  </a:solidFill>
                  <a:latin typeface="+mn-lt"/>
                  <a:ea typeface="+mn-ea"/>
                </a:rPr>
                <a:t>o</a:t>
              </a:r>
              <a:endParaRPr lang="en-US" altLang="zh-CN" sz="3600" b="1" kern="0">
                <a:solidFill>
                  <a:sysClr val="windowText" lastClr="000000"/>
                </a:solidFill>
                <a:latin typeface="+mn-lt"/>
                <a:ea typeface="+mn-ea"/>
              </a:endParaRPr>
            </a:p>
          </p:txBody>
        </p:sp>
        <p:sp>
          <p:nvSpPr>
            <p:cNvPr id="21" name="Text Box 55"/>
            <p:cNvSpPr txBox="1">
              <a:spLocks noChangeArrowheads="1"/>
            </p:cNvSpPr>
            <p:nvPr/>
          </p:nvSpPr>
          <p:spPr bwMode="auto">
            <a:xfrm>
              <a:off x="4782" y="1336"/>
              <a:ext cx="254"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CC0000"/>
                  </a:solidFill>
                  <a:latin typeface="Calibri" panose="020F0502020204030204" pitchFamily="34" charset="0"/>
                </a:rPr>
                <a:t>A</a:t>
              </a:r>
            </a:p>
          </p:txBody>
        </p:sp>
        <p:graphicFrame>
          <p:nvGraphicFramePr>
            <p:cNvPr id="22" name="Object 11"/>
            <p:cNvGraphicFramePr>
              <a:graphicFrameLocks noChangeAspect="1"/>
            </p:cNvGraphicFramePr>
            <p:nvPr/>
          </p:nvGraphicFramePr>
          <p:xfrm>
            <a:off x="3612" y="2117"/>
            <a:ext cx="336" cy="311"/>
          </p:xfrm>
          <a:graphic>
            <a:graphicData uri="http://schemas.openxmlformats.org/presentationml/2006/ole">
              <mc:AlternateContent xmlns:mc="http://schemas.openxmlformats.org/markup-compatibility/2006">
                <mc:Choice xmlns:v="urn:schemas-microsoft-com:vml" Requires="v">
                  <p:oleObj spid="_x0000_s321928" name="公式" r:id="rId19" imgW="152334" imgH="139639" progId="Equation.3">
                    <p:embed/>
                  </p:oleObj>
                </mc:Choice>
                <mc:Fallback>
                  <p:oleObj name="公式" r:id="rId19" imgW="152334" imgH="13963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12" y="2117"/>
                          <a:ext cx="336"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3230436321"/>
                </p:ext>
              </p:extLst>
            </p:nvPr>
          </p:nvGraphicFramePr>
          <p:xfrm>
            <a:off x="3289" y="2341"/>
            <a:ext cx="310" cy="414"/>
          </p:xfrm>
          <a:graphic>
            <a:graphicData uri="http://schemas.openxmlformats.org/presentationml/2006/ole">
              <mc:AlternateContent xmlns:mc="http://schemas.openxmlformats.org/markup-compatibility/2006">
                <mc:Choice xmlns:v="urn:schemas-microsoft-com:vml" Requires="v">
                  <p:oleObj spid="_x0000_s321929" name="公式" r:id="rId21" imgW="152280" imgH="203040" progId="Equation.3">
                    <p:embed/>
                  </p:oleObj>
                </mc:Choice>
                <mc:Fallback>
                  <p:oleObj name="公式" r:id="rId21" imgW="152280" imgH="203040" progId="Equation.3">
                    <p:embed/>
                    <p:pic>
                      <p:nvPicPr>
                        <p:cNvPr id="0" name=""/>
                        <p:cNvPicPr>
                          <a:picLocks noChangeAspect="1" noChangeArrowheads="1"/>
                        </p:cNvPicPr>
                        <p:nvPr/>
                      </p:nvPicPr>
                      <p:blipFill>
                        <a:blip r:embed="rId22"/>
                        <a:srcRect/>
                        <a:stretch>
                          <a:fillRect/>
                        </a:stretch>
                      </p:blipFill>
                      <p:spPr bwMode="auto">
                        <a:xfrm>
                          <a:off x="3289" y="2341"/>
                          <a:ext cx="310" cy="414"/>
                        </a:xfrm>
                        <a:prstGeom prst="rect">
                          <a:avLst/>
                        </a:prstGeom>
                        <a:noFill/>
                        <a:ln>
                          <a:noFill/>
                        </a:ln>
                        <a:effectLst/>
                        <a:extLst/>
                      </p:spPr>
                    </p:pic>
                  </p:oleObj>
                </mc:Fallback>
              </mc:AlternateContent>
            </a:graphicData>
          </a:graphic>
        </p:graphicFrame>
      </p:grpSp>
      <p:sp>
        <p:nvSpPr>
          <p:cNvPr id="29" name="AutoShape 67"/>
          <p:cNvSpPr>
            <a:spLocks noChangeArrowheads="1"/>
          </p:cNvSpPr>
          <p:nvPr/>
        </p:nvSpPr>
        <p:spPr bwMode="auto">
          <a:xfrm rot="3145212" flipH="1">
            <a:off x="10042094" y="2206654"/>
            <a:ext cx="238770" cy="662982"/>
          </a:xfrm>
          <a:prstGeom prst="upArrow">
            <a:avLst>
              <a:gd name="adj1" fmla="val 42704"/>
              <a:gd name="adj2" fmla="val 120412"/>
            </a:avLst>
          </a:prstGeom>
          <a:solidFill>
            <a:srgbClr val="00FF00"/>
          </a:solidFill>
          <a:ln w="28575">
            <a:solidFill>
              <a:schemeClr val="tx1"/>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0" name="Line 62"/>
          <p:cNvSpPr>
            <a:spLocks noChangeShapeType="1"/>
          </p:cNvSpPr>
          <p:nvPr/>
        </p:nvSpPr>
        <p:spPr bwMode="auto">
          <a:xfrm flipH="1">
            <a:off x="9958745" y="2602212"/>
            <a:ext cx="602130" cy="438449"/>
          </a:xfrm>
          <a:prstGeom prst="line">
            <a:avLst/>
          </a:prstGeom>
          <a:noFill/>
          <a:ln w="38100">
            <a:solidFill>
              <a:srgbClr val="FF00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34"/>
          <p:cNvGraphicFramePr>
            <a:graphicFrameLocks noChangeAspect="1"/>
          </p:cNvGraphicFramePr>
          <p:nvPr>
            <p:extLst>
              <p:ext uri="{D42A27DB-BD31-4B8C-83A1-F6EECF244321}">
                <p14:modId xmlns:p14="http://schemas.microsoft.com/office/powerpoint/2010/main" val="177635544"/>
              </p:ext>
            </p:extLst>
          </p:nvPr>
        </p:nvGraphicFramePr>
        <p:xfrm>
          <a:off x="10572719" y="2132718"/>
          <a:ext cx="1150938" cy="585787"/>
        </p:xfrm>
        <a:graphic>
          <a:graphicData uri="http://schemas.openxmlformats.org/presentationml/2006/ole">
            <mc:AlternateContent xmlns:mc="http://schemas.openxmlformats.org/markup-compatibility/2006">
              <mc:Choice xmlns:v="urn:schemas-microsoft-com:vml" Requires="v">
                <p:oleObj spid="_x0000_s321930" name="公式" r:id="rId23" imgW="342603" imgH="215713" progId="Equation.3">
                  <p:embed/>
                </p:oleObj>
              </mc:Choice>
              <mc:Fallback>
                <p:oleObj name="公式" r:id="rId23" imgW="342603" imgH="215713"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72719" y="2132718"/>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5"/>
          <p:cNvGraphicFramePr>
            <a:graphicFrameLocks noChangeAspect="1"/>
          </p:cNvGraphicFramePr>
          <p:nvPr>
            <p:extLst>
              <p:ext uri="{D42A27DB-BD31-4B8C-83A1-F6EECF244321}">
                <p14:modId xmlns:p14="http://schemas.microsoft.com/office/powerpoint/2010/main" val="2321203692"/>
              </p:ext>
            </p:extLst>
          </p:nvPr>
        </p:nvGraphicFramePr>
        <p:xfrm>
          <a:off x="9859138" y="1549048"/>
          <a:ext cx="623888" cy="647700"/>
        </p:xfrm>
        <a:graphic>
          <a:graphicData uri="http://schemas.openxmlformats.org/presentationml/2006/ole">
            <mc:AlternateContent xmlns:mc="http://schemas.openxmlformats.org/markup-compatibility/2006">
              <mc:Choice xmlns:v="urn:schemas-microsoft-com:vml" Requires="v">
                <p:oleObj spid="_x0000_s321931" name="Equation" r:id="rId25" imgW="152517" imgH="171408" progId="Equation.DSMT4">
                  <p:embed/>
                </p:oleObj>
              </mc:Choice>
              <mc:Fallback>
                <p:oleObj name="Equation" r:id="rId25" imgW="152517" imgH="171408"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59138" y="1549048"/>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矩形 39"/>
          <p:cNvSpPr>
            <a:spLocks noChangeArrowheads="1"/>
          </p:cNvSpPr>
          <p:nvPr/>
        </p:nvSpPr>
        <p:spPr bwMode="auto">
          <a:xfrm>
            <a:off x="2251743" y="2734814"/>
            <a:ext cx="4020652"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00CC"/>
                </a:solidFill>
                <a:latin typeface="+mn-lt"/>
                <a:ea typeface="+mn-ea"/>
              </a:rPr>
              <a:t>取      正方向</a:t>
            </a:r>
            <a:r>
              <a:rPr lang="en-US" altLang="zh-CN" sz="2800" b="1" kern="0" dirty="0">
                <a:solidFill>
                  <a:srgbClr val="0000CC"/>
                </a:solidFill>
                <a:latin typeface="+mn-lt"/>
                <a:ea typeface="+mn-ea"/>
              </a:rPr>
              <a:t>:</a:t>
            </a:r>
            <a:r>
              <a:rPr lang="zh-CN" altLang="en-US" sz="2800" b="1" kern="0" dirty="0">
                <a:solidFill>
                  <a:srgbClr val="CC3300"/>
                </a:solidFill>
                <a:latin typeface="+mn-lt"/>
                <a:ea typeface="+mn-ea"/>
              </a:rPr>
              <a:t>沿径向向外</a:t>
            </a:r>
          </a:p>
        </p:txBody>
      </p:sp>
      <p:graphicFrame>
        <p:nvGraphicFramePr>
          <p:cNvPr id="34" name="Object 37"/>
          <p:cNvGraphicFramePr>
            <a:graphicFrameLocks noChangeAspect="1"/>
          </p:cNvGraphicFramePr>
          <p:nvPr>
            <p:extLst>
              <p:ext uri="{D42A27DB-BD31-4B8C-83A1-F6EECF244321}">
                <p14:modId xmlns:p14="http://schemas.microsoft.com/office/powerpoint/2010/main" val="1012040439"/>
              </p:ext>
            </p:extLst>
          </p:nvPr>
        </p:nvGraphicFramePr>
        <p:xfrm>
          <a:off x="2681357" y="2569892"/>
          <a:ext cx="623888" cy="647700"/>
        </p:xfrm>
        <a:graphic>
          <a:graphicData uri="http://schemas.openxmlformats.org/presentationml/2006/ole">
            <mc:AlternateContent xmlns:mc="http://schemas.openxmlformats.org/markup-compatibility/2006">
              <mc:Choice xmlns:v="urn:schemas-microsoft-com:vml" Requires="v">
                <p:oleObj spid="_x0000_s321932" name="Equation" r:id="rId27" imgW="152517" imgH="171408" progId="Equation.DSMT4">
                  <p:embed/>
                </p:oleObj>
              </mc:Choice>
              <mc:Fallback>
                <p:oleObj name="Equation" r:id="rId27" imgW="152517" imgH="171408"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81357" y="2569892"/>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64"/>
          <p:cNvSpPr>
            <a:spLocks noChangeShapeType="1"/>
          </p:cNvSpPr>
          <p:nvPr/>
        </p:nvSpPr>
        <p:spPr bwMode="auto">
          <a:xfrm flipH="1" flipV="1">
            <a:off x="9501748" y="1900079"/>
            <a:ext cx="509588" cy="70167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6" name="Object 14"/>
          <p:cNvGraphicFramePr>
            <a:graphicFrameLocks noChangeAspect="1"/>
          </p:cNvGraphicFramePr>
          <p:nvPr>
            <p:extLst>
              <p:ext uri="{D42A27DB-BD31-4B8C-83A1-F6EECF244321}">
                <p14:modId xmlns:p14="http://schemas.microsoft.com/office/powerpoint/2010/main" val="1318783387"/>
              </p:ext>
            </p:extLst>
          </p:nvPr>
        </p:nvGraphicFramePr>
        <p:xfrm>
          <a:off x="9144764" y="1834798"/>
          <a:ext cx="442913" cy="622300"/>
        </p:xfrm>
        <a:graphic>
          <a:graphicData uri="http://schemas.openxmlformats.org/presentationml/2006/ole">
            <mc:AlternateContent xmlns:mc="http://schemas.openxmlformats.org/markup-compatibility/2006">
              <mc:Choice xmlns:v="urn:schemas-microsoft-com:vml" Requires="v">
                <p:oleObj spid="_x0000_s321933" name="公式" r:id="rId29" imgW="126720" imgH="177480" progId="Equation.3">
                  <p:embed/>
                </p:oleObj>
              </mc:Choice>
              <mc:Fallback>
                <p:oleObj name="公式" r:id="rId29" imgW="126720" imgH="177480" progId="Equation.3">
                  <p:embed/>
                  <p:pic>
                    <p:nvPicPr>
                      <p:cNvPr id="0" name=""/>
                      <p:cNvPicPr>
                        <a:picLocks noChangeAspect="1" noChangeArrowheads="1"/>
                      </p:cNvPicPr>
                      <p:nvPr/>
                    </p:nvPicPr>
                    <p:blipFill>
                      <a:blip r:embed="rId30"/>
                      <a:srcRect/>
                      <a:stretch>
                        <a:fillRect/>
                      </a:stretch>
                    </p:blipFill>
                    <p:spPr bwMode="auto">
                      <a:xfrm>
                        <a:off x="9144764" y="1834798"/>
                        <a:ext cx="44291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AutoShape 98"/>
          <p:cNvSpPr>
            <a:spLocks noChangeArrowheads="1"/>
          </p:cNvSpPr>
          <p:nvPr/>
        </p:nvSpPr>
        <p:spPr bwMode="auto">
          <a:xfrm>
            <a:off x="1121016" y="4778815"/>
            <a:ext cx="609600" cy="228600"/>
          </a:xfrm>
          <a:prstGeom prst="rightArrow">
            <a:avLst>
              <a:gd name="adj1" fmla="val 49676"/>
              <a:gd name="adj2" fmla="val 66667"/>
            </a:avLst>
          </a:prstGeom>
          <a:solidFill>
            <a:srgbClr val="00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sp>
        <p:nvSpPr>
          <p:cNvPr id="48" name="Line 62"/>
          <p:cNvSpPr>
            <a:spLocks noChangeShapeType="1"/>
          </p:cNvSpPr>
          <p:nvPr/>
        </p:nvSpPr>
        <p:spPr bwMode="auto">
          <a:xfrm flipH="1">
            <a:off x="10111145" y="2754612"/>
            <a:ext cx="602130" cy="438449"/>
          </a:xfrm>
          <a:prstGeom prst="line">
            <a:avLst/>
          </a:prstGeom>
          <a:noFill/>
          <a:ln w="38100">
            <a:solidFill>
              <a:srgbClr val="C00000"/>
            </a:solidFill>
            <a:round/>
            <a:headEnd type="none" w="med" len="med"/>
            <a:tailEnd type="arrow"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9" name="Object 4"/>
          <p:cNvGraphicFramePr>
            <a:graphicFrameLocks noChangeAspect="1"/>
          </p:cNvGraphicFramePr>
          <p:nvPr>
            <p:extLst>
              <p:ext uri="{D42A27DB-BD31-4B8C-83A1-F6EECF244321}">
                <p14:modId xmlns:p14="http://schemas.microsoft.com/office/powerpoint/2010/main" val="1880228071"/>
              </p:ext>
            </p:extLst>
          </p:nvPr>
        </p:nvGraphicFramePr>
        <p:xfrm>
          <a:off x="10735282" y="2777136"/>
          <a:ext cx="400050" cy="415925"/>
        </p:xfrm>
        <a:graphic>
          <a:graphicData uri="http://schemas.openxmlformats.org/presentationml/2006/ole">
            <mc:AlternateContent xmlns:mc="http://schemas.openxmlformats.org/markup-compatibility/2006">
              <mc:Choice xmlns:v="urn:schemas-microsoft-com:vml" Requires="v">
                <p:oleObj spid="_x0000_s321934" name="公式" r:id="rId31" imgW="114120" imgH="139680" progId="Equation.3">
                  <p:embed/>
                </p:oleObj>
              </mc:Choice>
              <mc:Fallback>
                <p:oleObj name="公式" r:id="rId31" imgW="114120" imgH="139680" progId="Equation.3">
                  <p:embed/>
                  <p:pic>
                    <p:nvPicPr>
                      <p:cNvPr id="0" name=""/>
                      <p:cNvPicPr>
                        <a:picLocks noChangeAspect="1" noChangeArrowheads="1"/>
                      </p:cNvPicPr>
                      <p:nvPr/>
                    </p:nvPicPr>
                    <p:blipFill>
                      <a:blip r:embed="rId32"/>
                      <a:srcRect/>
                      <a:stretch>
                        <a:fillRect/>
                      </a:stretch>
                    </p:blipFill>
                    <p:spPr bwMode="auto">
                      <a:xfrm>
                        <a:off x="10735282" y="2777136"/>
                        <a:ext cx="40005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 name="Group 25"/>
          <p:cNvGrpSpPr>
            <a:grpSpLocks/>
          </p:cNvGrpSpPr>
          <p:nvPr/>
        </p:nvGrpSpPr>
        <p:grpSpPr bwMode="auto">
          <a:xfrm>
            <a:off x="7270461" y="4903667"/>
            <a:ext cx="3500437" cy="1109833"/>
            <a:chOff x="1776" y="3600"/>
            <a:chExt cx="1584" cy="580"/>
          </a:xfrm>
        </p:grpSpPr>
        <p:sp>
          <p:nvSpPr>
            <p:cNvPr id="55"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0"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61"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62"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pSp>
        <p:nvGrpSpPr>
          <p:cNvPr id="64" name="Group 59"/>
          <p:cNvGrpSpPr>
            <a:grpSpLocks/>
          </p:cNvGrpSpPr>
          <p:nvPr/>
        </p:nvGrpSpPr>
        <p:grpSpPr bwMode="auto">
          <a:xfrm>
            <a:off x="7716013" y="4406549"/>
            <a:ext cx="3581400" cy="528638"/>
            <a:chOff x="3069" y="3065"/>
            <a:chExt cx="2256" cy="333"/>
          </a:xfrm>
        </p:grpSpPr>
        <p:sp>
          <p:nvSpPr>
            <p:cNvPr id="65" name="Text Box 60"/>
            <p:cNvSpPr txBox="1">
              <a:spLocks noChangeArrowheads="1"/>
            </p:cNvSpPr>
            <p:nvPr/>
          </p:nvSpPr>
          <p:spPr bwMode="auto">
            <a:xfrm>
              <a:off x="3069" y="3065"/>
              <a:ext cx="2256" cy="333"/>
            </a:xfrm>
            <a:prstGeom prst="rect">
              <a:avLst/>
            </a:prstGeom>
            <a:solidFill>
              <a:srgbClr val="FFFF00"/>
            </a:solidFill>
            <a:ln w="9525">
              <a:solidFill>
                <a:srgbClr val="000000"/>
              </a:solidFill>
              <a:miter lim="800000"/>
              <a:headEnd/>
              <a:tailEnd/>
            </a:ln>
          </p:spPr>
          <p:txBody>
            <a:bodyPr>
              <a:spAutoFit/>
            </a:bodyPr>
            <a:lstStyle/>
            <a:p>
              <a:pPr fontAlgn="auto">
                <a:spcBef>
                  <a:spcPct val="50000"/>
                </a:spcBef>
                <a:spcAft>
                  <a:spcPts val="0"/>
                </a:spcAft>
                <a:defRPr/>
              </a:pPr>
              <a:r>
                <a:rPr lang="en-US" altLang="zh-CN" sz="2800" b="1" kern="0" dirty="0">
                  <a:solidFill>
                    <a:srgbClr val="CC0000"/>
                  </a:solidFill>
                  <a:latin typeface="+mn-lt"/>
                  <a:ea typeface="+mn-ea"/>
                </a:rPr>
                <a:t>       </a:t>
              </a:r>
              <a:r>
                <a:rPr lang="zh-CN" altLang="en-US" sz="2800" b="1" kern="0" dirty="0">
                  <a:solidFill>
                    <a:sysClr val="windowText" lastClr="000000"/>
                  </a:solidFill>
                  <a:latin typeface="+mn-lt"/>
                  <a:ea typeface="+mn-ea"/>
                </a:rPr>
                <a:t>方向  </a:t>
              </a:r>
              <a:r>
                <a:rPr lang="en-US" altLang="zh-CN" sz="2800" b="1" kern="0" dirty="0">
                  <a:solidFill>
                    <a:sysClr val="windowText" lastClr="000000"/>
                  </a:solidFill>
                  <a:latin typeface="+mn-lt"/>
                  <a:ea typeface="+mn-ea"/>
                </a:rPr>
                <a:t>A               O</a:t>
              </a:r>
            </a:p>
          </p:txBody>
        </p:sp>
        <p:graphicFrame>
          <p:nvGraphicFramePr>
            <p:cNvPr id="66" name="Object 13"/>
            <p:cNvGraphicFramePr>
              <a:graphicFrameLocks noChangeAspect="1"/>
            </p:cNvGraphicFramePr>
            <p:nvPr>
              <p:extLst>
                <p:ext uri="{D42A27DB-BD31-4B8C-83A1-F6EECF244321}">
                  <p14:modId xmlns:p14="http://schemas.microsoft.com/office/powerpoint/2010/main" val="1733235801"/>
                </p:ext>
              </p:extLst>
            </p:nvPr>
          </p:nvGraphicFramePr>
          <p:xfrm>
            <a:off x="3194" y="3136"/>
            <a:ext cx="278" cy="262"/>
          </p:xfrm>
          <a:graphic>
            <a:graphicData uri="http://schemas.openxmlformats.org/presentationml/2006/ole">
              <mc:AlternateContent xmlns:mc="http://schemas.openxmlformats.org/markup-compatibility/2006">
                <mc:Choice xmlns:v="urn:schemas-microsoft-com:vml" Requires="v">
                  <p:oleObj spid="_x0000_s321935" name="公式" r:id="rId33" imgW="114120" imgH="139680" progId="Equation.3">
                    <p:embed/>
                  </p:oleObj>
                </mc:Choice>
                <mc:Fallback>
                  <p:oleObj name="公式" r:id="rId33" imgW="114120" imgH="139680" progId="Equation.3">
                    <p:embed/>
                    <p:pic>
                      <p:nvPicPr>
                        <p:cNvPr id="0" name=""/>
                        <p:cNvPicPr>
                          <a:picLocks noChangeAspect="1" noChangeArrowheads="1"/>
                        </p:cNvPicPr>
                        <p:nvPr/>
                      </p:nvPicPr>
                      <p:blipFill>
                        <a:blip r:embed="rId34"/>
                        <a:srcRect/>
                        <a:stretch>
                          <a:fillRect/>
                        </a:stretch>
                      </p:blipFill>
                      <p:spPr bwMode="auto">
                        <a:xfrm>
                          <a:off x="3194" y="3136"/>
                          <a:ext cx="27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Line 62"/>
            <p:cNvSpPr>
              <a:spLocks noChangeShapeType="1"/>
            </p:cNvSpPr>
            <p:nvPr/>
          </p:nvSpPr>
          <p:spPr bwMode="auto">
            <a:xfrm>
              <a:off x="4284" y="3245"/>
              <a:ext cx="528"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68" name="Text Box 58"/>
          <p:cNvSpPr txBox="1">
            <a:spLocks noChangeArrowheads="1"/>
          </p:cNvSpPr>
          <p:nvPr/>
        </p:nvSpPr>
        <p:spPr bwMode="auto">
          <a:xfrm>
            <a:off x="6305121" y="6251450"/>
            <a:ext cx="4715023" cy="519113"/>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009900"/>
                </a:solidFill>
                <a:latin typeface="+mn-lt"/>
                <a:ea typeface="+mn-ea"/>
              </a:rPr>
              <a:t>点 </a:t>
            </a:r>
            <a:r>
              <a:rPr lang="en-US" altLang="zh-CN" sz="2800" b="1" kern="0" dirty="0">
                <a:solidFill>
                  <a:srgbClr val="009900"/>
                </a:solidFill>
                <a:latin typeface="+mn-lt"/>
                <a:ea typeface="+mn-ea"/>
              </a:rPr>
              <a:t>O </a:t>
            </a:r>
            <a:r>
              <a:rPr lang="zh-CN" altLang="en-US" sz="2800" b="1" kern="0" dirty="0">
                <a:solidFill>
                  <a:srgbClr val="009900"/>
                </a:solidFill>
                <a:latin typeface="+mn-lt"/>
                <a:ea typeface="+mn-ea"/>
              </a:rPr>
              <a:t>的电势高于点 </a:t>
            </a:r>
            <a:r>
              <a:rPr lang="en-US" altLang="zh-CN" sz="2800" b="1" kern="0" dirty="0">
                <a:solidFill>
                  <a:srgbClr val="009900"/>
                </a:solidFill>
                <a:latin typeface="+mn-lt"/>
                <a:ea typeface="+mn-ea"/>
              </a:rPr>
              <a:t>A </a:t>
            </a:r>
            <a:r>
              <a:rPr lang="zh-CN" altLang="en-US" sz="2800" b="1" kern="0" dirty="0">
                <a:solidFill>
                  <a:srgbClr val="009900"/>
                </a:solidFill>
                <a:latin typeface="+mn-lt"/>
                <a:ea typeface="+mn-ea"/>
              </a:rPr>
              <a:t>的电势</a:t>
            </a:r>
          </a:p>
        </p:txBody>
      </p:sp>
      <p:sp>
        <p:nvSpPr>
          <p:cNvPr id="50" name="Text Box 9"/>
          <p:cNvSpPr txBox="1">
            <a:spLocks noChangeArrowheads="1"/>
          </p:cNvSpPr>
          <p:nvPr/>
        </p:nvSpPr>
        <p:spPr bwMode="auto">
          <a:xfrm>
            <a:off x="995229" y="1678775"/>
            <a:ext cx="6040353"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C00000"/>
                </a:solidFill>
                <a:latin typeface="+mn-ea"/>
                <a:ea typeface="+mn-ea"/>
              </a:rPr>
              <a:t>动生电动势</a:t>
            </a:r>
            <a:r>
              <a:rPr lang="zh-CN" altLang="en-US" sz="2800" b="1" dirty="0">
                <a:solidFill>
                  <a:srgbClr val="C00000"/>
                </a:solidFill>
                <a:latin typeface="+mn-ea"/>
                <a:ea typeface="+mn-ea"/>
              </a:rPr>
              <a:t>的方向为      沿</a:t>
            </a:r>
            <a:r>
              <a:rPr lang="zh-CN" altLang="en-US" sz="2800" b="1" dirty="0">
                <a:solidFill>
                  <a:srgbClr val="C00000"/>
                </a:solidFill>
                <a:latin typeface="+mn-ea"/>
              </a:rPr>
              <a:t>它</a:t>
            </a:r>
            <a:r>
              <a:rPr lang="zh-CN" altLang="en-US" sz="2800" b="1" dirty="0">
                <a:solidFill>
                  <a:srgbClr val="C00000"/>
                </a:solidFill>
                <a:latin typeface="+mn-ea"/>
                <a:ea typeface="+mn-ea"/>
              </a:rPr>
              <a:t>的投影方向。</a:t>
            </a:r>
          </a:p>
        </p:txBody>
      </p:sp>
      <p:graphicFrame>
        <p:nvGraphicFramePr>
          <p:cNvPr id="51" name="Object 10"/>
          <p:cNvGraphicFramePr>
            <a:graphicFrameLocks noChangeAspect="1"/>
          </p:cNvGraphicFramePr>
          <p:nvPr>
            <p:extLst>
              <p:ext uri="{D42A27DB-BD31-4B8C-83A1-F6EECF244321}">
                <p14:modId xmlns:p14="http://schemas.microsoft.com/office/powerpoint/2010/main" val="147693579"/>
              </p:ext>
            </p:extLst>
          </p:nvPr>
        </p:nvGraphicFramePr>
        <p:xfrm>
          <a:off x="5575532" y="1703923"/>
          <a:ext cx="776287" cy="487363"/>
        </p:xfrm>
        <a:graphic>
          <a:graphicData uri="http://schemas.openxmlformats.org/presentationml/2006/ole">
            <mc:AlternateContent xmlns:mc="http://schemas.openxmlformats.org/markup-compatibility/2006">
              <mc:Choice xmlns:v="urn:schemas-microsoft-com:vml" Requires="v">
                <p:oleObj spid="_x0000_s321936" name="公式" r:id="rId35" imgW="342720" imgH="215640" progId="Equation.3">
                  <p:embed/>
                </p:oleObj>
              </mc:Choice>
              <mc:Fallback>
                <p:oleObj name="公式" r:id="rId35" imgW="342720" imgH="215640" progId="Equation.3">
                  <p:embed/>
                  <p:pic>
                    <p:nvPicPr>
                      <p:cNvPr id="48" name="Object 10"/>
                      <p:cNvPicPr>
                        <a:picLocks noChangeAspect="1" noChangeArrowheads="1"/>
                      </p:cNvPicPr>
                      <p:nvPr/>
                    </p:nvPicPr>
                    <p:blipFill>
                      <a:blip r:embed="rId36"/>
                      <a:srcRect/>
                      <a:stretch>
                        <a:fillRect/>
                      </a:stretch>
                    </p:blipFill>
                    <p:spPr bwMode="auto">
                      <a:xfrm>
                        <a:off x="5575532" y="1703923"/>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0258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1000"/>
                                        <p:tgtEl>
                                          <p:spTgt spid="32"/>
                                        </p:tgtEl>
                                      </p:cBhvr>
                                    </p:animEffect>
                                    <p:anim calcmode="lin" valueType="num">
                                      <p:cBhvr>
                                        <p:cTn id="35" dur="1000" fill="hold"/>
                                        <p:tgtEl>
                                          <p:spTgt spid="32"/>
                                        </p:tgtEl>
                                        <p:attrNameLst>
                                          <p:attrName>ppt_x</p:attrName>
                                        </p:attrNameLst>
                                      </p:cBhvr>
                                      <p:tavLst>
                                        <p:tav tm="0">
                                          <p:val>
                                            <p:strVal val="#ppt_x"/>
                                          </p:val>
                                        </p:tav>
                                        <p:tav tm="100000">
                                          <p:val>
                                            <p:strVal val="#ppt_x"/>
                                          </p:val>
                                        </p:tav>
                                      </p:tavLst>
                                    </p:anim>
                                    <p:anim calcmode="lin" valueType="num">
                                      <p:cBhvr>
                                        <p:cTn id="3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ppt_x"/>
                                          </p:val>
                                        </p:tav>
                                        <p:tav tm="100000">
                                          <p:val>
                                            <p:strVal val="#ppt_x"/>
                                          </p:val>
                                        </p:tav>
                                      </p:tavLst>
                                    </p:anim>
                                    <p:anim calcmode="lin" valueType="num">
                                      <p:cBhvr additive="base">
                                        <p:cTn id="5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1000"/>
                                        <p:tgtEl>
                                          <p:spTgt spid="31"/>
                                        </p:tgtEl>
                                      </p:cBhvr>
                                    </p:animEffect>
                                    <p:anim calcmode="lin" valueType="num">
                                      <p:cBhvr>
                                        <p:cTn id="67" dur="1000" fill="hold"/>
                                        <p:tgtEl>
                                          <p:spTgt spid="31"/>
                                        </p:tgtEl>
                                        <p:attrNameLst>
                                          <p:attrName>ppt_x</p:attrName>
                                        </p:attrNameLst>
                                      </p:cBhvr>
                                      <p:tavLst>
                                        <p:tav tm="0">
                                          <p:val>
                                            <p:strVal val="#ppt_x"/>
                                          </p:val>
                                        </p:tav>
                                        <p:tav tm="100000">
                                          <p:val>
                                            <p:strVal val="#ppt_x"/>
                                          </p:val>
                                        </p:tav>
                                      </p:tavLst>
                                    </p:anim>
                                    <p:anim calcmode="lin" valueType="num">
                                      <p:cBhvr>
                                        <p:cTn id="6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1000" fill="hold"/>
                                        <p:tgtEl>
                                          <p:spTgt spid="3"/>
                                        </p:tgtEl>
                                        <p:attrNameLst>
                                          <p:attrName>ppt_w</p:attrName>
                                        </p:attrNameLst>
                                      </p:cBhvr>
                                      <p:tavLst>
                                        <p:tav tm="0">
                                          <p:val>
                                            <p:fltVal val="0"/>
                                          </p:val>
                                        </p:tav>
                                        <p:tav tm="100000">
                                          <p:val>
                                            <p:strVal val="#ppt_w"/>
                                          </p:val>
                                        </p:tav>
                                      </p:tavLst>
                                    </p:anim>
                                    <p:anim calcmode="lin" valueType="num">
                                      <p:cBhvr>
                                        <p:cTn id="74" dur="1000" fill="hold"/>
                                        <p:tgtEl>
                                          <p:spTgt spid="3"/>
                                        </p:tgtEl>
                                        <p:attrNameLst>
                                          <p:attrName>ppt_h</p:attrName>
                                        </p:attrNameLst>
                                      </p:cBhvr>
                                      <p:tavLst>
                                        <p:tav tm="0">
                                          <p:val>
                                            <p:fltVal val="0"/>
                                          </p:val>
                                        </p:tav>
                                        <p:tav tm="100000">
                                          <p:val>
                                            <p:strVal val="#ppt_h"/>
                                          </p:val>
                                        </p:tav>
                                      </p:tavLst>
                                    </p:anim>
                                    <p:anim calcmode="lin" valueType="num">
                                      <p:cBhvr>
                                        <p:cTn id="75" dur="1000" fill="hold"/>
                                        <p:tgtEl>
                                          <p:spTgt spid="3"/>
                                        </p:tgtEl>
                                        <p:attrNameLst>
                                          <p:attrName>style.rotation</p:attrName>
                                        </p:attrNameLst>
                                      </p:cBhvr>
                                      <p:tavLst>
                                        <p:tav tm="0">
                                          <p:val>
                                            <p:fltVal val="90"/>
                                          </p:val>
                                        </p:tav>
                                        <p:tav tm="100000">
                                          <p:val>
                                            <p:fltVal val="0"/>
                                          </p:val>
                                        </p:tav>
                                      </p:tavLst>
                                    </p:anim>
                                    <p:animEffect transition="in" filter="fade">
                                      <p:cBhvr>
                                        <p:cTn id="76" dur="10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barn(inVertical)">
                                      <p:cBhvr>
                                        <p:cTn id="81" dur="500"/>
                                        <p:tgtEl>
                                          <p:spTgt spid="37"/>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 calcmode="lin" valueType="num">
                                      <p:cBhvr additive="base">
                                        <p:cTn id="86" dur="500" fill="hold"/>
                                        <p:tgtEl>
                                          <p:spTgt spid="5"/>
                                        </p:tgtEl>
                                        <p:attrNameLst>
                                          <p:attrName>ppt_x</p:attrName>
                                        </p:attrNameLst>
                                      </p:cBhvr>
                                      <p:tavLst>
                                        <p:tav tm="0">
                                          <p:val>
                                            <p:strVal val="#ppt_x"/>
                                          </p:val>
                                        </p:tav>
                                        <p:tav tm="100000">
                                          <p:val>
                                            <p:strVal val="#ppt_x"/>
                                          </p:val>
                                        </p:tav>
                                      </p:tavLst>
                                    </p:anim>
                                    <p:anim calcmode="lin" valueType="num">
                                      <p:cBhvr additive="base">
                                        <p:cTn id="8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1000"/>
                                        <p:tgtEl>
                                          <p:spTgt spid="4"/>
                                        </p:tgtEl>
                                      </p:cBhvr>
                                    </p:animEffect>
                                    <p:anim calcmode="lin" valueType="num">
                                      <p:cBhvr>
                                        <p:cTn id="93" dur="1000" fill="hold"/>
                                        <p:tgtEl>
                                          <p:spTgt spid="4"/>
                                        </p:tgtEl>
                                        <p:attrNameLst>
                                          <p:attrName>ppt_x</p:attrName>
                                        </p:attrNameLst>
                                      </p:cBhvr>
                                      <p:tavLst>
                                        <p:tav tm="0">
                                          <p:val>
                                            <p:strVal val="#ppt_x"/>
                                          </p:val>
                                        </p:tav>
                                        <p:tav tm="100000">
                                          <p:val>
                                            <p:strVal val="#ppt_x"/>
                                          </p:val>
                                        </p:tav>
                                      </p:tavLst>
                                    </p:anim>
                                    <p:anim calcmode="lin" valueType="num">
                                      <p:cBhvr>
                                        <p:cTn id="9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nodeType="clickEffect">
                                  <p:stCondLst>
                                    <p:cond delay="0"/>
                                  </p:stCondLst>
                                  <p:childTnLst>
                                    <p:set>
                                      <p:cBhvr>
                                        <p:cTn id="98" dur="1" fill="hold">
                                          <p:stCondLst>
                                            <p:cond delay="0"/>
                                          </p:stCondLst>
                                        </p:cTn>
                                        <p:tgtEl>
                                          <p:spTgt spid="6"/>
                                        </p:tgtEl>
                                        <p:attrNameLst>
                                          <p:attrName>style.visibility</p:attrName>
                                        </p:attrNameLst>
                                      </p:cBhvr>
                                      <p:to>
                                        <p:strVal val="visible"/>
                                      </p:to>
                                    </p:set>
                                    <p:anim calcmode="lin" valueType="num">
                                      <p:cBhvr>
                                        <p:cTn id="99" dur="1000" fill="hold"/>
                                        <p:tgtEl>
                                          <p:spTgt spid="6"/>
                                        </p:tgtEl>
                                        <p:attrNameLst>
                                          <p:attrName>ppt_w</p:attrName>
                                        </p:attrNameLst>
                                      </p:cBhvr>
                                      <p:tavLst>
                                        <p:tav tm="0">
                                          <p:val>
                                            <p:fltVal val="0"/>
                                          </p:val>
                                        </p:tav>
                                        <p:tav tm="100000">
                                          <p:val>
                                            <p:strVal val="#ppt_w"/>
                                          </p:val>
                                        </p:tav>
                                      </p:tavLst>
                                    </p:anim>
                                    <p:anim calcmode="lin" valueType="num">
                                      <p:cBhvr>
                                        <p:cTn id="100" dur="1000" fill="hold"/>
                                        <p:tgtEl>
                                          <p:spTgt spid="6"/>
                                        </p:tgtEl>
                                        <p:attrNameLst>
                                          <p:attrName>ppt_h</p:attrName>
                                        </p:attrNameLst>
                                      </p:cBhvr>
                                      <p:tavLst>
                                        <p:tav tm="0">
                                          <p:val>
                                            <p:fltVal val="0"/>
                                          </p:val>
                                        </p:tav>
                                        <p:tav tm="100000">
                                          <p:val>
                                            <p:strVal val="#ppt_h"/>
                                          </p:val>
                                        </p:tav>
                                      </p:tavLst>
                                    </p:anim>
                                    <p:anim calcmode="lin" valueType="num">
                                      <p:cBhvr>
                                        <p:cTn id="101" dur="1000" fill="hold"/>
                                        <p:tgtEl>
                                          <p:spTgt spid="6"/>
                                        </p:tgtEl>
                                        <p:attrNameLst>
                                          <p:attrName>style.rotation</p:attrName>
                                        </p:attrNameLst>
                                      </p:cBhvr>
                                      <p:tavLst>
                                        <p:tav tm="0">
                                          <p:val>
                                            <p:fltVal val="90"/>
                                          </p:val>
                                        </p:tav>
                                        <p:tav tm="100000">
                                          <p:val>
                                            <p:fltVal val="0"/>
                                          </p:val>
                                        </p:tav>
                                      </p:tavLst>
                                    </p:anim>
                                    <p:animEffect transition="in" filter="fade">
                                      <p:cBhvr>
                                        <p:cTn id="102" dur="10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additive="base">
                                        <p:cTn id="107" dur="500" fill="hold"/>
                                        <p:tgtEl>
                                          <p:spTgt spid="48"/>
                                        </p:tgtEl>
                                        <p:attrNameLst>
                                          <p:attrName>ppt_x</p:attrName>
                                        </p:attrNameLst>
                                      </p:cBhvr>
                                      <p:tavLst>
                                        <p:tav tm="0">
                                          <p:val>
                                            <p:strVal val="#ppt_x"/>
                                          </p:val>
                                        </p:tav>
                                        <p:tav tm="100000">
                                          <p:val>
                                            <p:strVal val="#ppt_x"/>
                                          </p:val>
                                        </p:tav>
                                      </p:tavLst>
                                    </p:anim>
                                    <p:anim calcmode="lin" valueType="num">
                                      <p:cBhvr additive="base">
                                        <p:cTn id="10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fade">
                                      <p:cBhvr>
                                        <p:cTn id="113" dur="1000"/>
                                        <p:tgtEl>
                                          <p:spTgt spid="49"/>
                                        </p:tgtEl>
                                      </p:cBhvr>
                                    </p:animEffect>
                                    <p:anim calcmode="lin" valueType="num">
                                      <p:cBhvr>
                                        <p:cTn id="114" dur="1000" fill="hold"/>
                                        <p:tgtEl>
                                          <p:spTgt spid="49"/>
                                        </p:tgtEl>
                                        <p:attrNameLst>
                                          <p:attrName>ppt_x</p:attrName>
                                        </p:attrNameLst>
                                      </p:cBhvr>
                                      <p:tavLst>
                                        <p:tav tm="0">
                                          <p:val>
                                            <p:strVal val="#ppt_x"/>
                                          </p:val>
                                        </p:tav>
                                        <p:tav tm="100000">
                                          <p:val>
                                            <p:strVal val="#ppt_x"/>
                                          </p:val>
                                        </p:tav>
                                      </p:tavLst>
                                    </p:anim>
                                    <p:anim calcmode="lin" valueType="num">
                                      <p:cBhvr>
                                        <p:cTn id="11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2" fill="hold" nodeType="click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wipe(right)">
                                      <p:cBhvr>
                                        <p:cTn id="120" dur="500"/>
                                        <p:tgtEl>
                                          <p:spTgt spid="54"/>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64"/>
                                        </p:tgtEl>
                                        <p:attrNameLst>
                                          <p:attrName>style.visibility</p:attrName>
                                        </p:attrNameLst>
                                      </p:cBhvr>
                                      <p:to>
                                        <p:strVal val="visible"/>
                                      </p:to>
                                    </p:set>
                                    <p:anim calcmode="lin" valueType="num">
                                      <p:cBhvr additive="base">
                                        <p:cTn id="125" dur="500" fill="hold"/>
                                        <p:tgtEl>
                                          <p:spTgt spid="64"/>
                                        </p:tgtEl>
                                        <p:attrNameLst>
                                          <p:attrName>ppt_x</p:attrName>
                                        </p:attrNameLst>
                                      </p:cBhvr>
                                      <p:tavLst>
                                        <p:tav tm="0">
                                          <p:val>
                                            <p:strVal val="#ppt_x"/>
                                          </p:val>
                                        </p:tav>
                                        <p:tav tm="100000">
                                          <p:val>
                                            <p:strVal val="#ppt_x"/>
                                          </p:val>
                                        </p:tav>
                                      </p:tavLst>
                                    </p:anim>
                                    <p:anim calcmode="lin" valueType="num">
                                      <p:cBhvr additive="base">
                                        <p:cTn id="12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p:cTn id="131" dur="500" fill="hold"/>
                                        <p:tgtEl>
                                          <p:spTgt spid="68"/>
                                        </p:tgtEl>
                                        <p:attrNameLst>
                                          <p:attrName>ppt_w</p:attrName>
                                        </p:attrNameLst>
                                      </p:cBhvr>
                                      <p:tavLst>
                                        <p:tav tm="0">
                                          <p:val>
                                            <p:fltVal val="0"/>
                                          </p:val>
                                        </p:tav>
                                        <p:tav tm="100000">
                                          <p:val>
                                            <p:strVal val="#ppt_w"/>
                                          </p:val>
                                        </p:tav>
                                      </p:tavLst>
                                    </p:anim>
                                    <p:anim calcmode="lin" valueType="num">
                                      <p:cBhvr>
                                        <p:cTn id="132" dur="500" fill="hold"/>
                                        <p:tgtEl>
                                          <p:spTgt spid="68"/>
                                        </p:tgtEl>
                                        <p:attrNameLst>
                                          <p:attrName>ppt_h</p:attrName>
                                        </p:attrNameLst>
                                      </p:cBhvr>
                                      <p:tavLst>
                                        <p:tav tm="0">
                                          <p:val>
                                            <p:fltVal val="0"/>
                                          </p:val>
                                        </p:tav>
                                        <p:tav tm="100000">
                                          <p:val>
                                            <p:strVal val="#ppt_h"/>
                                          </p:val>
                                        </p:tav>
                                      </p:tavLst>
                                    </p:anim>
                                    <p:animEffect transition="in" filter="fade">
                                      <p:cBhvr>
                                        <p:cTn id="1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animBg="1"/>
      <p:bldP spid="33" grpId="0"/>
      <p:bldP spid="35" grpId="0" animBg="1"/>
      <p:bldP spid="37" grpId="0" animBg="1"/>
      <p:bldP spid="48" grpId="0" animBg="1"/>
      <p:bldP spid="6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6963555" y="909585"/>
            <a:ext cx="3343275" cy="2819400"/>
            <a:chOff x="3504" y="912"/>
            <a:chExt cx="2106" cy="1776"/>
          </a:xfrm>
        </p:grpSpPr>
        <p:sp>
          <p:nvSpPr>
            <p:cNvPr id="3" name="Line 8"/>
            <p:cNvSpPr>
              <a:spLocks noChangeShapeType="1"/>
            </p:cNvSpPr>
            <p:nvPr/>
          </p:nvSpPr>
          <p:spPr bwMode="auto">
            <a:xfrm>
              <a:off x="3840" y="1296"/>
              <a:ext cx="0" cy="912"/>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9"/>
            <p:cNvSpPr>
              <a:spLocks noChangeShapeType="1"/>
            </p:cNvSpPr>
            <p:nvPr/>
          </p:nvSpPr>
          <p:spPr bwMode="auto">
            <a:xfrm flipV="1">
              <a:off x="3840" y="912"/>
              <a:ext cx="0" cy="384"/>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Line 10"/>
            <p:cNvSpPr>
              <a:spLocks noChangeShapeType="1"/>
            </p:cNvSpPr>
            <p:nvPr/>
          </p:nvSpPr>
          <p:spPr bwMode="auto">
            <a:xfrm>
              <a:off x="3840" y="2160"/>
              <a:ext cx="0" cy="528"/>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11"/>
            <p:cNvSpPr>
              <a:spLocks noChangeShapeType="1"/>
            </p:cNvSpPr>
            <p:nvPr/>
          </p:nvSpPr>
          <p:spPr bwMode="auto">
            <a:xfrm>
              <a:off x="3840" y="1824"/>
              <a:ext cx="1584" cy="0"/>
            </a:xfrm>
            <a:prstGeom prst="line">
              <a:avLst/>
            </a:prstGeom>
            <a:noFill/>
            <a:ln w="38100">
              <a:solidFill>
                <a:srgbClr val="0099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12"/>
            <p:cNvSpPr>
              <a:spLocks noChangeShapeType="1"/>
            </p:cNvSpPr>
            <p:nvPr/>
          </p:nvSpPr>
          <p:spPr bwMode="auto">
            <a:xfrm flipV="1">
              <a:off x="4494" y="1824"/>
              <a:ext cx="794" cy="0"/>
            </a:xfrm>
            <a:prstGeom prst="line">
              <a:avLst/>
            </a:prstGeom>
            <a:noFill/>
            <a:ln w="571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 name="Object 2"/>
            <p:cNvGraphicFramePr>
              <a:graphicFrameLocks noChangeAspect="1"/>
            </p:cNvGraphicFramePr>
            <p:nvPr/>
          </p:nvGraphicFramePr>
          <p:xfrm>
            <a:off x="3504" y="1536"/>
            <a:ext cx="239" cy="288"/>
          </p:xfrm>
          <a:graphic>
            <a:graphicData uri="http://schemas.openxmlformats.org/presentationml/2006/ole">
              <mc:AlternateContent xmlns:mc="http://schemas.openxmlformats.org/markup-compatibility/2006">
                <mc:Choice xmlns:v="urn:schemas-microsoft-com:vml" Requires="v">
                  <p:oleObj spid="_x0000_s273279" name="公式" r:id="rId4" imgW="126835" imgH="152202" progId="Equation.3">
                    <p:embed/>
                  </p:oleObj>
                </mc:Choice>
                <mc:Fallback>
                  <p:oleObj name="公式" r:id="rId4" imgW="126835" imgH="15220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1536"/>
                          <a:ext cx="2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4"/>
            <p:cNvSpPr>
              <a:spLocks noChangeShapeType="1"/>
            </p:cNvSpPr>
            <p:nvPr/>
          </p:nvSpPr>
          <p:spPr bwMode="auto">
            <a:xfrm flipV="1">
              <a:off x="3840" y="1536"/>
              <a:ext cx="0" cy="288"/>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5"/>
            <p:cNvSpPr>
              <a:spLocks noChangeShapeType="1"/>
            </p:cNvSpPr>
            <p:nvPr/>
          </p:nvSpPr>
          <p:spPr bwMode="auto">
            <a:xfrm>
              <a:off x="3848" y="2160"/>
              <a:ext cx="672" cy="0"/>
            </a:xfrm>
            <a:prstGeom prst="line">
              <a:avLst/>
            </a:prstGeom>
            <a:noFill/>
            <a:ln w="38100">
              <a:solidFill>
                <a:srgbClr val="17A91A"/>
              </a:solidFill>
              <a:prstDash val="sysDot"/>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2784307032"/>
                </p:ext>
              </p:extLst>
            </p:nvPr>
          </p:nvGraphicFramePr>
          <p:xfrm>
            <a:off x="4060" y="2203"/>
            <a:ext cx="232" cy="232"/>
          </p:xfrm>
          <a:graphic>
            <a:graphicData uri="http://schemas.openxmlformats.org/presentationml/2006/ole">
              <mc:AlternateContent xmlns:mc="http://schemas.openxmlformats.org/markup-compatibility/2006">
                <mc:Choice xmlns:v="urn:schemas-microsoft-com:vml" Requires="v">
                  <p:oleObj spid="_x0000_s273280" name="公式" r:id="rId6" imgW="126725" imgH="126725" progId="Equation.3">
                    <p:embed/>
                  </p:oleObj>
                </mc:Choice>
                <mc:Fallback>
                  <p:oleObj name="公式" r:id="rId6" imgW="126725" imgH="12672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0" y="2203"/>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7"/>
            <p:cNvSpPr txBox="1">
              <a:spLocks noChangeArrowheads="1"/>
            </p:cNvSpPr>
            <p:nvPr/>
          </p:nvSpPr>
          <p:spPr bwMode="auto">
            <a:xfrm>
              <a:off x="4368" y="1776"/>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O</a:t>
              </a:r>
            </a:p>
          </p:txBody>
        </p:sp>
        <p:graphicFrame>
          <p:nvGraphicFramePr>
            <p:cNvPr id="16" name="Object 5"/>
            <p:cNvGraphicFramePr>
              <a:graphicFrameLocks noChangeAspect="1"/>
            </p:cNvGraphicFramePr>
            <p:nvPr>
              <p:extLst>
                <p:ext uri="{D42A27DB-BD31-4B8C-83A1-F6EECF244321}">
                  <p14:modId xmlns:p14="http://schemas.microsoft.com/office/powerpoint/2010/main" val="478151097"/>
                </p:ext>
              </p:extLst>
            </p:nvPr>
          </p:nvGraphicFramePr>
          <p:xfrm>
            <a:off x="5322" y="1218"/>
            <a:ext cx="288" cy="266"/>
          </p:xfrm>
          <a:graphic>
            <a:graphicData uri="http://schemas.openxmlformats.org/presentationml/2006/ole">
              <mc:AlternateContent xmlns:mc="http://schemas.openxmlformats.org/markup-compatibility/2006">
                <mc:Choice xmlns:v="urn:schemas-microsoft-com:vml" Requires="v">
                  <p:oleObj spid="_x0000_s273281" name="公式" r:id="rId8" imgW="152334" imgH="139639" progId="Equation.3">
                    <p:embed/>
                  </p:oleObj>
                </mc:Choice>
                <mc:Fallback>
                  <p:oleObj name="公式" r:id="rId8"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2" y="1218"/>
                          <a:ext cx="288"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 Box 32"/>
          <p:cNvSpPr txBox="1">
            <a:spLocks noChangeArrowheads="1"/>
          </p:cNvSpPr>
          <p:nvPr/>
        </p:nvSpPr>
        <p:spPr bwMode="auto">
          <a:xfrm>
            <a:off x="1780580" y="1357313"/>
            <a:ext cx="847725" cy="48895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FF0000"/>
                </a:solidFill>
                <a:latin typeface="+mn-lt"/>
                <a:ea typeface="+mn-ea"/>
              </a:rPr>
              <a:t>解：</a:t>
            </a:r>
            <a:endParaRPr lang="zh-CN" altLang="en-US" b="1" kern="0" dirty="0">
              <a:solidFill>
                <a:srgbClr val="FF0000"/>
              </a:solidFill>
              <a:latin typeface="+mn-lt"/>
              <a:ea typeface="+mn-ea"/>
            </a:endParaRPr>
          </a:p>
        </p:txBody>
      </p:sp>
      <p:grpSp>
        <p:nvGrpSpPr>
          <p:cNvPr id="23" name="Group 61"/>
          <p:cNvGrpSpPr>
            <a:grpSpLocks/>
          </p:cNvGrpSpPr>
          <p:nvPr/>
        </p:nvGrpSpPr>
        <p:grpSpPr bwMode="auto">
          <a:xfrm>
            <a:off x="1758004" y="73027"/>
            <a:ext cx="8289694" cy="1209675"/>
            <a:chOff x="144" y="46"/>
            <a:chExt cx="4876" cy="762"/>
          </a:xfrm>
        </p:grpSpPr>
        <p:sp>
          <p:nvSpPr>
            <p:cNvPr id="24" name="Text Box 2"/>
            <p:cNvSpPr txBox="1">
              <a:spLocks noChangeArrowheads="1"/>
            </p:cNvSpPr>
            <p:nvPr/>
          </p:nvSpPr>
          <p:spPr bwMode="auto">
            <a:xfrm>
              <a:off x="555" y="47"/>
              <a:ext cx="109" cy="407"/>
            </a:xfrm>
            <a:prstGeom prst="rect">
              <a:avLst/>
            </a:prstGeom>
            <a:noFill/>
            <a:ln w="9525">
              <a:noFill/>
              <a:miter lim="800000"/>
              <a:headEnd/>
              <a:tailEnd/>
            </a:ln>
          </p:spPr>
          <p:txBody>
            <a:bodyPr wrap="none">
              <a:spAutoFit/>
            </a:bodyPr>
            <a:lstStyle/>
            <a:p>
              <a:pPr fontAlgn="auto">
                <a:spcBef>
                  <a:spcPts val="0"/>
                </a:spcBef>
                <a:spcAft>
                  <a:spcPts val="0"/>
                </a:spcAft>
                <a:defRPr/>
              </a:pPr>
              <a:endParaRPr lang="en-US" altLang="zh-CN" b="1" kern="0">
                <a:solidFill>
                  <a:sysClr val="windowText" lastClr="000000"/>
                </a:solidFill>
                <a:latin typeface="+mn-lt"/>
                <a:ea typeface="+mn-ea"/>
              </a:endParaRPr>
            </a:p>
            <a:p>
              <a:pPr fontAlgn="auto">
                <a:spcBef>
                  <a:spcPts val="0"/>
                </a:spcBef>
                <a:spcAft>
                  <a:spcPts val="0"/>
                </a:spcAft>
                <a:defRPr/>
              </a:pPr>
              <a:endParaRPr lang="en-US" altLang="zh-CN" b="1" kern="0">
                <a:solidFill>
                  <a:sysClr val="windowText" lastClr="000000"/>
                </a:solidFill>
                <a:latin typeface="+mn-lt"/>
                <a:ea typeface="+mn-ea"/>
              </a:endParaRPr>
            </a:p>
          </p:txBody>
        </p:sp>
        <p:sp>
          <p:nvSpPr>
            <p:cNvPr id="25" name="Text Box 4"/>
            <p:cNvSpPr txBox="1">
              <a:spLocks noChangeArrowheads="1"/>
            </p:cNvSpPr>
            <p:nvPr/>
          </p:nvSpPr>
          <p:spPr bwMode="auto">
            <a:xfrm>
              <a:off x="144" y="128"/>
              <a:ext cx="109" cy="310"/>
            </a:xfrm>
            <a:prstGeom prst="rect">
              <a:avLst/>
            </a:prstGeom>
            <a:noFill/>
            <a:ln w="9525">
              <a:noFill/>
              <a:miter lim="800000"/>
              <a:headEnd/>
              <a:tailEnd/>
            </a:ln>
          </p:spPr>
          <p:txBody>
            <a:bodyPr wrap="none">
              <a:spAutoFit/>
            </a:bodyPr>
            <a:lstStyle/>
            <a:p>
              <a:pPr fontAlgn="auto">
                <a:spcBef>
                  <a:spcPts val="0"/>
                </a:spcBef>
                <a:spcAft>
                  <a:spcPts val="0"/>
                </a:spcAft>
                <a:defRPr/>
              </a:pPr>
              <a:endParaRPr lang="en-US" altLang="zh-CN" sz="2600" b="1" kern="0">
                <a:solidFill>
                  <a:sysClr val="windowText" lastClr="000000"/>
                </a:solidFill>
                <a:latin typeface="+mn-lt"/>
                <a:ea typeface="+mn-ea"/>
              </a:endParaRPr>
            </a:p>
          </p:txBody>
        </p:sp>
        <p:sp>
          <p:nvSpPr>
            <p:cNvPr id="29" name="Text Box 58"/>
            <p:cNvSpPr txBox="1">
              <a:spLocks noChangeArrowheads="1"/>
            </p:cNvSpPr>
            <p:nvPr/>
          </p:nvSpPr>
          <p:spPr bwMode="auto">
            <a:xfrm>
              <a:off x="453" y="46"/>
              <a:ext cx="4567" cy="330"/>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009900"/>
                  </a:solidFill>
                  <a:latin typeface="+mn-lt"/>
                  <a:ea typeface="+mn-ea"/>
                </a:rPr>
                <a:t>  </a:t>
              </a:r>
            </a:p>
          </p:txBody>
        </p:sp>
        <p:sp>
          <p:nvSpPr>
            <p:cNvPr id="31" name="Rectangle 60"/>
            <p:cNvSpPr>
              <a:spLocks noChangeArrowheads="1"/>
            </p:cNvSpPr>
            <p:nvPr/>
          </p:nvSpPr>
          <p:spPr bwMode="auto">
            <a:xfrm>
              <a:off x="346" y="478"/>
              <a:ext cx="109" cy="330"/>
            </a:xfrm>
            <a:prstGeom prst="rect">
              <a:avLst/>
            </a:prstGeom>
            <a:noFill/>
            <a:ln w="9525">
              <a:noFill/>
              <a:miter lim="800000"/>
              <a:headEnd/>
              <a:tailEnd/>
            </a:ln>
          </p:spPr>
          <p:txBody>
            <a:bodyPr wrap="none">
              <a:spAutoFit/>
            </a:bodyPr>
            <a:lstStyle/>
            <a:p>
              <a:pPr fontAlgn="auto">
                <a:spcBef>
                  <a:spcPts val="0"/>
                </a:spcBef>
                <a:spcAft>
                  <a:spcPts val="0"/>
                </a:spcAft>
                <a:defRPr/>
              </a:pPr>
              <a:endParaRPr lang="zh-CN" altLang="en-US" sz="2800" b="1" kern="0" dirty="0">
                <a:solidFill>
                  <a:srgbClr val="FF00FF"/>
                </a:solidFill>
                <a:latin typeface="+mn-lt"/>
                <a:ea typeface="+mn-ea"/>
              </a:endParaRPr>
            </a:p>
          </p:txBody>
        </p:sp>
      </p:grpSp>
      <p:sp>
        <p:nvSpPr>
          <p:cNvPr id="33" name="Arc 14"/>
          <p:cNvSpPr>
            <a:spLocks/>
          </p:cNvSpPr>
          <p:nvPr/>
        </p:nvSpPr>
        <p:spPr bwMode="auto">
          <a:xfrm rot="7667058" flipH="1">
            <a:off x="9793855" y="1980334"/>
            <a:ext cx="724022" cy="800211"/>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1" name="矩形 49"/>
          <p:cNvSpPr>
            <a:spLocks noChangeArrowheads="1"/>
          </p:cNvSpPr>
          <p:nvPr/>
        </p:nvSpPr>
        <p:spPr bwMode="auto">
          <a:xfrm>
            <a:off x="3667126" y="1285876"/>
            <a:ext cx="319087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00CC"/>
                </a:solidFill>
                <a:latin typeface="+mn-lt"/>
                <a:ea typeface="+mn-ea"/>
              </a:rPr>
              <a:t>正方向</a:t>
            </a:r>
            <a:r>
              <a:rPr lang="en-US" altLang="zh-CN" sz="2800" b="1" kern="0" dirty="0">
                <a:solidFill>
                  <a:srgbClr val="0000CC"/>
                </a:solidFill>
                <a:latin typeface="+mn-lt"/>
                <a:ea typeface="+mn-ea"/>
              </a:rPr>
              <a:t>:</a:t>
            </a:r>
            <a:r>
              <a:rPr lang="zh-CN" altLang="en-US" sz="2800" b="1" kern="0" dirty="0">
                <a:solidFill>
                  <a:srgbClr val="0000CC"/>
                </a:solidFill>
                <a:latin typeface="+mn-lt"/>
                <a:ea typeface="+mn-ea"/>
              </a:rPr>
              <a:t>沿径向向外</a:t>
            </a:r>
          </a:p>
        </p:txBody>
      </p:sp>
      <p:graphicFrame>
        <p:nvGraphicFramePr>
          <p:cNvPr id="42" name="Object 45"/>
          <p:cNvGraphicFramePr>
            <a:graphicFrameLocks noChangeAspect="1"/>
          </p:cNvGraphicFramePr>
          <p:nvPr>
            <p:extLst>
              <p:ext uri="{D42A27DB-BD31-4B8C-83A1-F6EECF244321}">
                <p14:modId xmlns:p14="http://schemas.microsoft.com/office/powerpoint/2010/main" val="2567913471"/>
              </p:ext>
            </p:extLst>
          </p:nvPr>
        </p:nvGraphicFramePr>
        <p:xfrm>
          <a:off x="2809875" y="1214438"/>
          <a:ext cx="623888" cy="647700"/>
        </p:xfrm>
        <a:graphic>
          <a:graphicData uri="http://schemas.openxmlformats.org/presentationml/2006/ole">
            <mc:AlternateContent xmlns:mc="http://schemas.openxmlformats.org/markup-compatibility/2006">
              <mc:Choice xmlns:v="urn:schemas-microsoft-com:vml" Requires="v">
                <p:oleObj spid="_x0000_s273282" name="Equation" r:id="rId10" imgW="152517" imgH="171408" progId="Equation.DSMT4">
                  <p:embed/>
                </p:oleObj>
              </mc:Choice>
              <mc:Fallback>
                <p:oleObj name="Equation" r:id="rId10" imgW="152517" imgH="171408"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09875" y="1214438"/>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矩形 71"/>
          <p:cNvSpPr/>
          <p:nvPr/>
        </p:nvSpPr>
        <p:spPr>
          <a:xfrm>
            <a:off x="1817693" y="264762"/>
            <a:ext cx="8013313" cy="954107"/>
          </a:xfrm>
          <a:prstGeom prst="rect">
            <a:avLst/>
          </a:prstGeom>
        </p:spPr>
        <p:txBody>
          <a:bodyPr wrap="square">
            <a:spAutoFit/>
          </a:bodyPr>
          <a:lstStyle/>
          <a:p>
            <a:pPr fontAlgn="auto">
              <a:spcBef>
                <a:spcPts val="0"/>
              </a:spcBef>
              <a:spcAft>
                <a:spcPts val="0"/>
              </a:spcAft>
              <a:defRPr/>
            </a:pPr>
            <a:r>
              <a:rPr lang="zh-CN" altLang="en-US" sz="2800" b="1" kern="0" dirty="0">
                <a:solidFill>
                  <a:srgbClr val="FF0000"/>
                </a:solidFill>
                <a:latin typeface="宋体" pitchFamily="2" charset="-122"/>
              </a:rPr>
              <a:t>练习：</a:t>
            </a:r>
            <a:r>
              <a:rPr lang="zh-CN" altLang="en-US" sz="2800" b="1" kern="0" dirty="0">
                <a:solidFill>
                  <a:srgbClr val="009900"/>
                </a:solidFill>
              </a:rPr>
              <a:t>杆长</a:t>
            </a:r>
            <a:r>
              <a:rPr lang="en-US" altLang="zh-CN" sz="2800" b="1" kern="0" dirty="0">
                <a:solidFill>
                  <a:srgbClr val="FF0000"/>
                </a:solidFill>
              </a:rPr>
              <a:t>L</a:t>
            </a:r>
            <a:r>
              <a:rPr lang="en-US" altLang="zh-CN" sz="2800" b="1" kern="0" dirty="0">
                <a:solidFill>
                  <a:srgbClr val="009900"/>
                </a:solidFill>
              </a:rPr>
              <a:t>,</a:t>
            </a:r>
            <a:r>
              <a:rPr lang="zh-CN" altLang="en-US" sz="2800" b="1" kern="0" dirty="0">
                <a:solidFill>
                  <a:srgbClr val="009900"/>
                </a:solidFill>
              </a:rPr>
              <a:t>  以角速度 </a:t>
            </a:r>
            <a:r>
              <a:rPr lang="el-GR" altLang="zh-CN" sz="2800" b="1" kern="0" dirty="0">
                <a:solidFill>
                  <a:srgbClr val="FF0000"/>
                </a:solidFill>
              </a:rPr>
              <a:t>ω</a:t>
            </a:r>
            <a:r>
              <a:rPr lang="zh-CN" altLang="en-US" sz="2800" b="1" kern="0" dirty="0">
                <a:solidFill>
                  <a:srgbClr val="009900"/>
                </a:solidFill>
              </a:rPr>
              <a:t> 绕</a:t>
            </a:r>
            <a:r>
              <a:rPr lang="en-US" altLang="zh-CN" sz="2800" b="1" kern="0" dirty="0">
                <a:solidFill>
                  <a:srgbClr val="009900"/>
                </a:solidFill>
              </a:rPr>
              <a:t>o</a:t>
            </a:r>
            <a:r>
              <a:rPr lang="zh-CN" altLang="en-US" sz="2800" b="1" kern="0" dirty="0">
                <a:solidFill>
                  <a:srgbClr val="009900"/>
                </a:solidFill>
              </a:rPr>
              <a:t>点转动，</a:t>
            </a:r>
            <a:r>
              <a:rPr lang="zh-CN" altLang="en-US" sz="2800" b="1" kern="0" dirty="0">
                <a:solidFill>
                  <a:srgbClr val="FF00FF"/>
                </a:solidFill>
              </a:rPr>
              <a:t>且与直电流共面，</a:t>
            </a:r>
            <a:r>
              <a:rPr lang="zh-CN" altLang="en-US" sz="2800" b="1" kern="0" dirty="0">
                <a:solidFill>
                  <a:srgbClr val="0070C0"/>
                </a:solidFill>
              </a:rPr>
              <a:t>如图瞬间  </a:t>
            </a:r>
            <a:r>
              <a:rPr lang="zh-CN" altLang="en-US" sz="2800" b="1" kern="0" dirty="0">
                <a:solidFill>
                  <a:srgbClr val="C00000"/>
                </a:solidFill>
                <a:sym typeface="Symbol" panose="05050102010706020507" pitchFamily="18" charset="2"/>
              </a:rPr>
              <a:t></a:t>
            </a:r>
            <a:r>
              <a:rPr lang="zh-CN" altLang="en-US" sz="2800" b="1" kern="0" dirty="0">
                <a:solidFill>
                  <a:srgbClr val="C00000"/>
                </a:solidFill>
              </a:rPr>
              <a:t> </a:t>
            </a:r>
            <a:r>
              <a:rPr lang="en-US" altLang="zh-CN" sz="2800" b="1" kern="0" dirty="0">
                <a:solidFill>
                  <a:srgbClr val="C00000"/>
                </a:solidFill>
              </a:rPr>
              <a:t>=________</a:t>
            </a:r>
            <a:r>
              <a:rPr lang="zh-CN" altLang="en-US" sz="2800" b="1" kern="0" dirty="0">
                <a:solidFill>
                  <a:srgbClr val="C00000"/>
                </a:solidFill>
              </a:rPr>
              <a:t>。</a:t>
            </a:r>
          </a:p>
        </p:txBody>
      </p:sp>
      <p:sp>
        <p:nvSpPr>
          <p:cNvPr id="76" name="Text Box 17"/>
          <p:cNvSpPr txBox="1">
            <a:spLocks noChangeArrowheads="1"/>
          </p:cNvSpPr>
          <p:nvPr/>
        </p:nvSpPr>
        <p:spPr bwMode="auto">
          <a:xfrm>
            <a:off x="9812274" y="2236491"/>
            <a:ext cx="4744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A</a:t>
            </a:r>
          </a:p>
        </p:txBody>
      </p:sp>
      <p:sp>
        <p:nvSpPr>
          <p:cNvPr id="50" name="Text Box 34"/>
          <p:cNvSpPr txBox="1">
            <a:spLocks noChangeArrowheads="1"/>
          </p:cNvSpPr>
          <p:nvPr/>
        </p:nvSpPr>
        <p:spPr bwMode="auto">
          <a:xfrm rot="2700000">
            <a:off x="7711485" y="1061145"/>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1" name="Object 45"/>
          <p:cNvGraphicFramePr>
            <a:graphicFrameLocks noChangeAspect="1"/>
          </p:cNvGraphicFramePr>
          <p:nvPr>
            <p:extLst>
              <p:ext uri="{D42A27DB-BD31-4B8C-83A1-F6EECF244321}">
                <p14:modId xmlns:p14="http://schemas.microsoft.com/office/powerpoint/2010/main" val="6053765"/>
              </p:ext>
            </p:extLst>
          </p:nvPr>
        </p:nvGraphicFramePr>
        <p:xfrm>
          <a:off x="7611492" y="1032382"/>
          <a:ext cx="304800" cy="404813"/>
        </p:xfrm>
        <a:graphic>
          <a:graphicData uri="http://schemas.openxmlformats.org/presentationml/2006/ole">
            <mc:AlternateContent xmlns:mc="http://schemas.openxmlformats.org/markup-compatibility/2006">
              <mc:Choice xmlns:v="urn:schemas-microsoft-com:vml" Requires="v">
                <p:oleObj spid="_x0000_s273283" name="公式" r:id="rId12" imgW="104737" imgH="152512" progId="Equation.3">
                  <p:embed/>
                </p:oleObj>
              </mc:Choice>
              <mc:Fallback>
                <p:oleObj name="公式" r:id="rId12" imgW="104737" imgH="152512" progId="Equation.3">
                  <p:embed/>
                  <p:pic>
                    <p:nvPicPr>
                      <p:cNvPr id="46" name="Object 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1492" y="1032382"/>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AutoShape 98"/>
          <p:cNvSpPr>
            <a:spLocks noChangeArrowheads="1"/>
          </p:cNvSpPr>
          <p:nvPr/>
        </p:nvSpPr>
        <p:spPr bwMode="auto">
          <a:xfrm>
            <a:off x="9146177" y="2243086"/>
            <a:ext cx="413633" cy="213269"/>
          </a:xfrm>
          <a:prstGeom prst="rightArrow">
            <a:avLst>
              <a:gd name="adj1" fmla="val 49676"/>
              <a:gd name="adj2" fmla="val 66496"/>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3" name="Object 46"/>
          <p:cNvGraphicFramePr>
            <a:graphicFrameLocks noChangeAspect="1"/>
          </p:cNvGraphicFramePr>
          <p:nvPr>
            <p:extLst>
              <p:ext uri="{D42A27DB-BD31-4B8C-83A1-F6EECF244321}">
                <p14:modId xmlns:p14="http://schemas.microsoft.com/office/powerpoint/2010/main" val="2726937163"/>
              </p:ext>
            </p:extLst>
          </p:nvPr>
        </p:nvGraphicFramePr>
        <p:xfrm>
          <a:off x="9385051" y="2361065"/>
          <a:ext cx="500062" cy="519112"/>
        </p:xfrm>
        <a:graphic>
          <a:graphicData uri="http://schemas.openxmlformats.org/presentationml/2006/ole">
            <mc:AlternateContent xmlns:mc="http://schemas.openxmlformats.org/markup-compatibility/2006">
              <mc:Choice xmlns:v="urn:schemas-microsoft-com:vml" Requires="v">
                <p:oleObj spid="_x0000_s273284" name="Equation" r:id="rId14" imgW="152517" imgH="171408" progId="Equation.DSMT4">
                  <p:embed/>
                </p:oleObj>
              </mc:Choice>
              <mc:Fallback>
                <p:oleObj name="Equation" r:id="rId14" imgW="152517" imgH="171408" progId="Equation.DSMT4">
                  <p:embed/>
                  <p:pic>
                    <p:nvPicPr>
                      <p:cNvPr id="43" name="Object 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85051" y="2361065"/>
                        <a:ext cx="5000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Line 62"/>
          <p:cNvSpPr>
            <a:spLocks noChangeShapeType="1"/>
          </p:cNvSpPr>
          <p:nvPr/>
        </p:nvSpPr>
        <p:spPr bwMode="auto">
          <a:xfrm flipH="1" flipV="1">
            <a:off x="9311980" y="1556328"/>
            <a:ext cx="2361" cy="829155"/>
          </a:xfrm>
          <a:prstGeom prst="line">
            <a:avLst/>
          </a:prstGeom>
          <a:noFill/>
          <a:ln w="38100">
            <a:solidFill>
              <a:srgbClr val="0000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 name="Object 43"/>
          <p:cNvGraphicFramePr>
            <a:graphicFrameLocks noChangeAspect="1"/>
          </p:cNvGraphicFramePr>
          <p:nvPr>
            <p:extLst>
              <p:ext uri="{D42A27DB-BD31-4B8C-83A1-F6EECF244321}">
                <p14:modId xmlns:p14="http://schemas.microsoft.com/office/powerpoint/2010/main" val="2670999774"/>
              </p:ext>
            </p:extLst>
          </p:nvPr>
        </p:nvGraphicFramePr>
        <p:xfrm>
          <a:off x="9262138" y="1053879"/>
          <a:ext cx="442913" cy="622300"/>
        </p:xfrm>
        <a:graphic>
          <a:graphicData uri="http://schemas.openxmlformats.org/presentationml/2006/ole">
            <mc:AlternateContent xmlns:mc="http://schemas.openxmlformats.org/markup-compatibility/2006">
              <mc:Choice xmlns:v="urn:schemas-microsoft-com:vml" Requires="v">
                <p:oleObj spid="_x0000_s273285" name="公式" r:id="rId16" imgW="126720" imgH="177480" progId="Equation.3">
                  <p:embed/>
                </p:oleObj>
              </mc:Choice>
              <mc:Fallback>
                <p:oleObj name="公式" r:id="rId16" imgW="126720" imgH="177480" progId="Equation.3">
                  <p:embed/>
                  <p:pic>
                    <p:nvPicPr>
                      <p:cNvPr id="47" name="Object 43"/>
                      <p:cNvPicPr>
                        <a:picLocks noChangeAspect="1" noChangeArrowheads="1"/>
                      </p:cNvPicPr>
                      <p:nvPr/>
                    </p:nvPicPr>
                    <p:blipFill>
                      <a:blip r:embed="rId17"/>
                      <a:srcRect/>
                      <a:stretch>
                        <a:fillRect/>
                      </a:stretch>
                    </p:blipFill>
                    <p:spPr bwMode="auto">
                      <a:xfrm>
                        <a:off x="9262138" y="1053879"/>
                        <a:ext cx="44291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Line 64"/>
          <p:cNvSpPr>
            <a:spLocks noChangeShapeType="1"/>
          </p:cNvSpPr>
          <p:nvPr/>
        </p:nvSpPr>
        <p:spPr bwMode="auto">
          <a:xfrm flipH="1" flipV="1">
            <a:off x="8241912" y="2085019"/>
            <a:ext cx="951889" cy="18189"/>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44"/>
          <p:cNvGraphicFramePr>
            <a:graphicFrameLocks noChangeAspect="1"/>
          </p:cNvGraphicFramePr>
          <p:nvPr>
            <p:extLst>
              <p:ext uri="{D42A27DB-BD31-4B8C-83A1-F6EECF244321}">
                <p14:modId xmlns:p14="http://schemas.microsoft.com/office/powerpoint/2010/main" val="4274942926"/>
              </p:ext>
            </p:extLst>
          </p:nvPr>
        </p:nvGraphicFramePr>
        <p:xfrm>
          <a:off x="7966620" y="1425573"/>
          <a:ext cx="1150938" cy="585787"/>
        </p:xfrm>
        <a:graphic>
          <a:graphicData uri="http://schemas.openxmlformats.org/presentationml/2006/ole">
            <mc:AlternateContent xmlns:mc="http://schemas.openxmlformats.org/markup-compatibility/2006">
              <mc:Choice xmlns:v="urn:schemas-microsoft-com:vml" Requires="v">
                <p:oleObj spid="_x0000_s273286" name="公式" r:id="rId18" imgW="342603" imgH="215713" progId="Equation.3">
                  <p:embed/>
                </p:oleObj>
              </mc:Choice>
              <mc:Fallback>
                <p:oleObj name="公式" r:id="rId18" imgW="342603" imgH="215713" progId="Equation.3">
                  <p:embed/>
                  <p:pic>
                    <p:nvPicPr>
                      <p:cNvPr id="39" name="Object 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66620" y="1425573"/>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Line 15"/>
          <p:cNvSpPr>
            <a:spLocks noChangeShapeType="1"/>
          </p:cNvSpPr>
          <p:nvPr/>
        </p:nvSpPr>
        <p:spPr bwMode="auto">
          <a:xfrm flipV="1">
            <a:off x="8551404" y="2890786"/>
            <a:ext cx="720810" cy="23613"/>
          </a:xfrm>
          <a:prstGeom prst="line">
            <a:avLst/>
          </a:prstGeom>
          <a:noFill/>
          <a:ln w="38100">
            <a:solidFill>
              <a:srgbClr val="0000FF"/>
            </a:solidFill>
            <a:prstDash val="sysDot"/>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3" name="Object 3"/>
          <p:cNvGraphicFramePr>
            <a:graphicFrameLocks noChangeAspect="1"/>
          </p:cNvGraphicFramePr>
          <p:nvPr>
            <p:extLst>
              <p:ext uri="{D42A27DB-BD31-4B8C-83A1-F6EECF244321}">
                <p14:modId xmlns:p14="http://schemas.microsoft.com/office/powerpoint/2010/main" val="3303264847"/>
              </p:ext>
            </p:extLst>
          </p:nvPr>
        </p:nvGraphicFramePr>
        <p:xfrm>
          <a:off x="8764139" y="3025626"/>
          <a:ext cx="257175" cy="515937"/>
        </p:xfrm>
        <a:graphic>
          <a:graphicData uri="http://schemas.openxmlformats.org/presentationml/2006/ole">
            <mc:AlternateContent xmlns:mc="http://schemas.openxmlformats.org/markup-compatibility/2006">
              <mc:Choice xmlns:v="urn:schemas-microsoft-com:vml" Requires="v">
                <p:oleObj spid="_x0000_s273287" name="公式" r:id="rId20" imgW="88560" imgH="177480" progId="Equation.3">
                  <p:embed/>
                </p:oleObj>
              </mc:Choice>
              <mc:Fallback>
                <p:oleObj name="公式" r:id="rId20" imgW="88560" imgH="177480" progId="Equation.3">
                  <p:embed/>
                  <p:pic>
                    <p:nvPicPr>
                      <p:cNvPr id="45" name="Object 3"/>
                      <p:cNvPicPr>
                        <a:picLocks noChangeAspect="1" noChangeArrowheads="1"/>
                      </p:cNvPicPr>
                      <p:nvPr/>
                    </p:nvPicPr>
                    <p:blipFill>
                      <a:blip r:embed="rId21"/>
                      <a:srcRect/>
                      <a:stretch>
                        <a:fillRect/>
                      </a:stretch>
                    </p:blipFill>
                    <p:spPr bwMode="auto">
                      <a:xfrm>
                        <a:off x="8764139" y="3025626"/>
                        <a:ext cx="257175"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7"/>
          <p:cNvGraphicFramePr>
            <a:graphicFrameLocks noChangeAspect="1"/>
          </p:cNvGraphicFramePr>
          <p:nvPr>
            <p:extLst>
              <p:ext uri="{D42A27DB-BD31-4B8C-83A1-F6EECF244321}">
                <p14:modId xmlns:p14="http://schemas.microsoft.com/office/powerpoint/2010/main" val="2245876159"/>
              </p:ext>
            </p:extLst>
          </p:nvPr>
        </p:nvGraphicFramePr>
        <p:xfrm>
          <a:off x="2889140" y="1785938"/>
          <a:ext cx="2147999" cy="1115048"/>
        </p:xfrm>
        <a:graphic>
          <a:graphicData uri="http://schemas.openxmlformats.org/presentationml/2006/ole">
            <mc:AlternateContent xmlns:mc="http://schemas.openxmlformats.org/markup-compatibility/2006">
              <mc:Choice xmlns:v="urn:schemas-microsoft-com:vml" Requires="v">
                <p:oleObj spid="_x0000_s273288" name="公式" r:id="rId22" imgW="850680" imgH="419040" progId="Equation.3">
                  <p:embed/>
                </p:oleObj>
              </mc:Choice>
              <mc:Fallback>
                <p:oleObj name="公式" r:id="rId22" imgW="850680" imgH="419040" progId="Equation.3">
                  <p:embed/>
                  <p:pic>
                    <p:nvPicPr>
                      <p:cNvPr id="55" name="Object 7"/>
                      <p:cNvPicPr>
                        <a:picLocks noChangeAspect="1" noChangeArrowheads="1"/>
                      </p:cNvPicPr>
                      <p:nvPr/>
                    </p:nvPicPr>
                    <p:blipFill>
                      <a:blip r:embed="rId23"/>
                      <a:srcRect/>
                      <a:stretch>
                        <a:fillRect/>
                      </a:stretch>
                    </p:blipFill>
                    <p:spPr bwMode="auto">
                      <a:xfrm>
                        <a:off x="2889140" y="1785938"/>
                        <a:ext cx="2147999" cy="1115048"/>
                      </a:xfrm>
                      <a:prstGeom prst="rect">
                        <a:avLst/>
                      </a:prstGeom>
                      <a:noFill/>
                      <a:ln>
                        <a:noFill/>
                      </a:ln>
                      <a:effectLst/>
                      <a:extLst/>
                    </p:spPr>
                  </p:pic>
                </p:oleObj>
              </mc:Fallback>
            </mc:AlternateContent>
          </a:graphicData>
        </a:graphic>
      </p:graphicFrame>
      <p:graphicFrame>
        <p:nvGraphicFramePr>
          <p:cNvPr id="65" name="Object 8"/>
          <p:cNvGraphicFramePr>
            <a:graphicFrameLocks noChangeAspect="1"/>
          </p:cNvGraphicFramePr>
          <p:nvPr>
            <p:extLst>
              <p:ext uri="{D42A27DB-BD31-4B8C-83A1-F6EECF244321}">
                <p14:modId xmlns:p14="http://schemas.microsoft.com/office/powerpoint/2010/main" val="2233275146"/>
              </p:ext>
            </p:extLst>
          </p:nvPr>
        </p:nvGraphicFramePr>
        <p:xfrm>
          <a:off x="1946710" y="3071814"/>
          <a:ext cx="2631640" cy="654892"/>
        </p:xfrm>
        <a:graphic>
          <a:graphicData uri="http://schemas.openxmlformats.org/presentationml/2006/ole">
            <mc:AlternateContent xmlns:mc="http://schemas.openxmlformats.org/markup-compatibility/2006">
              <mc:Choice xmlns:v="urn:schemas-microsoft-com:vml" Requires="v">
                <p:oleObj spid="_x0000_s273289" name="公式" r:id="rId24" imgW="965200" imgH="241300" progId="Equation.3">
                  <p:embed/>
                </p:oleObj>
              </mc:Choice>
              <mc:Fallback>
                <p:oleObj name="公式" r:id="rId24" imgW="965200" imgH="241300" progId="Equation.3">
                  <p:embed/>
                  <p:pic>
                    <p:nvPicPr>
                      <p:cNvPr id="56" name="Object 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6710" y="3071814"/>
                        <a:ext cx="2631640" cy="654892"/>
                      </a:xfrm>
                      <a:prstGeom prst="rect">
                        <a:avLst/>
                      </a:prstGeom>
                      <a:noFill/>
                      <a:ln>
                        <a:noFill/>
                      </a:ln>
                      <a:effectLst/>
                      <a:extLst/>
                    </p:spPr>
                  </p:pic>
                </p:oleObj>
              </mc:Fallback>
            </mc:AlternateContent>
          </a:graphicData>
        </a:graphic>
      </p:graphicFrame>
      <p:graphicFrame>
        <p:nvGraphicFramePr>
          <p:cNvPr id="66" name="Object 9"/>
          <p:cNvGraphicFramePr>
            <a:graphicFrameLocks noChangeAspect="1"/>
          </p:cNvGraphicFramePr>
          <p:nvPr>
            <p:extLst>
              <p:ext uri="{D42A27DB-BD31-4B8C-83A1-F6EECF244321}">
                <p14:modId xmlns:p14="http://schemas.microsoft.com/office/powerpoint/2010/main" val="2034527490"/>
              </p:ext>
            </p:extLst>
          </p:nvPr>
        </p:nvGraphicFramePr>
        <p:xfrm>
          <a:off x="4414838" y="3159126"/>
          <a:ext cx="1547812" cy="500063"/>
        </p:xfrm>
        <a:graphic>
          <a:graphicData uri="http://schemas.openxmlformats.org/presentationml/2006/ole">
            <mc:AlternateContent xmlns:mc="http://schemas.openxmlformats.org/markup-compatibility/2006">
              <mc:Choice xmlns:v="urn:schemas-microsoft-com:vml" Requires="v">
                <p:oleObj spid="_x0000_s273290" name="Equation" r:id="rId26" imgW="545760" imgH="177480" progId="Equation.DSMT4">
                  <p:embed/>
                </p:oleObj>
              </mc:Choice>
              <mc:Fallback>
                <p:oleObj name="Equation" r:id="rId26" imgW="545760" imgH="177480" progId="Equation.DSMT4">
                  <p:embed/>
                  <p:pic>
                    <p:nvPicPr>
                      <p:cNvPr id="57" name="Object 9"/>
                      <p:cNvPicPr>
                        <a:picLocks noChangeAspect="1" noChangeArrowheads="1"/>
                      </p:cNvPicPr>
                      <p:nvPr/>
                    </p:nvPicPr>
                    <p:blipFill>
                      <a:blip r:embed="rId27"/>
                      <a:srcRect/>
                      <a:stretch>
                        <a:fillRect/>
                      </a:stretch>
                    </p:blipFill>
                    <p:spPr bwMode="auto">
                      <a:xfrm>
                        <a:off x="4414838" y="3159126"/>
                        <a:ext cx="154781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10"/>
          <p:cNvGraphicFramePr>
            <a:graphicFrameLocks noChangeAspect="1"/>
          </p:cNvGraphicFramePr>
          <p:nvPr>
            <p:extLst>
              <p:ext uri="{D42A27DB-BD31-4B8C-83A1-F6EECF244321}">
                <p14:modId xmlns:p14="http://schemas.microsoft.com/office/powerpoint/2010/main" val="3025826373"/>
              </p:ext>
            </p:extLst>
          </p:nvPr>
        </p:nvGraphicFramePr>
        <p:xfrm>
          <a:off x="2927307" y="3751264"/>
          <a:ext cx="2962318" cy="1139242"/>
        </p:xfrm>
        <a:graphic>
          <a:graphicData uri="http://schemas.openxmlformats.org/presentationml/2006/ole">
            <mc:AlternateContent xmlns:mc="http://schemas.openxmlformats.org/markup-compatibility/2006">
              <mc:Choice xmlns:v="urn:schemas-microsoft-com:vml" Requires="v">
                <p:oleObj spid="_x0000_s273291" name="Equation" r:id="rId28" imgW="1155600" imgH="444240" progId="Equation.DSMT4">
                  <p:embed/>
                </p:oleObj>
              </mc:Choice>
              <mc:Fallback>
                <p:oleObj name="Equation" r:id="rId28" imgW="1155600" imgH="444240" progId="Equation.DSMT4">
                  <p:embed/>
                  <p:pic>
                    <p:nvPicPr>
                      <p:cNvPr id="58" name="Object 10"/>
                      <p:cNvPicPr>
                        <a:picLocks noChangeAspect="1" noChangeArrowheads="1"/>
                      </p:cNvPicPr>
                      <p:nvPr/>
                    </p:nvPicPr>
                    <p:blipFill>
                      <a:blip r:embed="rId29"/>
                      <a:srcRect/>
                      <a:stretch>
                        <a:fillRect/>
                      </a:stretch>
                    </p:blipFill>
                    <p:spPr bwMode="auto">
                      <a:xfrm>
                        <a:off x="2927307" y="3751264"/>
                        <a:ext cx="2962318" cy="1139242"/>
                      </a:xfrm>
                      <a:prstGeom prst="rect">
                        <a:avLst/>
                      </a:prstGeom>
                      <a:noFill/>
                      <a:ln>
                        <a:noFill/>
                      </a:ln>
                      <a:effectLst/>
                      <a:extLst/>
                    </p:spPr>
                  </p:pic>
                </p:oleObj>
              </mc:Fallback>
            </mc:AlternateContent>
          </a:graphicData>
        </a:graphic>
      </p:graphicFrame>
      <p:sp>
        <p:nvSpPr>
          <p:cNvPr id="68" name="AutoShape 98"/>
          <p:cNvSpPr>
            <a:spLocks noChangeArrowheads="1"/>
          </p:cNvSpPr>
          <p:nvPr/>
        </p:nvSpPr>
        <p:spPr bwMode="auto">
          <a:xfrm>
            <a:off x="2215344" y="5289623"/>
            <a:ext cx="609600" cy="228600"/>
          </a:xfrm>
          <a:prstGeom prst="rightArrow">
            <a:avLst>
              <a:gd name="adj1" fmla="val 49676"/>
              <a:gd name="adj2" fmla="val 66667"/>
            </a:avLst>
          </a:prstGeom>
          <a:solidFill>
            <a:srgbClr val="FF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graphicFrame>
        <p:nvGraphicFramePr>
          <p:cNvPr id="69" name="Object 11"/>
          <p:cNvGraphicFramePr>
            <a:graphicFrameLocks noChangeAspect="1"/>
          </p:cNvGraphicFramePr>
          <p:nvPr>
            <p:extLst>
              <p:ext uri="{D42A27DB-BD31-4B8C-83A1-F6EECF244321}">
                <p14:modId xmlns:p14="http://schemas.microsoft.com/office/powerpoint/2010/main" val="4019960454"/>
              </p:ext>
            </p:extLst>
          </p:nvPr>
        </p:nvGraphicFramePr>
        <p:xfrm>
          <a:off x="3256089" y="4814393"/>
          <a:ext cx="6178757" cy="1179060"/>
        </p:xfrm>
        <a:graphic>
          <a:graphicData uri="http://schemas.openxmlformats.org/presentationml/2006/ole">
            <mc:AlternateContent xmlns:mc="http://schemas.openxmlformats.org/markup-compatibility/2006">
              <mc:Choice xmlns:v="urn:schemas-microsoft-com:vml" Requires="v">
                <p:oleObj spid="_x0000_s273292" name="Equation" r:id="rId30" imgW="2336760" imgH="431640" progId="Equation.DSMT4">
                  <p:embed/>
                </p:oleObj>
              </mc:Choice>
              <mc:Fallback>
                <p:oleObj name="Equation" r:id="rId30" imgW="2336760" imgH="431640" progId="Equation.DSMT4">
                  <p:embed/>
                  <p:pic>
                    <p:nvPicPr>
                      <p:cNvPr id="77" name="Object 11"/>
                      <p:cNvPicPr>
                        <a:picLocks noChangeAspect="1" noChangeArrowheads="1"/>
                      </p:cNvPicPr>
                      <p:nvPr/>
                    </p:nvPicPr>
                    <p:blipFill>
                      <a:blip r:embed="rId31"/>
                      <a:srcRect/>
                      <a:stretch>
                        <a:fillRect/>
                      </a:stretch>
                    </p:blipFill>
                    <p:spPr bwMode="auto">
                      <a:xfrm>
                        <a:off x="3256089" y="4814393"/>
                        <a:ext cx="6178757" cy="1179060"/>
                      </a:xfrm>
                      <a:prstGeom prst="rect">
                        <a:avLst/>
                      </a:prstGeom>
                      <a:noFill/>
                      <a:ln>
                        <a:noFill/>
                      </a:ln>
                      <a:effectLst/>
                      <a:extLst/>
                    </p:spPr>
                  </p:pic>
                </p:oleObj>
              </mc:Fallback>
            </mc:AlternateContent>
          </a:graphicData>
        </a:graphic>
      </p:graphicFrame>
      <p:grpSp>
        <p:nvGrpSpPr>
          <p:cNvPr id="74" name="Group 25"/>
          <p:cNvGrpSpPr>
            <a:grpSpLocks/>
          </p:cNvGrpSpPr>
          <p:nvPr/>
        </p:nvGrpSpPr>
        <p:grpSpPr bwMode="auto">
          <a:xfrm>
            <a:off x="6409833" y="3629194"/>
            <a:ext cx="3500437" cy="1109833"/>
            <a:chOff x="1776" y="3600"/>
            <a:chExt cx="1584" cy="580"/>
          </a:xfrm>
        </p:grpSpPr>
        <p:sp>
          <p:nvSpPr>
            <p:cNvPr id="75"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3"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94"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95"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5" name="Text Box 9"/>
          <p:cNvSpPr txBox="1">
            <a:spLocks noChangeArrowheads="1"/>
          </p:cNvSpPr>
          <p:nvPr/>
        </p:nvSpPr>
        <p:spPr bwMode="auto">
          <a:xfrm>
            <a:off x="1055440" y="5832200"/>
            <a:ext cx="5599907"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C00000"/>
                </a:solidFill>
                <a:latin typeface="+mn-ea"/>
                <a:ea typeface="+mn-ea"/>
              </a:rPr>
              <a:t>动生电动势</a:t>
            </a:r>
            <a:r>
              <a:rPr lang="zh-CN" altLang="en-US" sz="2800" b="1" dirty="0">
                <a:solidFill>
                  <a:srgbClr val="C00000"/>
                </a:solidFill>
                <a:latin typeface="+mn-ea"/>
                <a:ea typeface="+mn-ea"/>
              </a:rPr>
              <a:t>的方向为      沿</a:t>
            </a:r>
            <a:r>
              <a:rPr lang="zh-CN" altLang="en-US" sz="2800" b="1" dirty="0">
                <a:solidFill>
                  <a:srgbClr val="C00000"/>
                </a:solidFill>
                <a:latin typeface="+mn-ea"/>
              </a:rPr>
              <a:t>它</a:t>
            </a:r>
            <a:r>
              <a:rPr lang="zh-CN" altLang="en-US" sz="2800" b="1" dirty="0">
                <a:solidFill>
                  <a:srgbClr val="C00000"/>
                </a:solidFill>
                <a:latin typeface="+mn-ea"/>
                <a:ea typeface="+mn-ea"/>
              </a:rPr>
              <a:t>的</a:t>
            </a:r>
            <a:r>
              <a:rPr lang="zh-CN" altLang="en-US" sz="2800" b="1" dirty="0">
                <a:solidFill>
                  <a:srgbClr val="C00000"/>
                </a:solidFill>
                <a:latin typeface="楷体" panose="02010609060101010101" pitchFamily="49" charset="-122"/>
                <a:ea typeface="楷体" panose="02010609060101010101" pitchFamily="49" charset="-122"/>
              </a:rPr>
              <a:t>投影</a:t>
            </a:r>
            <a:r>
              <a:rPr lang="zh-CN" altLang="en-US" sz="2800" b="1" dirty="0">
                <a:solidFill>
                  <a:srgbClr val="C00000"/>
                </a:solidFill>
                <a:latin typeface="+mn-ea"/>
                <a:ea typeface="+mn-ea"/>
              </a:rPr>
              <a:t>方向。</a:t>
            </a:r>
          </a:p>
        </p:txBody>
      </p:sp>
      <p:graphicFrame>
        <p:nvGraphicFramePr>
          <p:cNvPr id="56" name="Object 10"/>
          <p:cNvGraphicFramePr>
            <a:graphicFrameLocks noChangeAspect="1"/>
          </p:cNvGraphicFramePr>
          <p:nvPr>
            <p:extLst>
              <p:ext uri="{D42A27DB-BD31-4B8C-83A1-F6EECF244321}">
                <p14:modId xmlns:p14="http://schemas.microsoft.com/office/powerpoint/2010/main" val="1141236477"/>
              </p:ext>
            </p:extLst>
          </p:nvPr>
        </p:nvGraphicFramePr>
        <p:xfrm>
          <a:off x="5501481" y="5868379"/>
          <a:ext cx="776287" cy="487363"/>
        </p:xfrm>
        <a:graphic>
          <a:graphicData uri="http://schemas.openxmlformats.org/presentationml/2006/ole">
            <mc:AlternateContent xmlns:mc="http://schemas.openxmlformats.org/markup-compatibility/2006">
              <mc:Choice xmlns:v="urn:schemas-microsoft-com:vml" Requires="v">
                <p:oleObj spid="_x0000_s273293" name="公式" r:id="rId32" imgW="342720" imgH="215640" progId="Equation.3">
                  <p:embed/>
                </p:oleObj>
              </mc:Choice>
              <mc:Fallback>
                <p:oleObj name="公式" r:id="rId32" imgW="342720" imgH="215640" progId="Equation.3">
                  <p:embed/>
                  <p:pic>
                    <p:nvPicPr>
                      <p:cNvPr id="48" name="Object 10"/>
                      <p:cNvPicPr>
                        <a:picLocks noChangeAspect="1" noChangeArrowheads="1"/>
                      </p:cNvPicPr>
                      <p:nvPr/>
                    </p:nvPicPr>
                    <p:blipFill>
                      <a:blip r:embed="rId33"/>
                      <a:srcRect/>
                      <a:stretch>
                        <a:fillRect/>
                      </a:stretch>
                    </p:blipFill>
                    <p:spPr bwMode="auto">
                      <a:xfrm>
                        <a:off x="5501481" y="5868379"/>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62"/>
          <p:cNvSpPr>
            <a:spLocks noChangeShapeType="1"/>
          </p:cNvSpPr>
          <p:nvPr/>
        </p:nvSpPr>
        <p:spPr bwMode="auto">
          <a:xfrm>
            <a:off x="8789605" y="6429890"/>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矩形 41"/>
          <p:cNvSpPr>
            <a:spLocks noChangeArrowheads="1"/>
          </p:cNvSpPr>
          <p:nvPr/>
        </p:nvSpPr>
        <p:spPr bwMode="auto">
          <a:xfrm>
            <a:off x="7062807" y="6147865"/>
            <a:ext cx="3259226"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993366"/>
                </a:solidFill>
                <a:latin typeface="宋体" pitchFamily="2" charset="-122"/>
                <a:ea typeface="+mn-ea"/>
              </a:rPr>
              <a:t>方向：</a:t>
            </a:r>
            <a:r>
              <a:rPr lang="en-US" altLang="zh-CN" sz="2800" b="1" kern="0" dirty="0">
                <a:solidFill>
                  <a:srgbClr val="993366"/>
                </a:solidFill>
                <a:latin typeface="宋体" pitchFamily="2" charset="-122"/>
                <a:ea typeface="+mn-ea"/>
              </a:rPr>
              <a:t>A        O </a:t>
            </a:r>
            <a:endParaRPr lang="zh-CN" altLang="en-US" b="1" kern="0" dirty="0">
              <a:solidFill>
                <a:srgbClr val="993366"/>
              </a:solidFill>
              <a:latin typeface="+mn-lt"/>
              <a:ea typeface="+mn-ea"/>
            </a:endParaRPr>
          </a:p>
        </p:txBody>
      </p:sp>
    </p:spTree>
    <p:extLst>
      <p:ext uri="{BB962C8B-B14F-4D97-AF65-F5344CB8AC3E}">
        <p14:creationId xmlns:p14="http://schemas.microsoft.com/office/powerpoint/2010/main" val="417242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arn(inVertic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1000"/>
                                        <p:tgtEl>
                                          <p:spTgt spid="51"/>
                                        </p:tgtEl>
                                      </p:cBhvr>
                                    </p:animEffect>
                                    <p:anim calcmode="lin" valueType="num">
                                      <p:cBhvr>
                                        <p:cTn id="29" dur="1000" fill="hold"/>
                                        <p:tgtEl>
                                          <p:spTgt spid="51"/>
                                        </p:tgtEl>
                                        <p:attrNameLst>
                                          <p:attrName>ppt_x</p:attrName>
                                        </p:attrNameLst>
                                      </p:cBhvr>
                                      <p:tavLst>
                                        <p:tav tm="0">
                                          <p:val>
                                            <p:strVal val="#ppt_x"/>
                                          </p:val>
                                        </p:tav>
                                        <p:tav tm="100000">
                                          <p:val>
                                            <p:strVal val="#ppt_x"/>
                                          </p:val>
                                        </p:tav>
                                      </p:tavLst>
                                    </p:anim>
                                    <p:anim calcmode="lin" valueType="num">
                                      <p:cBhvr>
                                        <p:cTn id="3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randombar(horizont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circle(in)">
                                      <p:cBhvr>
                                        <p:cTn id="40" dur="20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additive="base">
                                        <p:cTn id="45" dur="500" fill="hold"/>
                                        <p:tgtEl>
                                          <p:spTgt spid="54"/>
                                        </p:tgtEl>
                                        <p:attrNameLst>
                                          <p:attrName>ppt_x</p:attrName>
                                        </p:attrNameLst>
                                      </p:cBhvr>
                                      <p:tavLst>
                                        <p:tav tm="0">
                                          <p:val>
                                            <p:strVal val="#ppt_x"/>
                                          </p:val>
                                        </p:tav>
                                        <p:tav tm="100000">
                                          <p:val>
                                            <p:strVal val="#ppt_x"/>
                                          </p:val>
                                        </p:tav>
                                      </p:tavLst>
                                    </p:anim>
                                    <p:anim calcmode="lin" valueType="num">
                                      <p:cBhvr additive="base">
                                        <p:cTn id="4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1000"/>
                                        <p:tgtEl>
                                          <p:spTgt spid="59"/>
                                        </p:tgtEl>
                                      </p:cBhvr>
                                    </p:animEffect>
                                    <p:anim calcmode="lin" valueType="num">
                                      <p:cBhvr>
                                        <p:cTn id="52" dur="1000" fill="hold"/>
                                        <p:tgtEl>
                                          <p:spTgt spid="59"/>
                                        </p:tgtEl>
                                        <p:attrNameLst>
                                          <p:attrName>ppt_x</p:attrName>
                                        </p:attrNameLst>
                                      </p:cBhvr>
                                      <p:tavLst>
                                        <p:tav tm="0">
                                          <p:val>
                                            <p:strVal val="#ppt_x"/>
                                          </p:val>
                                        </p:tav>
                                        <p:tav tm="100000">
                                          <p:val>
                                            <p:strVal val="#ppt_x"/>
                                          </p:val>
                                        </p:tav>
                                      </p:tavLst>
                                    </p:anim>
                                    <p:anim calcmode="lin" valueType="num">
                                      <p:cBhvr>
                                        <p:cTn id="5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additive="base">
                                        <p:cTn id="58" dur="500" fill="hold"/>
                                        <p:tgtEl>
                                          <p:spTgt spid="60"/>
                                        </p:tgtEl>
                                        <p:attrNameLst>
                                          <p:attrName>ppt_x</p:attrName>
                                        </p:attrNameLst>
                                      </p:cBhvr>
                                      <p:tavLst>
                                        <p:tav tm="0">
                                          <p:val>
                                            <p:strVal val="#ppt_x"/>
                                          </p:val>
                                        </p:tav>
                                        <p:tav tm="100000">
                                          <p:val>
                                            <p:strVal val="#ppt_x"/>
                                          </p:val>
                                        </p:tav>
                                      </p:tavLst>
                                    </p:anim>
                                    <p:anim calcmode="lin" valueType="num">
                                      <p:cBhvr additive="base">
                                        <p:cTn id="5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1000"/>
                                        <p:tgtEl>
                                          <p:spTgt spid="61"/>
                                        </p:tgtEl>
                                      </p:cBhvr>
                                    </p:animEffect>
                                    <p:anim calcmode="lin" valueType="num">
                                      <p:cBhvr>
                                        <p:cTn id="65" dur="1000" fill="hold"/>
                                        <p:tgtEl>
                                          <p:spTgt spid="61"/>
                                        </p:tgtEl>
                                        <p:attrNameLst>
                                          <p:attrName>ppt_x</p:attrName>
                                        </p:attrNameLst>
                                      </p:cBhvr>
                                      <p:tavLst>
                                        <p:tav tm="0">
                                          <p:val>
                                            <p:strVal val="#ppt_x"/>
                                          </p:val>
                                        </p:tav>
                                        <p:tav tm="100000">
                                          <p:val>
                                            <p:strVal val="#ppt_x"/>
                                          </p:val>
                                        </p:tav>
                                      </p:tavLst>
                                    </p:anim>
                                    <p:anim calcmode="lin" valueType="num">
                                      <p:cBhvr>
                                        <p:cTn id="6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500" fill="hold"/>
                                        <p:tgtEl>
                                          <p:spTgt spid="62"/>
                                        </p:tgtEl>
                                        <p:attrNameLst>
                                          <p:attrName>ppt_x</p:attrName>
                                        </p:attrNameLst>
                                      </p:cBhvr>
                                      <p:tavLst>
                                        <p:tav tm="0">
                                          <p:val>
                                            <p:strVal val="#ppt_x"/>
                                          </p:val>
                                        </p:tav>
                                        <p:tav tm="100000">
                                          <p:val>
                                            <p:strVal val="#ppt_x"/>
                                          </p:val>
                                        </p:tav>
                                      </p:tavLst>
                                    </p:anim>
                                    <p:anim calcmode="lin" valueType="num">
                                      <p:cBhvr additive="base">
                                        <p:cTn id="7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1000"/>
                                        <p:tgtEl>
                                          <p:spTgt spid="63"/>
                                        </p:tgtEl>
                                      </p:cBhvr>
                                    </p:animEffect>
                                    <p:anim calcmode="lin" valueType="num">
                                      <p:cBhvr>
                                        <p:cTn id="78" dur="1000" fill="hold"/>
                                        <p:tgtEl>
                                          <p:spTgt spid="63"/>
                                        </p:tgtEl>
                                        <p:attrNameLst>
                                          <p:attrName>ppt_x</p:attrName>
                                        </p:attrNameLst>
                                      </p:cBhvr>
                                      <p:tavLst>
                                        <p:tav tm="0">
                                          <p:val>
                                            <p:strVal val="#ppt_x"/>
                                          </p:val>
                                        </p:tav>
                                        <p:tav tm="100000">
                                          <p:val>
                                            <p:strVal val="#ppt_x"/>
                                          </p:val>
                                        </p:tav>
                                      </p:tavLst>
                                    </p:anim>
                                    <p:anim calcmode="lin" valueType="num">
                                      <p:cBhvr>
                                        <p:cTn id="7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64"/>
                                        </p:tgtEl>
                                        <p:attrNameLst>
                                          <p:attrName>style.visibility</p:attrName>
                                        </p:attrNameLst>
                                      </p:cBhvr>
                                      <p:to>
                                        <p:strVal val="visible"/>
                                      </p:to>
                                    </p:set>
                                    <p:anim calcmode="lin" valueType="num">
                                      <p:cBhvr additive="base">
                                        <p:cTn id="84" dur="500" fill="hold"/>
                                        <p:tgtEl>
                                          <p:spTgt spid="64"/>
                                        </p:tgtEl>
                                        <p:attrNameLst>
                                          <p:attrName>ppt_x</p:attrName>
                                        </p:attrNameLst>
                                      </p:cBhvr>
                                      <p:tavLst>
                                        <p:tav tm="0">
                                          <p:val>
                                            <p:strVal val="#ppt_x"/>
                                          </p:val>
                                        </p:tav>
                                        <p:tav tm="100000">
                                          <p:val>
                                            <p:strVal val="#ppt_x"/>
                                          </p:val>
                                        </p:tav>
                                      </p:tavLst>
                                    </p:anim>
                                    <p:anim calcmode="lin" valueType="num">
                                      <p:cBhvr additive="base">
                                        <p:cTn id="8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down)">
                                      <p:cBhvr>
                                        <p:cTn id="90" dur="500"/>
                                        <p:tgtEl>
                                          <p:spTgt spid="65"/>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circle(in)">
                                      <p:cBhvr>
                                        <p:cTn id="95" dur="2000"/>
                                        <p:tgtEl>
                                          <p:spTgt spid="66"/>
                                        </p:tgtEl>
                                      </p:cBhvr>
                                    </p:animEffect>
                                  </p:childTnLst>
                                </p:cTn>
                              </p:par>
                            </p:childTnLst>
                          </p:cTn>
                        </p:par>
                      </p:childTnLst>
                    </p:cTn>
                  </p:par>
                  <p:par>
                    <p:cTn id="96" fill="hold">
                      <p:stCondLst>
                        <p:cond delay="indefinite"/>
                      </p:stCondLst>
                      <p:childTnLst>
                        <p:par>
                          <p:cTn id="97" fill="hold">
                            <p:stCondLst>
                              <p:cond delay="0"/>
                            </p:stCondLst>
                            <p:childTnLst>
                              <p:par>
                                <p:cTn id="98" presetID="21" presetClass="entr" presetSubtype="1" fill="hold" nodeType="click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wheel(1)">
                                      <p:cBhvr>
                                        <p:cTn id="100" dur="2000"/>
                                        <p:tgtEl>
                                          <p:spTgt spid="67"/>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grpId="0" nodeType="click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barn(inVertical)">
                                      <p:cBhvr>
                                        <p:cTn id="105" dur="500"/>
                                        <p:tgtEl>
                                          <p:spTgt spid="68"/>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69"/>
                                        </p:tgtEl>
                                        <p:attrNameLst>
                                          <p:attrName>style.visibility</p:attrName>
                                        </p:attrNameLst>
                                      </p:cBhvr>
                                      <p:to>
                                        <p:strVal val="visible"/>
                                      </p:to>
                                    </p:set>
                                    <p:anim calcmode="lin" valueType="num">
                                      <p:cBhvr additive="base">
                                        <p:cTn id="110" dur="500" fill="hold"/>
                                        <p:tgtEl>
                                          <p:spTgt spid="69"/>
                                        </p:tgtEl>
                                        <p:attrNameLst>
                                          <p:attrName>ppt_x</p:attrName>
                                        </p:attrNameLst>
                                      </p:cBhvr>
                                      <p:tavLst>
                                        <p:tav tm="0">
                                          <p:val>
                                            <p:strVal val="#ppt_x"/>
                                          </p:val>
                                        </p:tav>
                                        <p:tav tm="100000">
                                          <p:val>
                                            <p:strVal val="#ppt_x"/>
                                          </p:val>
                                        </p:tav>
                                      </p:tavLst>
                                    </p:anim>
                                    <p:anim calcmode="lin" valueType="num">
                                      <p:cBhvr additive="base">
                                        <p:cTn id="111"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nodeType="click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wipe(right)">
                                      <p:cBhvr>
                                        <p:cTn id="116" dur="500"/>
                                        <p:tgtEl>
                                          <p:spTgt spid="74"/>
                                        </p:tgtEl>
                                      </p:cBhvr>
                                    </p:animEffect>
                                  </p:childTnLst>
                                </p:cTn>
                              </p:par>
                              <p:par>
                                <p:cTn id="117" presetID="42" presetClass="entr" presetSubtype="0" fill="hold" nodeType="with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1000"/>
                                        <p:tgtEl>
                                          <p:spTgt spid="57"/>
                                        </p:tgtEl>
                                      </p:cBhvr>
                                    </p:animEffect>
                                    <p:anim calcmode="lin" valueType="num">
                                      <p:cBhvr>
                                        <p:cTn id="120" dur="1000" fill="hold"/>
                                        <p:tgtEl>
                                          <p:spTgt spid="57"/>
                                        </p:tgtEl>
                                        <p:attrNameLst>
                                          <p:attrName>ppt_x</p:attrName>
                                        </p:attrNameLst>
                                      </p:cBhvr>
                                      <p:tavLst>
                                        <p:tav tm="0">
                                          <p:val>
                                            <p:strVal val="#ppt_x"/>
                                          </p:val>
                                        </p:tav>
                                        <p:tav tm="100000">
                                          <p:val>
                                            <p:strVal val="#ppt_x"/>
                                          </p:val>
                                        </p:tav>
                                      </p:tavLst>
                                    </p:anim>
                                    <p:anim calcmode="lin" valueType="num">
                                      <p:cBhvr>
                                        <p:cTn id="12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fade">
                                      <p:cBhvr>
                                        <p:cTn id="126" dur="1000"/>
                                        <p:tgtEl>
                                          <p:spTgt spid="58"/>
                                        </p:tgtEl>
                                      </p:cBhvr>
                                    </p:animEffect>
                                    <p:anim calcmode="lin" valueType="num">
                                      <p:cBhvr>
                                        <p:cTn id="127" dur="1000" fill="hold"/>
                                        <p:tgtEl>
                                          <p:spTgt spid="58"/>
                                        </p:tgtEl>
                                        <p:attrNameLst>
                                          <p:attrName>ppt_x</p:attrName>
                                        </p:attrNameLst>
                                      </p:cBhvr>
                                      <p:tavLst>
                                        <p:tav tm="0">
                                          <p:val>
                                            <p:strVal val="#ppt_x"/>
                                          </p:val>
                                        </p:tav>
                                        <p:tav tm="100000">
                                          <p:val>
                                            <p:strVal val="#ppt_x"/>
                                          </p:val>
                                        </p:tav>
                                      </p:tavLst>
                                    </p:anim>
                                    <p:anim calcmode="lin" valueType="num">
                                      <p:cBhvr>
                                        <p:cTn id="12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1" grpId="0"/>
      <p:bldP spid="50" grpId="0"/>
      <p:bldP spid="52" grpId="0" animBg="1"/>
      <p:bldP spid="54" grpId="0" animBg="1"/>
      <p:bldP spid="60" grpId="0" animBg="1"/>
      <p:bldP spid="62" grpId="0" animBg="1"/>
      <p:bldP spid="68" grpId="0" animBg="1"/>
      <p:bldP spid="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8337703" y="1582641"/>
            <a:ext cx="3273425" cy="2819400"/>
            <a:chOff x="3504" y="912"/>
            <a:chExt cx="2062" cy="1776"/>
          </a:xfrm>
        </p:grpSpPr>
        <p:sp>
          <p:nvSpPr>
            <p:cNvPr id="3" name="Line 8"/>
            <p:cNvSpPr>
              <a:spLocks noChangeShapeType="1"/>
            </p:cNvSpPr>
            <p:nvPr/>
          </p:nvSpPr>
          <p:spPr bwMode="auto">
            <a:xfrm>
              <a:off x="3840" y="1296"/>
              <a:ext cx="0" cy="912"/>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9"/>
            <p:cNvSpPr>
              <a:spLocks noChangeShapeType="1"/>
            </p:cNvSpPr>
            <p:nvPr/>
          </p:nvSpPr>
          <p:spPr bwMode="auto">
            <a:xfrm flipV="1">
              <a:off x="3840" y="912"/>
              <a:ext cx="0" cy="384"/>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Line 10"/>
            <p:cNvSpPr>
              <a:spLocks noChangeShapeType="1"/>
            </p:cNvSpPr>
            <p:nvPr/>
          </p:nvSpPr>
          <p:spPr bwMode="auto">
            <a:xfrm>
              <a:off x="3840" y="2160"/>
              <a:ext cx="0" cy="528"/>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11"/>
            <p:cNvSpPr>
              <a:spLocks noChangeShapeType="1"/>
            </p:cNvSpPr>
            <p:nvPr/>
          </p:nvSpPr>
          <p:spPr bwMode="auto">
            <a:xfrm>
              <a:off x="3840" y="1824"/>
              <a:ext cx="1584" cy="0"/>
            </a:xfrm>
            <a:prstGeom prst="line">
              <a:avLst/>
            </a:prstGeom>
            <a:noFill/>
            <a:ln w="38100">
              <a:solidFill>
                <a:srgbClr val="0099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12"/>
            <p:cNvSpPr>
              <a:spLocks noChangeShapeType="1"/>
            </p:cNvSpPr>
            <p:nvPr/>
          </p:nvSpPr>
          <p:spPr bwMode="auto">
            <a:xfrm flipV="1">
              <a:off x="4512" y="1440"/>
              <a:ext cx="624" cy="384"/>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 name="Object 2"/>
            <p:cNvGraphicFramePr>
              <a:graphicFrameLocks noChangeAspect="1"/>
            </p:cNvGraphicFramePr>
            <p:nvPr/>
          </p:nvGraphicFramePr>
          <p:xfrm>
            <a:off x="3504" y="1536"/>
            <a:ext cx="239" cy="288"/>
          </p:xfrm>
          <a:graphic>
            <a:graphicData uri="http://schemas.openxmlformats.org/presentationml/2006/ole">
              <mc:AlternateContent xmlns:mc="http://schemas.openxmlformats.org/markup-compatibility/2006">
                <mc:Choice xmlns:v="urn:schemas-microsoft-com:vml" Requires="v">
                  <p:oleObj spid="_x0000_s306682" name="公式" r:id="rId3" imgW="126835" imgH="152202" progId="Equation.3">
                    <p:embed/>
                  </p:oleObj>
                </mc:Choice>
                <mc:Fallback>
                  <p:oleObj name="公式" r:id="rId3" imgW="126835" imgH="1522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1536"/>
                          <a:ext cx="2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4"/>
            <p:cNvSpPr>
              <a:spLocks noChangeShapeType="1"/>
            </p:cNvSpPr>
            <p:nvPr/>
          </p:nvSpPr>
          <p:spPr bwMode="auto">
            <a:xfrm flipV="1">
              <a:off x="3840" y="1536"/>
              <a:ext cx="0" cy="288"/>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5"/>
            <p:cNvSpPr>
              <a:spLocks noChangeShapeType="1"/>
            </p:cNvSpPr>
            <p:nvPr/>
          </p:nvSpPr>
          <p:spPr bwMode="auto">
            <a:xfrm>
              <a:off x="3848" y="2160"/>
              <a:ext cx="672" cy="0"/>
            </a:xfrm>
            <a:prstGeom prst="line">
              <a:avLst/>
            </a:prstGeom>
            <a:noFill/>
            <a:ln w="38100">
              <a:solidFill>
                <a:srgbClr val="0000FF"/>
              </a:solidFill>
              <a:prstDash val="sysDot"/>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1431662822"/>
                </p:ext>
              </p:extLst>
            </p:nvPr>
          </p:nvGraphicFramePr>
          <p:xfrm>
            <a:off x="4060" y="2203"/>
            <a:ext cx="232" cy="232"/>
          </p:xfrm>
          <a:graphic>
            <a:graphicData uri="http://schemas.openxmlformats.org/presentationml/2006/ole">
              <mc:AlternateContent xmlns:mc="http://schemas.openxmlformats.org/markup-compatibility/2006">
                <mc:Choice xmlns:v="urn:schemas-microsoft-com:vml" Requires="v">
                  <p:oleObj spid="_x0000_s306683" name="公式" r:id="rId5" imgW="126725" imgH="126725" progId="Equation.3">
                    <p:embed/>
                  </p:oleObj>
                </mc:Choice>
                <mc:Fallback>
                  <p:oleObj name="公式" r:id="rId5" imgW="126725" imgH="1267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0" y="2203"/>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7"/>
            <p:cNvSpPr txBox="1">
              <a:spLocks noChangeArrowheads="1"/>
            </p:cNvSpPr>
            <p:nvPr/>
          </p:nvSpPr>
          <p:spPr bwMode="auto">
            <a:xfrm>
              <a:off x="4368" y="1776"/>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O</a:t>
              </a:r>
            </a:p>
          </p:txBody>
        </p:sp>
        <p:sp>
          <p:nvSpPr>
            <p:cNvPr id="13" name="Text Box 18"/>
            <p:cNvSpPr txBox="1">
              <a:spLocks noChangeArrowheads="1"/>
            </p:cNvSpPr>
            <p:nvPr/>
          </p:nvSpPr>
          <p:spPr bwMode="auto">
            <a:xfrm>
              <a:off x="5008" y="1149"/>
              <a:ext cx="2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Calibri" panose="020F0502020204030204" pitchFamily="34" charset="0"/>
                </a:rPr>
                <a:t>A</a:t>
              </a:r>
            </a:p>
          </p:txBody>
        </p:sp>
        <p:graphicFrame>
          <p:nvGraphicFramePr>
            <p:cNvPr id="14" name="Object 4"/>
            <p:cNvGraphicFramePr>
              <a:graphicFrameLocks noChangeAspect="1"/>
            </p:cNvGraphicFramePr>
            <p:nvPr/>
          </p:nvGraphicFramePr>
          <p:xfrm>
            <a:off x="4694" y="1632"/>
            <a:ext cx="197" cy="248"/>
          </p:xfrm>
          <a:graphic>
            <a:graphicData uri="http://schemas.openxmlformats.org/presentationml/2006/ole">
              <mc:AlternateContent xmlns:mc="http://schemas.openxmlformats.org/markup-compatibility/2006">
                <mc:Choice xmlns:v="urn:schemas-microsoft-com:vml" Requires="v">
                  <p:oleObj spid="_x0000_s306684" name="公式" r:id="rId7" imgW="139579" imgH="177646" progId="Equation.3">
                    <p:embed/>
                  </p:oleObj>
                </mc:Choice>
                <mc:Fallback>
                  <p:oleObj name="公式" r:id="rId7" imgW="139579"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4" y="1632"/>
                          <a:ext cx="19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Arc 20"/>
            <p:cNvSpPr>
              <a:spLocks/>
            </p:cNvSpPr>
            <p:nvPr/>
          </p:nvSpPr>
          <p:spPr bwMode="auto">
            <a:xfrm>
              <a:off x="4800" y="1632"/>
              <a:ext cx="96"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6" name="Object 5"/>
            <p:cNvGraphicFramePr>
              <a:graphicFrameLocks noChangeAspect="1"/>
            </p:cNvGraphicFramePr>
            <p:nvPr/>
          </p:nvGraphicFramePr>
          <p:xfrm>
            <a:off x="5278" y="969"/>
            <a:ext cx="288" cy="266"/>
          </p:xfrm>
          <a:graphic>
            <a:graphicData uri="http://schemas.openxmlformats.org/presentationml/2006/ole">
              <mc:AlternateContent xmlns:mc="http://schemas.openxmlformats.org/markup-compatibility/2006">
                <mc:Choice xmlns:v="urn:schemas-microsoft-com:vml" Requires="v">
                  <p:oleObj spid="_x0000_s306685" name="公式" r:id="rId9" imgW="152334" imgH="139639" progId="Equation.3">
                    <p:embed/>
                  </p:oleObj>
                </mc:Choice>
                <mc:Fallback>
                  <p:oleObj name="公式" r:id="rId9" imgW="152334" imgH="1396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8" y="969"/>
                          <a:ext cx="288"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 Box 32"/>
          <p:cNvSpPr txBox="1">
            <a:spLocks noChangeArrowheads="1"/>
          </p:cNvSpPr>
          <p:nvPr/>
        </p:nvSpPr>
        <p:spPr bwMode="auto">
          <a:xfrm>
            <a:off x="1431855" y="1175749"/>
            <a:ext cx="847725" cy="48895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FF0000"/>
                </a:solidFill>
                <a:latin typeface="+mn-lt"/>
                <a:ea typeface="+mn-ea"/>
              </a:rPr>
              <a:t>解：</a:t>
            </a:r>
            <a:endParaRPr lang="zh-CN" altLang="en-US" b="1" kern="0" dirty="0">
              <a:solidFill>
                <a:srgbClr val="FF0000"/>
              </a:solidFill>
              <a:latin typeface="+mn-lt"/>
              <a:ea typeface="+mn-ea"/>
            </a:endParaRPr>
          </a:p>
        </p:txBody>
      </p:sp>
      <p:sp>
        <p:nvSpPr>
          <p:cNvPr id="33" name="Arc 14"/>
          <p:cNvSpPr>
            <a:spLocks/>
          </p:cNvSpPr>
          <p:nvPr/>
        </p:nvSpPr>
        <p:spPr bwMode="auto">
          <a:xfrm rot="5400000" flipH="1">
            <a:off x="10637415" y="1787605"/>
            <a:ext cx="823472" cy="747801"/>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6" name="Line 62"/>
          <p:cNvSpPr>
            <a:spLocks noChangeShapeType="1"/>
          </p:cNvSpPr>
          <p:nvPr/>
        </p:nvSpPr>
        <p:spPr bwMode="auto">
          <a:xfrm flipH="1" flipV="1">
            <a:off x="10218051" y="1995392"/>
            <a:ext cx="364377" cy="606425"/>
          </a:xfrm>
          <a:prstGeom prst="line">
            <a:avLst/>
          </a:prstGeom>
          <a:noFill/>
          <a:ln w="38100">
            <a:solidFill>
              <a:srgbClr val="0000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Object 43"/>
          <p:cNvGraphicFramePr>
            <a:graphicFrameLocks noChangeAspect="1"/>
          </p:cNvGraphicFramePr>
          <p:nvPr>
            <p:extLst>
              <p:ext uri="{D42A27DB-BD31-4B8C-83A1-F6EECF244321}">
                <p14:modId xmlns:p14="http://schemas.microsoft.com/office/powerpoint/2010/main" val="1393458395"/>
              </p:ext>
            </p:extLst>
          </p:nvPr>
        </p:nvGraphicFramePr>
        <p:xfrm>
          <a:off x="9810532" y="1388966"/>
          <a:ext cx="442913" cy="622300"/>
        </p:xfrm>
        <a:graphic>
          <a:graphicData uri="http://schemas.openxmlformats.org/presentationml/2006/ole">
            <mc:AlternateContent xmlns:mc="http://schemas.openxmlformats.org/markup-compatibility/2006">
              <mc:Choice xmlns:v="urn:schemas-microsoft-com:vml" Requires="v">
                <p:oleObj spid="_x0000_s306686" name="公式" r:id="rId11" imgW="126720" imgH="177480" progId="Equation.3">
                  <p:embed/>
                </p:oleObj>
              </mc:Choice>
              <mc:Fallback>
                <p:oleObj name="公式" r:id="rId11" imgW="126720" imgH="177480" progId="Equation.3">
                  <p:embed/>
                  <p:pic>
                    <p:nvPicPr>
                      <p:cNvPr id="0" name=""/>
                      <p:cNvPicPr>
                        <a:picLocks noChangeAspect="1" noChangeArrowheads="1"/>
                      </p:cNvPicPr>
                      <p:nvPr/>
                    </p:nvPicPr>
                    <p:blipFill>
                      <a:blip r:embed="rId12"/>
                      <a:srcRect/>
                      <a:stretch>
                        <a:fillRect/>
                      </a:stretch>
                    </p:blipFill>
                    <p:spPr bwMode="auto">
                      <a:xfrm>
                        <a:off x="9810532" y="1388966"/>
                        <a:ext cx="44291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64"/>
          <p:cNvSpPr>
            <a:spLocks noChangeShapeType="1"/>
          </p:cNvSpPr>
          <p:nvPr/>
        </p:nvSpPr>
        <p:spPr bwMode="auto">
          <a:xfrm flipH="1">
            <a:off x="9741045" y="2505695"/>
            <a:ext cx="637703" cy="35401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9" name="Object 44"/>
          <p:cNvGraphicFramePr>
            <a:graphicFrameLocks noChangeAspect="1"/>
          </p:cNvGraphicFramePr>
          <p:nvPr>
            <p:extLst>
              <p:ext uri="{D42A27DB-BD31-4B8C-83A1-F6EECF244321}">
                <p14:modId xmlns:p14="http://schemas.microsoft.com/office/powerpoint/2010/main" val="4273841803"/>
              </p:ext>
            </p:extLst>
          </p:nvPr>
        </p:nvGraphicFramePr>
        <p:xfrm>
          <a:off x="8974290" y="2014349"/>
          <a:ext cx="1150938" cy="585787"/>
        </p:xfrm>
        <a:graphic>
          <a:graphicData uri="http://schemas.openxmlformats.org/presentationml/2006/ole">
            <mc:AlternateContent xmlns:mc="http://schemas.openxmlformats.org/markup-compatibility/2006">
              <mc:Choice xmlns:v="urn:schemas-microsoft-com:vml" Requires="v">
                <p:oleObj spid="_x0000_s306687" name="公式" r:id="rId13" imgW="342603" imgH="215713" progId="Equation.3">
                  <p:embed/>
                </p:oleObj>
              </mc:Choice>
              <mc:Fallback>
                <p:oleObj name="公式" r:id="rId13" imgW="342603"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4290" y="2014349"/>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AutoShape 98"/>
          <p:cNvSpPr>
            <a:spLocks noChangeArrowheads="1"/>
          </p:cNvSpPr>
          <p:nvPr/>
        </p:nvSpPr>
        <p:spPr bwMode="auto">
          <a:xfrm rot="19866536">
            <a:off x="10388752" y="2484342"/>
            <a:ext cx="452438" cy="200025"/>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 name="矩形 49"/>
          <p:cNvSpPr>
            <a:spLocks noChangeArrowheads="1"/>
          </p:cNvSpPr>
          <p:nvPr/>
        </p:nvSpPr>
        <p:spPr bwMode="auto">
          <a:xfrm>
            <a:off x="3007591" y="1235227"/>
            <a:ext cx="319087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00CC"/>
                </a:solidFill>
                <a:latin typeface="+mn-lt"/>
                <a:ea typeface="+mn-ea"/>
              </a:rPr>
              <a:t>正方向</a:t>
            </a:r>
            <a:r>
              <a:rPr lang="en-US" altLang="zh-CN" sz="2800" b="1" kern="0" dirty="0">
                <a:solidFill>
                  <a:srgbClr val="0000CC"/>
                </a:solidFill>
                <a:latin typeface="+mn-lt"/>
                <a:ea typeface="+mn-ea"/>
              </a:rPr>
              <a:t>:</a:t>
            </a:r>
            <a:r>
              <a:rPr lang="zh-CN" altLang="en-US" sz="2800" b="1" kern="0" dirty="0">
                <a:solidFill>
                  <a:srgbClr val="0000CC"/>
                </a:solidFill>
                <a:latin typeface="+mn-lt"/>
                <a:ea typeface="+mn-ea"/>
              </a:rPr>
              <a:t>沿径向向外</a:t>
            </a:r>
          </a:p>
        </p:txBody>
      </p:sp>
      <p:graphicFrame>
        <p:nvGraphicFramePr>
          <p:cNvPr id="42" name="Object 45"/>
          <p:cNvGraphicFramePr>
            <a:graphicFrameLocks noChangeAspect="1"/>
          </p:cNvGraphicFramePr>
          <p:nvPr>
            <p:extLst>
              <p:ext uri="{D42A27DB-BD31-4B8C-83A1-F6EECF244321}">
                <p14:modId xmlns:p14="http://schemas.microsoft.com/office/powerpoint/2010/main" val="2819955012"/>
              </p:ext>
            </p:extLst>
          </p:nvPr>
        </p:nvGraphicFramePr>
        <p:xfrm>
          <a:off x="2409070" y="1096374"/>
          <a:ext cx="623888" cy="647700"/>
        </p:xfrm>
        <a:graphic>
          <a:graphicData uri="http://schemas.openxmlformats.org/presentationml/2006/ole">
            <mc:AlternateContent xmlns:mc="http://schemas.openxmlformats.org/markup-compatibility/2006">
              <mc:Choice xmlns:v="urn:schemas-microsoft-com:vml" Requires="v">
                <p:oleObj spid="_x0000_s306688"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9070" y="1096374"/>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46"/>
          <p:cNvGraphicFramePr>
            <a:graphicFrameLocks noChangeAspect="1"/>
          </p:cNvGraphicFramePr>
          <p:nvPr>
            <p:extLst>
              <p:ext uri="{D42A27DB-BD31-4B8C-83A1-F6EECF244321}">
                <p14:modId xmlns:p14="http://schemas.microsoft.com/office/powerpoint/2010/main" val="149840465"/>
              </p:ext>
            </p:extLst>
          </p:nvPr>
        </p:nvGraphicFramePr>
        <p:xfrm>
          <a:off x="10804677" y="2381154"/>
          <a:ext cx="500062" cy="519112"/>
        </p:xfrm>
        <a:graphic>
          <a:graphicData uri="http://schemas.openxmlformats.org/presentationml/2006/ole">
            <mc:AlternateContent xmlns:mc="http://schemas.openxmlformats.org/markup-compatibility/2006">
              <mc:Choice xmlns:v="urn:schemas-microsoft-com:vml" Requires="v">
                <p:oleObj spid="_x0000_s306689" name="Equation" r:id="rId17" imgW="152517" imgH="171408" progId="Equation.DSMT4">
                  <p:embed/>
                </p:oleObj>
              </mc:Choice>
              <mc:Fallback>
                <p:oleObj name="Equation" r:id="rId17" imgW="152517" imgH="171408"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04677" y="2381154"/>
                        <a:ext cx="5000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58"/>
          <p:cNvSpPr txBox="1">
            <a:spLocks noChangeArrowheads="1"/>
          </p:cNvSpPr>
          <p:nvPr/>
        </p:nvSpPr>
        <p:spPr bwMode="auto">
          <a:xfrm>
            <a:off x="1055440" y="197646"/>
            <a:ext cx="9147041" cy="954107"/>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FF0000"/>
                </a:solidFill>
                <a:latin typeface="+mn-lt"/>
                <a:ea typeface="+mn-ea"/>
              </a:rPr>
              <a:t>练习：</a:t>
            </a:r>
            <a:r>
              <a:rPr lang="zh-CN" altLang="en-US" sz="2800" b="1" kern="0" dirty="0">
                <a:solidFill>
                  <a:srgbClr val="009900"/>
                </a:solidFill>
                <a:latin typeface="+mn-lt"/>
                <a:ea typeface="+mn-ea"/>
              </a:rPr>
              <a:t>如图，长度为</a:t>
            </a:r>
            <a:r>
              <a:rPr lang="en-US" altLang="zh-CN" sz="2800" b="1" kern="0" dirty="0">
                <a:solidFill>
                  <a:srgbClr val="FF0000"/>
                </a:solidFill>
                <a:latin typeface="+mn-lt"/>
                <a:ea typeface="+mn-ea"/>
              </a:rPr>
              <a:t>L</a:t>
            </a:r>
            <a:r>
              <a:rPr lang="zh-CN" altLang="en-US" sz="2800" b="1" kern="0" dirty="0">
                <a:solidFill>
                  <a:srgbClr val="009900"/>
                </a:solidFill>
                <a:latin typeface="+mn-lt"/>
                <a:ea typeface="+mn-ea"/>
              </a:rPr>
              <a:t>的杆以角速度</a:t>
            </a:r>
            <a:r>
              <a:rPr lang="el-GR" altLang="zh-CN" sz="2800" b="1" kern="0" dirty="0">
                <a:solidFill>
                  <a:srgbClr val="FF0000"/>
                </a:solidFill>
                <a:latin typeface="+mn-lt"/>
                <a:ea typeface="+mn-ea"/>
              </a:rPr>
              <a:t>ω</a:t>
            </a:r>
            <a:r>
              <a:rPr lang="zh-CN" altLang="en-US" sz="2800" b="1" kern="0" dirty="0">
                <a:solidFill>
                  <a:srgbClr val="009900"/>
                </a:solidFill>
                <a:latin typeface="+mn-lt"/>
                <a:ea typeface="+mn-ea"/>
              </a:rPr>
              <a:t>绕</a:t>
            </a:r>
            <a:r>
              <a:rPr lang="en-US" altLang="zh-CN" sz="2800" b="1" kern="0" dirty="0">
                <a:solidFill>
                  <a:srgbClr val="009900"/>
                </a:solidFill>
                <a:latin typeface="+mn-lt"/>
                <a:ea typeface="+mn-ea"/>
              </a:rPr>
              <a:t>o</a:t>
            </a:r>
            <a:r>
              <a:rPr lang="zh-CN" altLang="en-US" sz="2800" b="1" kern="0" dirty="0">
                <a:solidFill>
                  <a:srgbClr val="009900"/>
                </a:solidFill>
                <a:latin typeface="+mn-lt"/>
                <a:ea typeface="+mn-ea"/>
              </a:rPr>
              <a:t>点匀速转动，初始时</a:t>
            </a:r>
            <a:r>
              <a:rPr lang="zh-CN" altLang="en-US" sz="2800" b="1" kern="0" dirty="0">
                <a:solidFill>
                  <a:srgbClr val="009900"/>
                </a:solidFill>
              </a:rPr>
              <a:t>杆位于水平位置，任意时刻</a:t>
            </a:r>
            <a:r>
              <a:rPr lang="en-US" altLang="zh-CN" sz="2800" b="1" kern="0" dirty="0">
                <a:solidFill>
                  <a:srgbClr val="FF0000"/>
                </a:solidFill>
              </a:rPr>
              <a:t>t</a:t>
            </a:r>
            <a:r>
              <a:rPr lang="zh-CN" altLang="en-US" sz="2800" b="1" dirty="0">
                <a:solidFill>
                  <a:srgbClr val="0000FF"/>
                </a:solidFill>
                <a:latin typeface="+mn-ea"/>
              </a:rPr>
              <a:t>动生电动势</a:t>
            </a:r>
            <a:r>
              <a:rPr lang="el-GR" altLang="zh-CN" sz="2800" b="1" kern="0" dirty="0">
                <a:solidFill>
                  <a:srgbClr val="FF0000"/>
                </a:solidFill>
              </a:rPr>
              <a:t>ε</a:t>
            </a:r>
            <a:r>
              <a:rPr lang="zh-CN" altLang="en-US" sz="2800" b="1" kern="0" dirty="0">
                <a:solidFill>
                  <a:srgbClr val="009900"/>
                </a:solidFill>
              </a:rPr>
              <a:t>为</a:t>
            </a:r>
            <a:r>
              <a:rPr lang="en-US" altLang="zh-CN" sz="2800" b="1" kern="0" dirty="0">
                <a:solidFill>
                  <a:srgbClr val="009900"/>
                </a:solidFill>
              </a:rPr>
              <a:t>_____</a:t>
            </a:r>
            <a:r>
              <a:rPr lang="zh-CN" altLang="en-US" sz="2800" b="1" kern="0" dirty="0">
                <a:solidFill>
                  <a:srgbClr val="009900"/>
                </a:solidFill>
              </a:rPr>
              <a:t>。</a:t>
            </a:r>
            <a:endParaRPr lang="zh-CN" altLang="en-US" sz="2800" b="1" kern="0" dirty="0">
              <a:solidFill>
                <a:srgbClr val="FF0000"/>
              </a:solidFill>
              <a:latin typeface="+mn-lt"/>
              <a:ea typeface="+mn-ea"/>
            </a:endParaRPr>
          </a:p>
        </p:txBody>
      </p:sp>
      <p:sp>
        <p:nvSpPr>
          <p:cNvPr id="45" name="Text Box 34"/>
          <p:cNvSpPr txBox="1">
            <a:spLocks noChangeArrowheads="1"/>
          </p:cNvSpPr>
          <p:nvPr/>
        </p:nvSpPr>
        <p:spPr bwMode="auto">
          <a:xfrm rot="2700000">
            <a:off x="9155483" y="1373719"/>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6" name="Object 45"/>
          <p:cNvGraphicFramePr>
            <a:graphicFrameLocks noChangeAspect="1"/>
          </p:cNvGraphicFramePr>
          <p:nvPr>
            <p:extLst>
              <p:ext uri="{D42A27DB-BD31-4B8C-83A1-F6EECF244321}">
                <p14:modId xmlns:p14="http://schemas.microsoft.com/office/powerpoint/2010/main" val="2349452412"/>
              </p:ext>
            </p:extLst>
          </p:nvPr>
        </p:nvGraphicFramePr>
        <p:xfrm>
          <a:off x="9055490" y="1344956"/>
          <a:ext cx="304800" cy="404813"/>
        </p:xfrm>
        <a:graphic>
          <a:graphicData uri="http://schemas.openxmlformats.org/presentationml/2006/ole">
            <mc:AlternateContent xmlns:mc="http://schemas.openxmlformats.org/markup-compatibility/2006">
              <mc:Choice xmlns:v="urn:schemas-microsoft-com:vml" Requires="v">
                <p:oleObj spid="_x0000_s306690" name="公式" r:id="rId19" imgW="104737" imgH="152512" progId="Equation.3">
                  <p:embed/>
                </p:oleObj>
              </mc:Choice>
              <mc:Fallback>
                <p:oleObj name="公式" r:id="rId19" imgW="104737" imgH="152512" progId="Equation.3">
                  <p:embed/>
                  <p:pic>
                    <p:nvPicPr>
                      <p:cNvPr id="11"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490" y="1344956"/>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Line 15"/>
          <p:cNvSpPr>
            <a:spLocks noChangeShapeType="1"/>
          </p:cNvSpPr>
          <p:nvPr/>
        </p:nvSpPr>
        <p:spPr bwMode="auto">
          <a:xfrm flipV="1">
            <a:off x="10215006" y="3077967"/>
            <a:ext cx="568837" cy="330384"/>
          </a:xfrm>
          <a:prstGeom prst="line">
            <a:avLst/>
          </a:prstGeom>
          <a:noFill/>
          <a:ln w="38100">
            <a:solidFill>
              <a:srgbClr val="0000FF"/>
            </a:solidFill>
            <a:prstDash val="sysDot"/>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3"/>
          <p:cNvGraphicFramePr>
            <a:graphicFrameLocks noChangeAspect="1"/>
          </p:cNvGraphicFramePr>
          <p:nvPr>
            <p:extLst>
              <p:ext uri="{D42A27DB-BD31-4B8C-83A1-F6EECF244321}">
                <p14:modId xmlns:p14="http://schemas.microsoft.com/office/powerpoint/2010/main" val="3266763356"/>
              </p:ext>
            </p:extLst>
          </p:nvPr>
        </p:nvGraphicFramePr>
        <p:xfrm>
          <a:off x="10503715" y="3267757"/>
          <a:ext cx="257175" cy="515937"/>
        </p:xfrm>
        <a:graphic>
          <a:graphicData uri="http://schemas.openxmlformats.org/presentationml/2006/ole">
            <mc:AlternateContent xmlns:mc="http://schemas.openxmlformats.org/markup-compatibility/2006">
              <mc:Choice xmlns:v="urn:schemas-microsoft-com:vml" Requires="v">
                <p:oleObj spid="_x0000_s306691" name="公式" r:id="rId21" imgW="88560" imgH="177480" progId="Equation.3">
                  <p:embed/>
                </p:oleObj>
              </mc:Choice>
              <mc:Fallback>
                <p:oleObj name="公式" r:id="rId21" imgW="88560" imgH="177480" progId="Equation.3">
                  <p:embed/>
                  <p:pic>
                    <p:nvPicPr>
                      <p:cNvPr id="45" name="Object 3"/>
                      <p:cNvPicPr>
                        <a:picLocks noChangeAspect="1" noChangeArrowheads="1"/>
                      </p:cNvPicPr>
                      <p:nvPr/>
                    </p:nvPicPr>
                    <p:blipFill>
                      <a:blip r:embed="rId22"/>
                      <a:srcRect/>
                      <a:stretch>
                        <a:fillRect/>
                      </a:stretch>
                    </p:blipFill>
                    <p:spPr bwMode="auto">
                      <a:xfrm>
                        <a:off x="10503715" y="3267757"/>
                        <a:ext cx="257175"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7"/>
          <p:cNvGraphicFramePr>
            <a:graphicFrameLocks noChangeAspect="1"/>
          </p:cNvGraphicFramePr>
          <p:nvPr>
            <p:extLst>
              <p:ext uri="{D42A27DB-BD31-4B8C-83A1-F6EECF244321}">
                <p14:modId xmlns:p14="http://schemas.microsoft.com/office/powerpoint/2010/main" val="1747835653"/>
              </p:ext>
            </p:extLst>
          </p:nvPr>
        </p:nvGraphicFramePr>
        <p:xfrm>
          <a:off x="1559310" y="1652516"/>
          <a:ext cx="2932592" cy="1096419"/>
        </p:xfrm>
        <a:graphic>
          <a:graphicData uri="http://schemas.openxmlformats.org/presentationml/2006/ole">
            <mc:AlternateContent xmlns:mc="http://schemas.openxmlformats.org/markup-compatibility/2006">
              <mc:Choice xmlns:v="urn:schemas-microsoft-com:vml" Requires="v">
                <p:oleObj spid="_x0000_s306692" name="公式" r:id="rId23" imgW="1180588" imgH="418918" progId="Equation.3">
                  <p:embed/>
                </p:oleObj>
              </mc:Choice>
              <mc:Fallback>
                <p:oleObj name="公式" r:id="rId23" imgW="1180588" imgH="418918" progId="Equation.3">
                  <p:embed/>
                  <p:pic>
                    <p:nvPicPr>
                      <p:cNvPr id="47" name="Object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59310" y="1652516"/>
                        <a:ext cx="2932592" cy="1096419"/>
                      </a:xfrm>
                      <a:prstGeom prst="rect">
                        <a:avLst/>
                      </a:prstGeom>
                      <a:noFill/>
                      <a:ln>
                        <a:noFill/>
                      </a:ln>
                      <a:effectLst/>
                      <a:extLst/>
                    </p:spPr>
                  </p:pic>
                </p:oleObj>
              </mc:Fallback>
            </mc:AlternateContent>
          </a:graphicData>
        </a:graphic>
      </p:graphicFrame>
      <p:graphicFrame>
        <p:nvGraphicFramePr>
          <p:cNvPr id="64" name="Object 9"/>
          <p:cNvGraphicFramePr>
            <a:graphicFrameLocks noChangeAspect="1"/>
          </p:cNvGraphicFramePr>
          <p:nvPr>
            <p:extLst>
              <p:ext uri="{D42A27DB-BD31-4B8C-83A1-F6EECF244321}">
                <p14:modId xmlns:p14="http://schemas.microsoft.com/office/powerpoint/2010/main" val="3452768861"/>
              </p:ext>
            </p:extLst>
          </p:nvPr>
        </p:nvGraphicFramePr>
        <p:xfrm>
          <a:off x="5060219" y="1969571"/>
          <a:ext cx="1223963" cy="500063"/>
        </p:xfrm>
        <a:graphic>
          <a:graphicData uri="http://schemas.openxmlformats.org/presentationml/2006/ole">
            <mc:AlternateContent xmlns:mc="http://schemas.openxmlformats.org/markup-compatibility/2006">
              <mc:Choice xmlns:v="urn:schemas-microsoft-com:vml" Requires="v">
                <p:oleObj spid="_x0000_s306693" name="Equation" r:id="rId25" imgW="431640" imgH="177480" progId="Equation.DSMT4">
                  <p:embed/>
                </p:oleObj>
              </mc:Choice>
              <mc:Fallback>
                <p:oleObj name="Equation" r:id="rId25" imgW="431640" imgH="177480" progId="Equation.DSMT4">
                  <p:embed/>
                  <p:pic>
                    <p:nvPicPr>
                      <p:cNvPr id="54" name="Object 9"/>
                      <p:cNvPicPr>
                        <a:picLocks noChangeAspect="1" noChangeArrowheads="1"/>
                      </p:cNvPicPr>
                      <p:nvPr/>
                    </p:nvPicPr>
                    <p:blipFill>
                      <a:blip r:embed="rId26"/>
                      <a:srcRect/>
                      <a:stretch>
                        <a:fillRect/>
                      </a:stretch>
                    </p:blipFill>
                    <p:spPr bwMode="auto">
                      <a:xfrm>
                        <a:off x="5060219" y="1969571"/>
                        <a:ext cx="12239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8"/>
          <p:cNvGraphicFramePr>
            <a:graphicFrameLocks noChangeAspect="1"/>
          </p:cNvGraphicFramePr>
          <p:nvPr>
            <p:extLst>
              <p:ext uri="{D42A27DB-BD31-4B8C-83A1-F6EECF244321}">
                <p14:modId xmlns:p14="http://schemas.microsoft.com/office/powerpoint/2010/main" val="2016145069"/>
              </p:ext>
            </p:extLst>
          </p:nvPr>
        </p:nvGraphicFramePr>
        <p:xfrm>
          <a:off x="389388" y="2766883"/>
          <a:ext cx="2500141" cy="622168"/>
        </p:xfrm>
        <a:graphic>
          <a:graphicData uri="http://schemas.openxmlformats.org/presentationml/2006/ole">
            <mc:AlternateContent xmlns:mc="http://schemas.openxmlformats.org/markup-compatibility/2006">
              <mc:Choice xmlns:v="urn:schemas-microsoft-com:vml" Requires="v">
                <p:oleObj spid="_x0000_s306694" name="公式" r:id="rId27" imgW="965200" imgH="241300" progId="Equation.3">
                  <p:embed/>
                </p:oleObj>
              </mc:Choice>
              <mc:Fallback>
                <p:oleObj name="公式" r:id="rId27" imgW="965200" imgH="241300" progId="Equation.3">
                  <p:embed/>
                  <p:pic>
                    <p:nvPicPr>
                      <p:cNvPr id="55" name="Object 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9388" y="2766883"/>
                        <a:ext cx="2500141" cy="622168"/>
                      </a:xfrm>
                      <a:prstGeom prst="rect">
                        <a:avLst/>
                      </a:prstGeom>
                      <a:noFill/>
                      <a:ln>
                        <a:noFill/>
                      </a:ln>
                      <a:effectLst/>
                      <a:extLst/>
                    </p:spPr>
                  </p:pic>
                </p:oleObj>
              </mc:Fallback>
            </mc:AlternateContent>
          </a:graphicData>
        </a:graphic>
      </p:graphicFrame>
      <p:graphicFrame>
        <p:nvGraphicFramePr>
          <p:cNvPr id="66" name="Object 9"/>
          <p:cNvGraphicFramePr>
            <a:graphicFrameLocks noChangeAspect="1"/>
          </p:cNvGraphicFramePr>
          <p:nvPr>
            <p:extLst>
              <p:ext uri="{D42A27DB-BD31-4B8C-83A1-F6EECF244321}">
                <p14:modId xmlns:p14="http://schemas.microsoft.com/office/powerpoint/2010/main" val="1686653774"/>
              </p:ext>
            </p:extLst>
          </p:nvPr>
        </p:nvGraphicFramePr>
        <p:xfrm>
          <a:off x="2867451" y="2821983"/>
          <a:ext cx="1547812" cy="500063"/>
        </p:xfrm>
        <a:graphic>
          <a:graphicData uri="http://schemas.openxmlformats.org/presentationml/2006/ole">
            <mc:AlternateContent xmlns:mc="http://schemas.openxmlformats.org/markup-compatibility/2006">
              <mc:Choice xmlns:v="urn:schemas-microsoft-com:vml" Requires="v">
                <p:oleObj spid="_x0000_s306695" name="Equation" r:id="rId29" imgW="545760" imgH="177480" progId="Equation.DSMT4">
                  <p:embed/>
                </p:oleObj>
              </mc:Choice>
              <mc:Fallback>
                <p:oleObj name="Equation" r:id="rId29" imgW="545760" imgH="177480" progId="Equation.DSMT4">
                  <p:embed/>
                  <p:pic>
                    <p:nvPicPr>
                      <p:cNvPr id="56" name="Object 9"/>
                      <p:cNvPicPr>
                        <a:picLocks noChangeAspect="1" noChangeArrowheads="1"/>
                      </p:cNvPicPr>
                      <p:nvPr/>
                    </p:nvPicPr>
                    <p:blipFill>
                      <a:blip r:embed="rId30"/>
                      <a:srcRect/>
                      <a:stretch>
                        <a:fillRect/>
                      </a:stretch>
                    </p:blipFill>
                    <p:spPr bwMode="auto">
                      <a:xfrm>
                        <a:off x="2867451" y="2821983"/>
                        <a:ext cx="154781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10"/>
          <p:cNvGraphicFramePr>
            <a:graphicFrameLocks noChangeAspect="1"/>
          </p:cNvGraphicFramePr>
          <p:nvPr>
            <p:extLst>
              <p:ext uri="{D42A27DB-BD31-4B8C-83A1-F6EECF244321}">
                <p14:modId xmlns:p14="http://schemas.microsoft.com/office/powerpoint/2010/main" val="1416496538"/>
              </p:ext>
            </p:extLst>
          </p:nvPr>
        </p:nvGraphicFramePr>
        <p:xfrm>
          <a:off x="4339716" y="2546259"/>
          <a:ext cx="3648075" cy="1038225"/>
        </p:xfrm>
        <a:graphic>
          <a:graphicData uri="http://schemas.openxmlformats.org/presentationml/2006/ole">
            <mc:AlternateContent xmlns:mc="http://schemas.openxmlformats.org/markup-compatibility/2006">
              <mc:Choice xmlns:v="urn:schemas-microsoft-com:vml" Requires="v">
                <p:oleObj spid="_x0000_s306696" name="Equation" r:id="rId31" imgW="1384200" imgH="393480" progId="Equation.DSMT4">
                  <p:embed/>
                </p:oleObj>
              </mc:Choice>
              <mc:Fallback>
                <p:oleObj name="Equation" r:id="rId31" imgW="1384200" imgH="393480" progId="Equation.DSMT4">
                  <p:embed/>
                  <p:pic>
                    <p:nvPicPr>
                      <p:cNvPr id="57" name="Object 10"/>
                      <p:cNvPicPr>
                        <a:picLocks noChangeAspect="1" noChangeArrowheads="1"/>
                      </p:cNvPicPr>
                      <p:nvPr/>
                    </p:nvPicPr>
                    <p:blipFill>
                      <a:blip r:embed="rId32"/>
                      <a:srcRect/>
                      <a:stretch>
                        <a:fillRect/>
                      </a:stretch>
                    </p:blipFill>
                    <p:spPr bwMode="auto">
                      <a:xfrm>
                        <a:off x="4339716" y="2546259"/>
                        <a:ext cx="3648075" cy="1038225"/>
                      </a:xfrm>
                      <a:prstGeom prst="rect">
                        <a:avLst/>
                      </a:prstGeom>
                      <a:noFill/>
                      <a:ln>
                        <a:noFill/>
                      </a:ln>
                      <a:effectLst/>
                      <a:extLst/>
                    </p:spPr>
                  </p:pic>
                </p:oleObj>
              </mc:Fallback>
            </mc:AlternateContent>
          </a:graphicData>
        </a:graphic>
      </p:graphicFrame>
      <p:graphicFrame>
        <p:nvGraphicFramePr>
          <p:cNvPr id="49" name="Object 10"/>
          <p:cNvGraphicFramePr>
            <a:graphicFrameLocks noChangeAspect="1"/>
          </p:cNvGraphicFramePr>
          <p:nvPr>
            <p:extLst>
              <p:ext uri="{D42A27DB-BD31-4B8C-83A1-F6EECF244321}">
                <p14:modId xmlns:p14="http://schemas.microsoft.com/office/powerpoint/2010/main" val="2720976338"/>
              </p:ext>
            </p:extLst>
          </p:nvPr>
        </p:nvGraphicFramePr>
        <p:xfrm>
          <a:off x="1024438" y="3657532"/>
          <a:ext cx="5254625" cy="1138238"/>
        </p:xfrm>
        <a:graphic>
          <a:graphicData uri="http://schemas.openxmlformats.org/presentationml/2006/ole">
            <mc:AlternateContent xmlns:mc="http://schemas.openxmlformats.org/markup-compatibility/2006">
              <mc:Choice xmlns:v="urn:schemas-microsoft-com:vml" Requires="v">
                <p:oleObj spid="_x0000_s306697" name="Equation" r:id="rId33" imgW="1993680" imgH="431640" progId="Equation.DSMT4">
                  <p:embed/>
                </p:oleObj>
              </mc:Choice>
              <mc:Fallback>
                <p:oleObj name="Equation" r:id="rId33" imgW="1993680" imgH="431640" progId="Equation.DSMT4">
                  <p:embed/>
                  <p:pic>
                    <p:nvPicPr>
                      <p:cNvPr id="67" name="Object 10"/>
                      <p:cNvPicPr>
                        <a:picLocks noChangeAspect="1" noChangeArrowheads="1"/>
                      </p:cNvPicPr>
                      <p:nvPr/>
                    </p:nvPicPr>
                    <p:blipFill>
                      <a:blip r:embed="rId34"/>
                      <a:srcRect/>
                      <a:stretch>
                        <a:fillRect/>
                      </a:stretch>
                    </p:blipFill>
                    <p:spPr bwMode="auto">
                      <a:xfrm>
                        <a:off x="1024438" y="3657532"/>
                        <a:ext cx="5254625" cy="1138238"/>
                      </a:xfrm>
                      <a:prstGeom prst="rect">
                        <a:avLst/>
                      </a:prstGeom>
                      <a:noFill/>
                      <a:ln>
                        <a:noFill/>
                      </a:ln>
                      <a:effectLst/>
                      <a:extLst/>
                    </p:spPr>
                  </p:pic>
                </p:oleObj>
              </mc:Fallback>
            </mc:AlternateContent>
          </a:graphicData>
        </a:graphic>
      </p:graphicFrame>
      <p:graphicFrame>
        <p:nvGraphicFramePr>
          <p:cNvPr id="50" name="Object 11"/>
          <p:cNvGraphicFramePr>
            <a:graphicFrameLocks noChangeAspect="1"/>
          </p:cNvGraphicFramePr>
          <p:nvPr>
            <p:extLst>
              <p:ext uri="{D42A27DB-BD31-4B8C-83A1-F6EECF244321}">
                <p14:modId xmlns:p14="http://schemas.microsoft.com/office/powerpoint/2010/main" val="938257459"/>
              </p:ext>
            </p:extLst>
          </p:nvPr>
        </p:nvGraphicFramePr>
        <p:xfrm>
          <a:off x="3871394" y="4573678"/>
          <a:ext cx="8001960" cy="1161383"/>
        </p:xfrm>
        <a:graphic>
          <a:graphicData uri="http://schemas.openxmlformats.org/presentationml/2006/ole">
            <mc:AlternateContent xmlns:mc="http://schemas.openxmlformats.org/markup-compatibility/2006">
              <mc:Choice xmlns:v="urn:schemas-microsoft-com:vml" Requires="v">
                <p:oleObj spid="_x0000_s306698" name="Equation" r:id="rId35" imgW="3073320" imgH="431640" progId="Equation.DSMT4">
                  <p:embed/>
                </p:oleObj>
              </mc:Choice>
              <mc:Fallback>
                <p:oleObj name="Equation" r:id="rId35" imgW="3073320" imgH="431640" progId="Equation.DSMT4">
                  <p:embed/>
                  <p:pic>
                    <p:nvPicPr>
                      <p:cNvPr id="68" name="Object 11"/>
                      <p:cNvPicPr>
                        <a:picLocks noChangeAspect="1" noChangeArrowheads="1"/>
                      </p:cNvPicPr>
                      <p:nvPr/>
                    </p:nvPicPr>
                    <p:blipFill>
                      <a:blip r:embed="rId36"/>
                      <a:srcRect/>
                      <a:stretch>
                        <a:fillRect/>
                      </a:stretch>
                    </p:blipFill>
                    <p:spPr bwMode="auto">
                      <a:xfrm>
                        <a:off x="3871394" y="4573678"/>
                        <a:ext cx="8001960" cy="1161383"/>
                      </a:xfrm>
                      <a:prstGeom prst="rect">
                        <a:avLst/>
                      </a:prstGeom>
                      <a:noFill/>
                      <a:ln>
                        <a:noFill/>
                      </a:ln>
                      <a:effectLst/>
                      <a:extLst/>
                    </p:spPr>
                  </p:pic>
                </p:oleObj>
              </mc:Fallback>
            </mc:AlternateContent>
          </a:graphicData>
        </a:graphic>
      </p:graphicFrame>
      <p:sp>
        <p:nvSpPr>
          <p:cNvPr id="53" name="Text Box 9"/>
          <p:cNvSpPr txBox="1">
            <a:spLocks noChangeArrowheads="1"/>
          </p:cNvSpPr>
          <p:nvPr/>
        </p:nvSpPr>
        <p:spPr bwMode="auto">
          <a:xfrm>
            <a:off x="6045869" y="5792865"/>
            <a:ext cx="5594747"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54" name="Object 10"/>
          <p:cNvGraphicFramePr>
            <a:graphicFrameLocks noChangeAspect="1"/>
          </p:cNvGraphicFramePr>
          <p:nvPr>
            <p:extLst>
              <p:ext uri="{D42A27DB-BD31-4B8C-83A1-F6EECF244321}">
                <p14:modId xmlns:p14="http://schemas.microsoft.com/office/powerpoint/2010/main" val="4293703155"/>
              </p:ext>
            </p:extLst>
          </p:nvPr>
        </p:nvGraphicFramePr>
        <p:xfrm>
          <a:off x="10548861" y="5799137"/>
          <a:ext cx="776287" cy="487363"/>
        </p:xfrm>
        <a:graphic>
          <a:graphicData uri="http://schemas.openxmlformats.org/presentationml/2006/ole">
            <mc:AlternateContent xmlns:mc="http://schemas.openxmlformats.org/markup-compatibility/2006">
              <mc:Choice xmlns:v="urn:schemas-microsoft-com:vml" Requires="v">
                <p:oleObj spid="_x0000_s306699" name="公式" r:id="rId37" imgW="342720" imgH="215640" progId="Equation.3">
                  <p:embed/>
                </p:oleObj>
              </mc:Choice>
              <mc:Fallback>
                <p:oleObj name="公式" r:id="rId37" imgW="342720" imgH="215640" progId="Equation.3">
                  <p:embed/>
                  <p:pic>
                    <p:nvPicPr>
                      <p:cNvPr id="48" name="Object 10"/>
                      <p:cNvPicPr>
                        <a:picLocks noChangeAspect="1" noChangeArrowheads="1"/>
                      </p:cNvPicPr>
                      <p:nvPr/>
                    </p:nvPicPr>
                    <p:blipFill>
                      <a:blip r:embed="rId38"/>
                      <a:srcRect/>
                      <a:stretch>
                        <a:fillRect/>
                      </a:stretch>
                    </p:blipFill>
                    <p:spPr bwMode="auto">
                      <a:xfrm>
                        <a:off x="10548861" y="5799137"/>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 name="Group 25"/>
          <p:cNvGrpSpPr>
            <a:grpSpLocks/>
          </p:cNvGrpSpPr>
          <p:nvPr/>
        </p:nvGrpSpPr>
        <p:grpSpPr bwMode="auto">
          <a:xfrm>
            <a:off x="293936" y="4803996"/>
            <a:ext cx="3500437" cy="1109833"/>
            <a:chOff x="1776" y="3600"/>
            <a:chExt cx="1584" cy="580"/>
          </a:xfrm>
        </p:grpSpPr>
        <p:sp>
          <p:nvSpPr>
            <p:cNvPr id="48"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9"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60"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68"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69" name="矩形 41"/>
          <p:cNvSpPr>
            <a:spLocks noChangeArrowheads="1"/>
          </p:cNvSpPr>
          <p:nvPr/>
        </p:nvSpPr>
        <p:spPr bwMode="auto">
          <a:xfrm>
            <a:off x="2785650" y="6001825"/>
            <a:ext cx="3259226"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993366"/>
                </a:solidFill>
                <a:latin typeface="宋体" pitchFamily="2" charset="-122"/>
                <a:ea typeface="+mn-ea"/>
              </a:rPr>
              <a:t>方向：</a:t>
            </a:r>
            <a:r>
              <a:rPr lang="en-US" altLang="zh-CN" sz="2800" b="1" kern="0" dirty="0">
                <a:solidFill>
                  <a:srgbClr val="993366"/>
                </a:solidFill>
                <a:latin typeface="宋体" pitchFamily="2" charset="-122"/>
                <a:ea typeface="+mn-ea"/>
              </a:rPr>
              <a:t>A        O </a:t>
            </a:r>
            <a:endParaRPr lang="zh-CN" altLang="en-US" b="1" kern="0" dirty="0">
              <a:solidFill>
                <a:srgbClr val="993366"/>
              </a:solidFill>
              <a:latin typeface="+mn-lt"/>
              <a:ea typeface="+mn-ea"/>
            </a:endParaRPr>
          </a:p>
        </p:txBody>
      </p:sp>
      <p:sp>
        <p:nvSpPr>
          <p:cNvPr id="70" name="Line 62"/>
          <p:cNvSpPr>
            <a:spLocks noChangeShapeType="1"/>
          </p:cNvSpPr>
          <p:nvPr/>
        </p:nvSpPr>
        <p:spPr bwMode="auto">
          <a:xfrm>
            <a:off x="4381500" y="6286500"/>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240799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arn(inVertic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ppt_x"/>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000"/>
                                        <p:tgtEl>
                                          <p:spTgt spid="46"/>
                                        </p:tgtEl>
                                      </p:cBhvr>
                                    </p:animEffect>
                                    <p:anim calcmode="lin" valueType="num">
                                      <p:cBhvr>
                                        <p:cTn id="29" dur="1000" fill="hold"/>
                                        <p:tgtEl>
                                          <p:spTgt spid="46"/>
                                        </p:tgtEl>
                                        <p:attrNameLst>
                                          <p:attrName>ppt_x</p:attrName>
                                        </p:attrNameLst>
                                      </p:cBhvr>
                                      <p:tavLst>
                                        <p:tav tm="0">
                                          <p:val>
                                            <p:strVal val="#ppt_x"/>
                                          </p:val>
                                        </p:tav>
                                        <p:tav tm="100000">
                                          <p:val>
                                            <p:strVal val="#ppt_x"/>
                                          </p:val>
                                        </p:tav>
                                      </p:tavLst>
                                    </p:anim>
                                    <p:anim calcmode="lin" valueType="num">
                                      <p:cBhvr>
                                        <p:cTn id="3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circle(in)">
                                      <p:cBhvr>
                                        <p:cTn id="35" dur="20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fill="hold"/>
                                        <p:tgtEl>
                                          <p:spTgt spid="38"/>
                                        </p:tgtEl>
                                        <p:attrNameLst>
                                          <p:attrName>ppt_x</p:attrName>
                                        </p:attrNameLst>
                                      </p:cBhvr>
                                      <p:tavLst>
                                        <p:tav tm="0">
                                          <p:val>
                                            <p:strVal val="#ppt_x"/>
                                          </p:val>
                                        </p:tav>
                                        <p:tav tm="100000">
                                          <p:val>
                                            <p:strVal val="#ppt_x"/>
                                          </p:val>
                                        </p:tav>
                                      </p:tavLst>
                                    </p:anim>
                                    <p:anim calcmode="lin" valueType="num">
                                      <p:cBhvr additive="base">
                                        <p:cTn id="6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1000"/>
                                        <p:tgtEl>
                                          <p:spTgt spid="39"/>
                                        </p:tgtEl>
                                      </p:cBhvr>
                                    </p:animEffect>
                                    <p:anim calcmode="lin" valueType="num">
                                      <p:cBhvr>
                                        <p:cTn id="67" dur="1000" fill="hold"/>
                                        <p:tgtEl>
                                          <p:spTgt spid="39"/>
                                        </p:tgtEl>
                                        <p:attrNameLst>
                                          <p:attrName>ppt_x</p:attrName>
                                        </p:attrNameLst>
                                      </p:cBhvr>
                                      <p:tavLst>
                                        <p:tav tm="0">
                                          <p:val>
                                            <p:strVal val="#ppt_x"/>
                                          </p:val>
                                        </p:tav>
                                        <p:tav tm="100000">
                                          <p:val>
                                            <p:strVal val="#ppt_x"/>
                                          </p:val>
                                        </p:tav>
                                      </p:tavLst>
                                    </p:anim>
                                    <p:anim calcmode="lin" valueType="num">
                                      <p:cBhvr>
                                        <p:cTn id="6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fill="hold"/>
                                        <p:tgtEl>
                                          <p:spTgt spid="61"/>
                                        </p:tgtEl>
                                        <p:attrNameLst>
                                          <p:attrName>ppt_x</p:attrName>
                                        </p:attrNameLst>
                                      </p:cBhvr>
                                      <p:tavLst>
                                        <p:tav tm="0">
                                          <p:val>
                                            <p:strVal val="#ppt_x"/>
                                          </p:val>
                                        </p:tav>
                                        <p:tav tm="100000">
                                          <p:val>
                                            <p:strVal val="#ppt_x"/>
                                          </p:val>
                                        </p:tav>
                                      </p:tavLst>
                                    </p:anim>
                                    <p:anim calcmode="lin" valueType="num">
                                      <p:cBhvr additive="base">
                                        <p:cTn id="7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1000"/>
                                        <p:tgtEl>
                                          <p:spTgt spid="62"/>
                                        </p:tgtEl>
                                      </p:cBhvr>
                                    </p:animEffect>
                                    <p:anim calcmode="lin" valueType="num">
                                      <p:cBhvr>
                                        <p:cTn id="80" dur="1000" fill="hold"/>
                                        <p:tgtEl>
                                          <p:spTgt spid="62"/>
                                        </p:tgtEl>
                                        <p:attrNameLst>
                                          <p:attrName>ppt_x</p:attrName>
                                        </p:attrNameLst>
                                      </p:cBhvr>
                                      <p:tavLst>
                                        <p:tav tm="0">
                                          <p:val>
                                            <p:strVal val="#ppt_x"/>
                                          </p:val>
                                        </p:tav>
                                        <p:tav tm="100000">
                                          <p:val>
                                            <p:strVal val="#ppt_x"/>
                                          </p:val>
                                        </p:tav>
                                      </p:tavLst>
                                    </p:anim>
                                    <p:anim calcmode="lin" valueType="num">
                                      <p:cBhvr>
                                        <p:cTn id="8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63"/>
                                        </p:tgtEl>
                                        <p:attrNameLst>
                                          <p:attrName>style.visibility</p:attrName>
                                        </p:attrNameLst>
                                      </p:cBhvr>
                                      <p:to>
                                        <p:strVal val="visible"/>
                                      </p:to>
                                    </p:set>
                                    <p:anim calcmode="lin" valueType="num">
                                      <p:cBhvr additive="base">
                                        <p:cTn id="86" dur="500" fill="hold"/>
                                        <p:tgtEl>
                                          <p:spTgt spid="63"/>
                                        </p:tgtEl>
                                        <p:attrNameLst>
                                          <p:attrName>ppt_x</p:attrName>
                                        </p:attrNameLst>
                                      </p:cBhvr>
                                      <p:tavLst>
                                        <p:tav tm="0">
                                          <p:val>
                                            <p:strVal val="#ppt_x"/>
                                          </p:val>
                                        </p:tav>
                                        <p:tav tm="100000">
                                          <p:val>
                                            <p:strVal val="#ppt_x"/>
                                          </p:val>
                                        </p:tav>
                                      </p:tavLst>
                                    </p:anim>
                                    <p:anim calcmode="lin" valueType="num">
                                      <p:cBhvr additive="base">
                                        <p:cTn id="8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circle(in)">
                                      <p:cBhvr>
                                        <p:cTn id="92" dur="2000"/>
                                        <p:tgtEl>
                                          <p:spTgt spid="6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wipe(down)">
                                      <p:cBhvr>
                                        <p:cTn id="97" dur="500"/>
                                        <p:tgtEl>
                                          <p:spTgt spid="65"/>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circle(in)">
                                      <p:cBhvr>
                                        <p:cTn id="102" dur="2000"/>
                                        <p:tgtEl>
                                          <p:spTgt spid="66"/>
                                        </p:tgtEl>
                                      </p:cBhvr>
                                    </p:animEffect>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nodeType="click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wheel(1)">
                                      <p:cBhvr>
                                        <p:cTn id="107" dur="20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nodeType="click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wheel(1)">
                                      <p:cBhvr>
                                        <p:cTn id="112" dur="2000"/>
                                        <p:tgtEl>
                                          <p:spTgt spid="49"/>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50"/>
                                        </p:tgtEl>
                                        <p:attrNameLst>
                                          <p:attrName>style.visibility</p:attrName>
                                        </p:attrNameLst>
                                      </p:cBhvr>
                                      <p:to>
                                        <p:strVal val="visible"/>
                                      </p:to>
                                    </p:set>
                                    <p:anim calcmode="lin" valueType="num">
                                      <p:cBhvr additive="base">
                                        <p:cTn id="117" dur="500" fill="hold"/>
                                        <p:tgtEl>
                                          <p:spTgt spid="50"/>
                                        </p:tgtEl>
                                        <p:attrNameLst>
                                          <p:attrName>ppt_x</p:attrName>
                                        </p:attrNameLst>
                                      </p:cBhvr>
                                      <p:tavLst>
                                        <p:tav tm="0">
                                          <p:val>
                                            <p:strVal val="#ppt_x"/>
                                          </p:val>
                                        </p:tav>
                                        <p:tav tm="100000">
                                          <p:val>
                                            <p:strVal val="#ppt_x"/>
                                          </p:val>
                                        </p:tav>
                                      </p:tavLst>
                                    </p:anim>
                                    <p:anim calcmode="lin" valueType="num">
                                      <p:cBhvr additive="base">
                                        <p:cTn id="1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nodeType="click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wipe(right)">
                                      <p:cBhvr>
                                        <p:cTn id="123" dur="500"/>
                                        <p:tgtEl>
                                          <p:spTgt spid="47"/>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69"/>
                                        </p:tgtEl>
                                        <p:attrNameLst>
                                          <p:attrName>style.visibility</p:attrName>
                                        </p:attrNameLst>
                                      </p:cBhvr>
                                      <p:to>
                                        <p:strVal val="visible"/>
                                      </p:to>
                                    </p:set>
                                    <p:animEffect transition="in" filter="fade">
                                      <p:cBhvr>
                                        <p:cTn id="128" dur="1000"/>
                                        <p:tgtEl>
                                          <p:spTgt spid="69"/>
                                        </p:tgtEl>
                                      </p:cBhvr>
                                    </p:animEffect>
                                    <p:anim calcmode="lin" valueType="num">
                                      <p:cBhvr>
                                        <p:cTn id="129" dur="1000" fill="hold"/>
                                        <p:tgtEl>
                                          <p:spTgt spid="69"/>
                                        </p:tgtEl>
                                        <p:attrNameLst>
                                          <p:attrName>ppt_x</p:attrName>
                                        </p:attrNameLst>
                                      </p:cBhvr>
                                      <p:tavLst>
                                        <p:tav tm="0">
                                          <p:val>
                                            <p:strVal val="#ppt_x"/>
                                          </p:val>
                                        </p:tav>
                                        <p:tav tm="100000">
                                          <p:val>
                                            <p:strVal val="#ppt_x"/>
                                          </p:val>
                                        </p:tav>
                                      </p:tavLst>
                                    </p:anim>
                                    <p:anim calcmode="lin" valueType="num">
                                      <p:cBhvr>
                                        <p:cTn id="130" dur="1000" fill="hold"/>
                                        <p:tgtEl>
                                          <p:spTgt spid="69"/>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fade">
                                      <p:cBhvr>
                                        <p:cTn id="133" dur="1000"/>
                                        <p:tgtEl>
                                          <p:spTgt spid="70"/>
                                        </p:tgtEl>
                                      </p:cBhvr>
                                    </p:animEffect>
                                    <p:anim calcmode="lin" valueType="num">
                                      <p:cBhvr>
                                        <p:cTn id="134" dur="1000" fill="hold"/>
                                        <p:tgtEl>
                                          <p:spTgt spid="70"/>
                                        </p:tgtEl>
                                        <p:attrNameLst>
                                          <p:attrName>ppt_x</p:attrName>
                                        </p:attrNameLst>
                                      </p:cBhvr>
                                      <p:tavLst>
                                        <p:tav tm="0">
                                          <p:val>
                                            <p:strVal val="#ppt_x"/>
                                          </p:val>
                                        </p:tav>
                                        <p:tav tm="100000">
                                          <p:val>
                                            <p:strVal val="#ppt_x"/>
                                          </p:val>
                                        </p:tav>
                                      </p:tavLst>
                                    </p:anim>
                                    <p:anim calcmode="lin" valueType="num">
                                      <p:cBhvr>
                                        <p:cTn id="135"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animBg="1"/>
      <p:bldP spid="38" grpId="0" animBg="1"/>
      <p:bldP spid="40" grpId="0" animBg="1"/>
      <p:bldP spid="41" grpId="0"/>
      <p:bldP spid="45" grpId="0"/>
      <p:bldP spid="61" grpId="0" animBg="1"/>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3193" y="74143"/>
            <a:ext cx="9217668" cy="1384995"/>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rPr>
              <a:t>长为</a:t>
            </a:r>
            <a:r>
              <a:rPr lang="en-US" altLang="zh-CN" sz="2800" b="1" dirty="0">
                <a:solidFill>
                  <a:srgbClr val="FF0000"/>
                </a:solidFill>
              </a:rPr>
              <a:t>L</a:t>
            </a:r>
            <a:r>
              <a:rPr lang="zh-CN" altLang="en-US" sz="2800" b="1" dirty="0">
                <a:solidFill>
                  <a:srgbClr val="0000FF"/>
                </a:solidFill>
              </a:rPr>
              <a:t>的铜棒，以距端点</a:t>
            </a:r>
            <a:r>
              <a:rPr lang="en-US" altLang="zh-CN" sz="2800" b="1" dirty="0">
                <a:solidFill>
                  <a:srgbClr val="FF0000"/>
                </a:solidFill>
              </a:rPr>
              <a:t>L/3</a:t>
            </a:r>
            <a:r>
              <a:rPr lang="zh-CN" altLang="en-US" sz="2800" b="1" dirty="0">
                <a:solidFill>
                  <a:srgbClr val="0000FF"/>
                </a:solidFill>
              </a:rPr>
              <a:t>处为支点，以角速率</a:t>
            </a:r>
            <a:r>
              <a:rPr lang="en-US" altLang="zh-CN" sz="2800" b="1" dirty="0">
                <a:solidFill>
                  <a:srgbClr val="FF0000"/>
                </a:solidFill>
              </a:rPr>
              <a:t>ω</a:t>
            </a:r>
            <a:r>
              <a:rPr lang="zh-CN" altLang="en-US" sz="2800" b="1" dirty="0">
                <a:solidFill>
                  <a:srgbClr val="0000FF"/>
                </a:solidFill>
              </a:rPr>
              <a:t>绕通过支点且垂直于铜棒的轴转动。设磁感强度为</a:t>
            </a:r>
            <a:r>
              <a:rPr lang="en-US" altLang="zh-CN" sz="2800" b="1" dirty="0">
                <a:solidFill>
                  <a:srgbClr val="FF0000"/>
                </a:solidFill>
              </a:rPr>
              <a:t>B</a:t>
            </a:r>
            <a:r>
              <a:rPr lang="zh-CN" altLang="en-US" sz="2800" b="1" dirty="0">
                <a:solidFill>
                  <a:srgbClr val="0000FF"/>
                </a:solidFill>
              </a:rPr>
              <a:t>的均匀磁场与轴平行，棒两端的电势差为</a:t>
            </a:r>
            <a:r>
              <a:rPr lang="en-US" altLang="zh-CN" sz="2800" b="1" dirty="0">
                <a:solidFill>
                  <a:srgbClr val="0000FF"/>
                </a:solidFill>
              </a:rPr>
              <a:t>____,</a:t>
            </a:r>
            <a:r>
              <a:rPr lang="zh-CN" altLang="en-US" sz="2800" b="1" dirty="0">
                <a:solidFill>
                  <a:srgbClr val="0000FF"/>
                </a:solidFill>
              </a:rPr>
              <a:t>哪端电势高。</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589" y="2151180"/>
            <a:ext cx="8225362"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64"/>
          <p:cNvSpPr>
            <a:spLocks noChangeShapeType="1"/>
          </p:cNvSpPr>
          <p:nvPr/>
        </p:nvSpPr>
        <p:spPr bwMode="auto">
          <a:xfrm flipH="1" flipV="1">
            <a:off x="3840338" y="2869653"/>
            <a:ext cx="648072"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 name="Object 44"/>
          <p:cNvGraphicFramePr>
            <a:graphicFrameLocks noChangeAspect="1"/>
          </p:cNvGraphicFramePr>
          <p:nvPr>
            <p:extLst>
              <p:ext uri="{D42A27DB-BD31-4B8C-83A1-F6EECF244321}">
                <p14:modId xmlns:p14="http://schemas.microsoft.com/office/powerpoint/2010/main" val="1664204150"/>
              </p:ext>
            </p:extLst>
          </p:nvPr>
        </p:nvGraphicFramePr>
        <p:xfrm>
          <a:off x="3947083" y="2241490"/>
          <a:ext cx="1150938" cy="585787"/>
        </p:xfrm>
        <a:graphic>
          <a:graphicData uri="http://schemas.openxmlformats.org/presentationml/2006/ole">
            <mc:AlternateContent xmlns:mc="http://schemas.openxmlformats.org/markup-compatibility/2006">
              <mc:Choice xmlns:v="urn:schemas-microsoft-com:vml" Requires="v">
                <p:oleObj spid="_x0000_s304900" name="公式" r:id="rId4" imgW="342603" imgH="215713" progId="Equation.3">
                  <p:embed/>
                </p:oleObj>
              </mc:Choice>
              <mc:Fallback>
                <p:oleObj name="公式" r:id="rId4" imgW="342603" imgH="215713" progId="Equation.3">
                  <p:embed/>
                  <p:pic>
                    <p:nvPicPr>
                      <p:cNvPr id="6"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083" y="2241490"/>
                        <a:ext cx="1150938" cy="585787"/>
                      </a:xfrm>
                      <a:prstGeom prst="rect">
                        <a:avLst/>
                      </a:prstGeom>
                      <a:solidFill>
                        <a:srgbClr val="FFFF00"/>
                      </a:solidFill>
                      <a:ln>
                        <a:noFill/>
                      </a:ln>
                      <a:effectLst/>
                      <a:extLst/>
                    </p:spPr>
                  </p:pic>
                </p:oleObj>
              </mc:Fallback>
            </mc:AlternateContent>
          </a:graphicData>
        </a:graphic>
      </p:graphicFrame>
      <p:sp>
        <p:nvSpPr>
          <p:cNvPr id="6" name="AutoShape 98"/>
          <p:cNvSpPr>
            <a:spLocks noChangeArrowheads="1"/>
          </p:cNvSpPr>
          <p:nvPr/>
        </p:nvSpPr>
        <p:spPr bwMode="auto">
          <a:xfrm flipV="1">
            <a:off x="2273002" y="3042211"/>
            <a:ext cx="326623" cy="178112"/>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7" name="Line 64"/>
          <p:cNvSpPr>
            <a:spLocks noChangeShapeType="1"/>
          </p:cNvSpPr>
          <p:nvPr/>
        </p:nvSpPr>
        <p:spPr bwMode="auto">
          <a:xfrm flipH="1">
            <a:off x="2436312" y="3193388"/>
            <a:ext cx="0" cy="720080"/>
          </a:xfrm>
          <a:prstGeom prst="line">
            <a:avLst/>
          </a:prstGeom>
          <a:noFill/>
          <a:ln w="38100">
            <a:solidFill>
              <a:srgbClr val="00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 name="Object 43"/>
          <p:cNvGraphicFramePr>
            <a:graphicFrameLocks noChangeAspect="1"/>
          </p:cNvGraphicFramePr>
          <p:nvPr>
            <p:extLst>
              <p:ext uri="{D42A27DB-BD31-4B8C-83A1-F6EECF244321}">
                <p14:modId xmlns:p14="http://schemas.microsoft.com/office/powerpoint/2010/main" val="4231850677"/>
              </p:ext>
            </p:extLst>
          </p:nvPr>
        </p:nvGraphicFramePr>
        <p:xfrm>
          <a:off x="2178474" y="3978504"/>
          <a:ext cx="442913" cy="622300"/>
        </p:xfrm>
        <a:graphic>
          <a:graphicData uri="http://schemas.openxmlformats.org/presentationml/2006/ole">
            <mc:AlternateContent xmlns:mc="http://schemas.openxmlformats.org/markup-compatibility/2006">
              <mc:Choice xmlns:v="urn:schemas-microsoft-com:vml" Requires="v">
                <p:oleObj spid="_x0000_s304901" name="公式" r:id="rId6" imgW="126720" imgH="177480" progId="Equation.3">
                  <p:embed/>
                </p:oleObj>
              </mc:Choice>
              <mc:Fallback>
                <p:oleObj name="公式" r:id="rId6" imgW="126720" imgH="177480" progId="Equation.3">
                  <p:embed/>
                  <p:pic>
                    <p:nvPicPr>
                      <p:cNvPr id="10" name="Object 43"/>
                      <p:cNvPicPr>
                        <a:picLocks noChangeAspect="1" noChangeArrowheads="1"/>
                      </p:cNvPicPr>
                      <p:nvPr/>
                    </p:nvPicPr>
                    <p:blipFill>
                      <a:blip r:embed="rId7"/>
                      <a:srcRect/>
                      <a:stretch>
                        <a:fillRect/>
                      </a:stretch>
                    </p:blipFill>
                    <p:spPr bwMode="auto">
                      <a:xfrm>
                        <a:off x="2178474" y="3978504"/>
                        <a:ext cx="442913" cy="622300"/>
                      </a:xfrm>
                      <a:prstGeom prst="rect">
                        <a:avLst/>
                      </a:prstGeom>
                      <a:solidFill>
                        <a:srgbClr val="00FFFF"/>
                      </a:solidFill>
                      <a:ln>
                        <a:noFill/>
                      </a:ln>
                      <a:effectLst/>
                      <a:extLst/>
                    </p:spPr>
                  </p:pic>
                </p:oleObj>
              </mc:Fallback>
            </mc:AlternateContent>
          </a:graphicData>
        </a:graphic>
      </p:graphicFrame>
      <p:sp>
        <p:nvSpPr>
          <p:cNvPr id="9" name="Line 64"/>
          <p:cNvSpPr>
            <a:spLocks noChangeShapeType="1"/>
          </p:cNvSpPr>
          <p:nvPr/>
        </p:nvSpPr>
        <p:spPr bwMode="auto">
          <a:xfrm>
            <a:off x="2273001" y="3542450"/>
            <a:ext cx="868138" cy="10979"/>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 name="Object 44"/>
          <p:cNvGraphicFramePr>
            <a:graphicFrameLocks noChangeAspect="1"/>
          </p:cNvGraphicFramePr>
          <p:nvPr>
            <p:extLst>
              <p:ext uri="{D42A27DB-BD31-4B8C-83A1-F6EECF244321}">
                <p14:modId xmlns:p14="http://schemas.microsoft.com/office/powerpoint/2010/main" val="200954546"/>
              </p:ext>
            </p:extLst>
          </p:nvPr>
        </p:nvGraphicFramePr>
        <p:xfrm>
          <a:off x="2635035" y="3949658"/>
          <a:ext cx="1150938" cy="585787"/>
        </p:xfrm>
        <a:graphic>
          <a:graphicData uri="http://schemas.openxmlformats.org/presentationml/2006/ole">
            <mc:AlternateContent xmlns:mc="http://schemas.openxmlformats.org/markup-compatibility/2006">
              <mc:Choice xmlns:v="urn:schemas-microsoft-com:vml" Requires="v">
                <p:oleObj spid="_x0000_s304902" name="公式" r:id="rId8" imgW="342603" imgH="215713" progId="Equation.3">
                  <p:embed/>
                </p:oleObj>
              </mc:Choice>
              <mc:Fallback>
                <p:oleObj name="公式" r:id="rId8" imgW="342603" imgH="215713" progId="Equation.3">
                  <p:embed/>
                  <p:pic>
                    <p:nvPicPr>
                      <p:cNvPr id="12"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035" y="3949658"/>
                        <a:ext cx="1150938" cy="585787"/>
                      </a:xfrm>
                      <a:prstGeom prst="rect">
                        <a:avLst/>
                      </a:prstGeom>
                      <a:solidFill>
                        <a:srgbClr val="FFFF00"/>
                      </a:solidFill>
                      <a:ln>
                        <a:noFill/>
                      </a:ln>
                      <a:effectLst/>
                      <a:extLst/>
                    </p:spPr>
                  </p:pic>
                </p:oleObj>
              </mc:Fallback>
            </mc:AlternateContent>
          </a:graphicData>
        </a:graphic>
      </p:graphicFrame>
      <p:sp>
        <p:nvSpPr>
          <p:cNvPr id="11" name="AutoShape 98"/>
          <p:cNvSpPr>
            <a:spLocks noChangeArrowheads="1"/>
          </p:cNvSpPr>
          <p:nvPr/>
        </p:nvSpPr>
        <p:spPr bwMode="auto">
          <a:xfrm flipV="1">
            <a:off x="2638213" y="4509975"/>
            <a:ext cx="3700394" cy="1171574"/>
          </a:xfrm>
          <a:prstGeom prst="rect">
            <a:avLst/>
          </a:prstGeom>
          <a:solidFill>
            <a:schemeClr val="bg1"/>
          </a:solidFill>
          <a:ln w="12700">
            <a:solidFill>
              <a:schemeClr val="bg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2" name="AutoShape 98"/>
          <p:cNvSpPr>
            <a:spLocks noChangeArrowheads="1"/>
          </p:cNvSpPr>
          <p:nvPr/>
        </p:nvSpPr>
        <p:spPr bwMode="auto">
          <a:xfrm flipV="1">
            <a:off x="5485282" y="2825693"/>
            <a:ext cx="3923928" cy="2592288"/>
          </a:xfrm>
          <a:prstGeom prst="rect">
            <a:avLst/>
          </a:prstGeom>
          <a:solidFill>
            <a:schemeClr val="bg1"/>
          </a:solidFill>
          <a:ln w="12700">
            <a:solidFill>
              <a:schemeClr val="bg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3" name="Group 79"/>
          <p:cNvGrpSpPr>
            <a:grpSpLocks/>
          </p:cNvGrpSpPr>
          <p:nvPr/>
        </p:nvGrpSpPr>
        <p:grpSpPr bwMode="auto">
          <a:xfrm>
            <a:off x="7358029" y="1606883"/>
            <a:ext cx="4325199" cy="1157289"/>
            <a:chOff x="3467" y="2780"/>
            <a:chExt cx="1997" cy="486"/>
          </a:xfrm>
        </p:grpSpPr>
        <p:grpSp>
          <p:nvGrpSpPr>
            <p:cNvPr id="14" name="Group 69"/>
            <p:cNvGrpSpPr>
              <a:grpSpLocks/>
            </p:cNvGrpSpPr>
            <p:nvPr/>
          </p:nvGrpSpPr>
          <p:grpSpPr bwMode="auto">
            <a:xfrm>
              <a:off x="3648" y="3072"/>
              <a:ext cx="1632" cy="192"/>
              <a:chOff x="3648" y="3072"/>
              <a:chExt cx="1632" cy="192"/>
            </a:xfrm>
          </p:grpSpPr>
          <p:sp>
            <p:nvSpPr>
              <p:cNvPr id="20" name="Line 62"/>
              <p:cNvSpPr>
                <a:spLocks noChangeShapeType="1"/>
              </p:cNvSpPr>
              <p:nvPr/>
            </p:nvSpPr>
            <p:spPr bwMode="auto">
              <a:xfrm>
                <a:off x="3648"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1" name="Line 63"/>
              <p:cNvSpPr>
                <a:spLocks noChangeShapeType="1"/>
              </p:cNvSpPr>
              <p:nvPr/>
            </p:nvSpPr>
            <p:spPr bwMode="auto">
              <a:xfrm>
                <a:off x="4032" y="3120"/>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2" name="Line 64"/>
              <p:cNvSpPr>
                <a:spLocks noChangeShapeType="1"/>
              </p:cNvSpPr>
              <p:nvPr/>
            </p:nvSpPr>
            <p:spPr bwMode="auto">
              <a:xfrm>
                <a:off x="4080" y="3072"/>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3" name="Line 65"/>
              <p:cNvSpPr>
                <a:spLocks noChangeShapeType="1"/>
              </p:cNvSpPr>
              <p:nvPr/>
            </p:nvSpPr>
            <p:spPr bwMode="auto">
              <a:xfrm>
                <a:off x="4072" y="3168"/>
                <a:ext cx="240" cy="0"/>
              </a:xfrm>
              <a:prstGeom prst="line">
                <a:avLst/>
              </a:prstGeom>
              <a:noFill/>
              <a:ln w="28575">
                <a:solidFill>
                  <a:srgbClr val="FF0000"/>
                </a:solidFill>
                <a:miter lim="800000"/>
                <a:headEnd type="none" w="med" len="med"/>
                <a:tailEnd type="none" w="med" len="me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4" name="Line 66"/>
              <p:cNvSpPr>
                <a:spLocks noChangeShapeType="1"/>
              </p:cNvSpPr>
              <p:nvPr/>
            </p:nvSpPr>
            <p:spPr bwMode="auto">
              <a:xfrm>
                <a:off x="4273" y="3168"/>
                <a:ext cx="419"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5" name="Line 68"/>
              <p:cNvSpPr>
                <a:spLocks noChangeShapeType="1"/>
              </p:cNvSpPr>
              <p:nvPr/>
            </p:nvSpPr>
            <p:spPr bwMode="auto">
              <a:xfrm>
                <a:off x="4740" y="3168"/>
                <a:ext cx="540"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grpSp>
        <p:graphicFrame>
          <p:nvGraphicFramePr>
            <p:cNvPr id="15" name="Object 70"/>
            <p:cNvGraphicFramePr>
              <a:graphicFrameLocks noChangeAspect="1"/>
            </p:cNvGraphicFramePr>
            <p:nvPr>
              <p:extLst>
                <p:ext uri="{D42A27DB-BD31-4B8C-83A1-F6EECF244321}">
                  <p14:modId xmlns:p14="http://schemas.microsoft.com/office/powerpoint/2010/main" val="581135283"/>
                </p:ext>
              </p:extLst>
            </p:nvPr>
          </p:nvGraphicFramePr>
          <p:xfrm>
            <a:off x="3576" y="3114"/>
            <a:ext cx="96" cy="96"/>
          </p:xfrm>
          <a:graphic>
            <a:graphicData uri="http://schemas.openxmlformats.org/presentationml/2006/ole">
              <mc:AlternateContent xmlns:mc="http://schemas.openxmlformats.org/markup-compatibility/2006">
                <mc:Choice xmlns:v="urn:schemas-microsoft-com:vml" Requires="v">
                  <p:oleObj spid="_x0000_s304903" name="Equation" r:id="rId9" imgW="104737" imgH="104734" progId="Equation.DSMT4">
                    <p:embed/>
                  </p:oleObj>
                </mc:Choice>
                <mc:Fallback>
                  <p:oleObj name="Equation" r:id="rId9" imgW="104737" imgH="104734" progId="Equation.DSMT4">
                    <p:embed/>
                    <p:pic>
                      <p:nvPicPr>
                        <p:cNvPr id="17" name="Object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6" y="311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71"/>
            <p:cNvGraphicFramePr>
              <a:graphicFrameLocks noChangeAspect="1"/>
            </p:cNvGraphicFramePr>
            <p:nvPr/>
          </p:nvGraphicFramePr>
          <p:xfrm>
            <a:off x="5242" y="3110"/>
            <a:ext cx="96" cy="96"/>
          </p:xfrm>
          <a:graphic>
            <a:graphicData uri="http://schemas.openxmlformats.org/presentationml/2006/ole">
              <mc:AlternateContent xmlns:mc="http://schemas.openxmlformats.org/markup-compatibility/2006">
                <mc:Choice xmlns:v="urn:schemas-microsoft-com:vml" Requires="v">
                  <p:oleObj spid="_x0000_s304904" name="公式" r:id="rId11" imgW="104737" imgH="104734" progId="Equation.3">
                    <p:embed/>
                  </p:oleObj>
                </mc:Choice>
                <mc:Fallback>
                  <p:oleObj name="公式" r:id="rId11" imgW="104737" imgH="104734" progId="Equation.3">
                    <p:embed/>
                    <p:pic>
                      <p:nvPicPr>
                        <p:cNvPr id="18" name="Object 7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2" y="311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72"/>
            <p:cNvGraphicFramePr>
              <a:graphicFrameLocks noChangeAspect="1"/>
            </p:cNvGraphicFramePr>
            <p:nvPr>
              <p:extLst>
                <p:ext uri="{D42A27DB-BD31-4B8C-83A1-F6EECF244321}">
                  <p14:modId xmlns:p14="http://schemas.microsoft.com/office/powerpoint/2010/main" val="613698899"/>
                </p:ext>
              </p:extLst>
            </p:nvPr>
          </p:nvGraphicFramePr>
          <p:xfrm>
            <a:off x="3467" y="3125"/>
            <a:ext cx="119" cy="141"/>
          </p:xfrm>
          <a:graphic>
            <a:graphicData uri="http://schemas.openxmlformats.org/presentationml/2006/ole">
              <mc:AlternateContent xmlns:mc="http://schemas.openxmlformats.org/markup-compatibility/2006">
                <mc:Choice xmlns:v="urn:schemas-microsoft-com:vml" Requires="v">
                  <p:oleObj spid="_x0000_s304905" name="Equation" r:id="rId13" imgW="152280" imgH="177480" progId="Equation.DSMT4">
                    <p:embed/>
                  </p:oleObj>
                </mc:Choice>
                <mc:Fallback>
                  <p:oleObj name="Equation" r:id="rId13" imgW="152280" imgH="177480" progId="Equation.DSMT4">
                    <p:embed/>
                    <p:pic>
                      <p:nvPicPr>
                        <p:cNvPr id="19" name="Object 72"/>
                        <p:cNvPicPr>
                          <a:picLocks noChangeAspect="1" noChangeArrowheads="1"/>
                        </p:cNvPicPr>
                        <p:nvPr/>
                      </p:nvPicPr>
                      <p:blipFill>
                        <a:blip r:embed="rId14"/>
                        <a:srcRect/>
                        <a:stretch>
                          <a:fillRect/>
                        </a:stretch>
                      </p:blipFill>
                      <p:spPr bwMode="auto">
                        <a:xfrm>
                          <a:off x="3467" y="3125"/>
                          <a:ext cx="119"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73"/>
            <p:cNvGraphicFramePr>
              <a:graphicFrameLocks noChangeAspect="1"/>
            </p:cNvGraphicFramePr>
            <p:nvPr>
              <p:extLst>
                <p:ext uri="{D42A27DB-BD31-4B8C-83A1-F6EECF244321}">
                  <p14:modId xmlns:p14="http://schemas.microsoft.com/office/powerpoint/2010/main" val="2907115902"/>
                </p:ext>
              </p:extLst>
            </p:nvPr>
          </p:nvGraphicFramePr>
          <p:xfrm>
            <a:off x="5334" y="3096"/>
            <a:ext cx="130" cy="124"/>
          </p:xfrm>
          <a:graphic>
            <a:graphicData uri="http://schemas.openxmlformats.org/presentationml/2006/ole">
              <mc:AlternateContent xmlns:mc="http://schemas.openxmlformats.org/markup-compatibility/2006">
                <mc:Choice xmlns:v="urn:schemas-microsoft-com:vml" Requires="v">
                  <p:oleObj spid="_x0000_s304906" name="Equation" r:id="rId15" imgW="164880" imgH="164880" progId="Equation.DSMT4">
                    <p:embed/>
                  </p:oleObj>
                </mc:Choice>
                <mc:Fallback>
                  <p:oleObj name="Equation" r:id="rId15" imgW="164880" imgH="164880" progId="Equation.DSMT4">
                    <p:embed/>
                    <p:pic>
                      <p:nvPicPr>
                        <p:cNvPr id="20" name="Object 73"/>
                        <p:cNvPicPr>
                          <a:picLocks noChangeAspect="1" noChangeArrowheads="1"/>
                        </p:cNvPicPr>
                        <p:nvPr/>
                      </p:nvPicPr>
                      <p:blipFill>
                        <a:blip r:embed="rId16"/>
                        <a:srcRect/>
                        <a:stretch>
                          <a:fillRect/>
                        </a:stretch>
                      </p:blipFill>
                      <p:spPr bwMode="auto">
                        <a:xfrm>
                          <a:off x="5334" y="3096"/>
                          <a:ext cx="130" cy="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76"/>
            <p:cNvGraphicFramePr>
              <a:graphicFrameLocks noChangeAspect="1"/>
            </p:cNvGraphicFramePr>
            <p:nvPr>
              <p:extLst>
                <p:ext uri="{D42A27DB-BD31-4B8C-83A1-F6EECF244321}">
                  <p14:modId xmlns:p14="http://schemas.microsoft.com/office/powerpoint/2010/main" val="2818422790"/>
                </p:ext>
              </p:extLst>
            </p:nvPr>
          </p:nvGraphicFramePr>
          <p:xfrm>
            <a:off x="3919" y="2780"/>
            <a:ext cx="293" cy="293"/>
          </p:xfrm>
          <a:graphic>
            <a:graphicData uri="http://schemas.openxmlformats.org/presentationml/2006/ole">
              <mc:AlternateContent xmlns:mc="http://schemas.openxmlformats.org/markup-compatibility/2006">
                <mc:Choice xmlns:v="urn:schemas-microsoft-com:vml" Requires="v">
                  <p:oleObj spid="_x0000_s304907" name="Equation" r:id="rId17" imgW="228600" imgH="228600" progId="Equation.DSMT4">
                    <p:embed/>
                  </p:oleObj>
                </mc:Choice>
                <mc:Fallback>
                  <p:oleObj name="Equation" r:id="rId17" imgW="228600" imgH="228600" progId="Equation.DSMT4">
                    <p:embed/>
                    <p:pic>
                      <p:nvPicPr>
                        <p:cNvPr id="22" name="Object 76"/>
                        <p:cNvPicPr>
                          <a:picLocks noChangeAspect="1" noChangeArrowheads="1"/>
                        </p:cNvPicPr>
                        <p:nvPr/>
                      </p:nvPicPr>
                      <p:blipFill>
                        <a:blip r:embed="rId18"/>
                        <a:srcRect/>
                        <a:stretch>
                          <a:fillRect/>
                        </a:stretch>
                      </p:blipFill>
                      <p:spPr bwMode="auto">
                        <a:xfrm>
                          <a:off x="3919" y="2780"/>
                          <a:ext cx="293"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Line 64"/>
          <p:cNvSpPr>
            <a:spLocks noChangeShapeType="1"/>
          </p:cNvSpPr>
          <p:nvPr/>
        </p:nvSpPr>
        <p:spPr bwMode="auto">
          <a:xfrm>
            <a:off x="10011193" y="2302210"/>
            <a:ext cx="0" cy="45720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7" name="Line 63"/>
          <p:cNvSpPr>
            <a:spLocks noChangeShapeType="1"/>
          </p:cNvSpPr>
          <p:nvPr/>
        </p:nvSpPr>
        <p:spPr bwMode="auto">
          <a:xfrm>
            <a:off x="10115154" y="2392697"/>
            <a:ext cx="0" cy="22860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8" name="Text Box 17"/>
          <p:cNvSpPr txBox="1">
            <a:spLocks noChangeArrowheads="1"/>
          </p:cNvSpPr>
          <p:nvPr/>
        </p:nvSpPr>
        <p:spPr bwMode="auto">
          <a:xfrm>
            <a:off x="2739956" y="3103657"/>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O</a:t>
            </a:r>
          </a:p>
        </p:txBody>
      </p:sp>
      <p:graphicFrame>
        <p:nvGraphicFramePr>
          <p:cNvPr id="29" name="Object 76"/>
          <p:cNvGraphicFramePr>
            <a:graphicFrameLocks noChangeAspect="1"/>
          </p:cNvGraphicFramePr>
          <p:nvPr>
            <p:extLst>
              <p:ext uri="{D42A27DB-BD31-4B8C-83A1-F6EECF244321}">
                <p14:modId xmlns:p14="http://schemas.microsoft.com/office/powerpoint/2010/main" val="2207118093"/>
              </p:ext>
            </p:extLst>
          </p:nvPr>
        </p:nvGraphicFramePr>
        <p:xfrm>
          <a:off x="9748263" y="1598486"/>
          <a:ext cx="669925" cy="696912"/>
        </p:xfrm>
        <a:graphic>
          <a:graphicData uri="http://schemas.openxmlformats.org/presentationml/2006/ole">
            <mc:AlternateContent xmlns:mc="http://schemas.openxmlformats.org/markup-compatibility/2006">
              <mc:Choice xmlns:v="urn:schemas-microsoft-com:vml" Requires="v">
                <p:oleObj spid="_x0000_s304908" name="Equation" r:id="rId19" imgW="241200" imgH="228600" progId="Equation.DSMT4">
                  <p:embed/>
                </p:oleObj>
              </mc:Choice>
              <mc:Fallback>
                <p:oleObj name="Equation" r:id="rId19" imgW="241200" imgH="228600" progId="Equation.DSMT4">
                  <p:embed/>
                  <p:pic>
                    <p:nvPicPr>
                      <p:cNvPr id="34" name="Object 76"/>
                      <p:cNvPicPr>
                        <a:picLocks noChangeAspect="1" noChangeArrowheads="1"/>
                      </p:cNvPicPr>
                      <p:nvPr/>
                    </p:nvPicPr>
                    <p:blipFill>
                      <a:blip r:embed="rId20"/>
                      <a:srcRect/>
                      <a:stretch>
                        <a:fillRect/>
                      </a:stretch>
                    </p:blipFill>
                    <p:spPr bwMode="auto">
                      <a:xfrm>
                        <a:off x="9748263" y="1598486"/>
                        <a:ext cx="669925"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AutoShape 98"/>
          <p:cNvSpPr>
            <a:spLocks noChangeArrowheads="1"/>
          </p:cNvSpPr>
          <p:nvPr/>
        </p:nvSpPr>
        <p:spPr bwMode="auto">
          <a:xfrm flipV="1">
            <a:off x="3749758" y="3042211"/>
            <a:ext cx="326623" cy="178112"/>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8"/>
          <p:cNvGraphicFramePr>
            <a:graphicFrameLocks noChangeAspect="1"/>
          </p:cNvGraphicFramePr>
          <p:nvPr>
            <p:extLst>
              <p:ext uri="{D42A27DB-BD31-4B8C-83A1-F6EECF244321}">
                <p14:modId xmlns:p14="http://schemas.microsoft.com/office/powerpoint/2010/main" val="156487778"/>
              </p:ext>
            </p:extLst>
          </p:nvPr>
        </p:nvGraphicFramePr>
        <p:xfrm>
          <a:off x="6760165" y="2848401"/>
          <a:ext cx="3240088" cy="869950"/>
        </p:xfrm>
        <a:graphic>
          <a:graphicData uri="http://schemas.openxmlformats.org/presentationml/2006/ole">
            <mc:AlternateContent xmlns:mc="http://schemas.openxmlformats.org/markup-compatibility/2006">
              <mc:Choice xmlns:v="urn:schemas-microsoft-com:vml" Requires="v">
                <p:oleObj spid="_x0000_s304909" name="Equation" r:id="rId21" imgW="1130040" imgH="304560" progId="Equation.DSMT4">
                  <p:embed/>
                </p:oleObj>
              </mc:Choice>
              <mc:Fallback>
                <p:oleObj name="Equation" r:id="rId21" imgW="1130040" imgH="304560" progId="Equation.DSMT4">
                  <p:embed/>
                  <p:pic>
                    <p:nvPicPr>
                      <p:cNvPr id="50" name="Object 8"/>
                      <p:cNvPicPr>
                        <a:picLocks noChangeAspect="1" noChangeArrowheads="1"/>
                      </p:cNvPicPr>
                      <p:nvPr/>
                    </p:nvPicPr>
                    <p:blipFill>
                      <a:blip r:embed="rId22"/>
                      <a:srcRect/>
                      <a:stretch>
                        <a:fillRect/>
                      </a:stretch>
                    </p:blipFill>
                    <p:spPr bwMode="auto">
                      <a:xfrm>
                        <a:off x="6760165" y="2848401"/>
                        <a:ext cx="3240088"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9"/>
          <p:cNvGraphicFramePr>
            <a:graphicFrameLocks noChangeAspect="1"/>
          </p:cNvGraphicFramePr>
          <p:nvPr>
            <p:extLst>
              <p:ext uri="{D42A27DB-BD31-4B8C-83A1-F6EECF244321}">
                <p14:modId xmlns:p14="http://schemas.microsoft.com/office/powerpoint/2010/main" val="2677877930"/>
              </p:ext>
            </p:extLst>
          </p:nvPr>
        </p:nvGraphicFramePr>
        <p:xfrm>
          <a:off x="10016611" y="2945597"/>
          <a:ext cx="1763712" cy="500063"/>
        </p:xfrm>
        <a:graphic>
          <a:graphicData uri="http://schemas.openxmlformats.org/presentationml/2006/ole">
            <mc:AlternateContent xmlns:mc="http://schemas.openxmlformats.org/markup-compatibility/2006">
              <mc:Choice xmlns:v="urn:schemas-microsoft-com:vml" Requires="v">
                <p:oleObj spid="_x0000_s304910" name="Equation" r:id="rId23" imgW="622080" imgH="177480" progId="Equation.DSMT4">
                  <p:embed/>
                </p:oleObj>
              </mc:Choice>
              <mc:Fallback>
                <p:oleObj name="Equation" r:id="rId23" imgW="622080" imgH="177480" progId="Equation.DSMT4">
                  <p:embed/>
                  <p:pic>
                    <p:nvPicPr>
                      <p:cNvPr id="51" name="Object 9"/>
                      <p:cNvPicPr>
                        <a:picLocks noChangeAspect="1" noChangeArrowheads="1"/>
                      </p:cNvPicPr>
                      <p:nvPr/>
                    </p:nvPicPr>
                    <p:blipFill>
                      <a:blip r:embed="rId24"/>
                      <a:srcRect/>
                      <a:stretch>
                        <a:fillRect/>
                      </a:stretch>
                    </p:blipFill>
                    <p:spPr bwMode="auto">
                      <a:xfrm>
                        <a:off x="10016611" y="2945597"/>
                        <a:ext cx="176371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8"/>
          <p:cNvGraphicFramePr>
            <a:graphicFrameLocks noChangeAspect="1"/>
          </p:cNvGraphicFramePr>
          <p:nvPr>
            <p:extLst>
              <p:ext uri="{D42A27DB-BD31-4B8C-83A1-F6EECF244321}">
                <p14:modId xmlns:p14="http://schemas.microsoft.com/office/powerpoint/2010/main" val="48078225"/>
              </p:ext>
            </p:extLst>
          </p:nvPr>
        </p:nvGraphicFramePr>
        <p:xfrm>
          <a:off x="6402731" y="3676743"/>
          <a:ext cx="3203575" cy="869950"/>
        </p:xfrm>
        <a:graphic>
          <a:graphicData uri="http://schemas.openxmlformats.org/presentationml/2006/ole">
            <mc:AlternateContent xmlns:mc="http://schemas.openxmlformats.org/markup-compatibility/2006">
              <mc:Choice xmlns:v="urn:schemas-microsoft-com:vml" Requires="v">
                <p:oleObj spid="_x0000_s304911" name="Equation" r:id="rId25" imgW="1117440" imgH="304560" progId="Equation.DSMT4">
                  <p:embed/>
                </p:oleObj>
              </mc:Choice>
              <mc:Fallback>
                <p:oleObj name="Equation" r:id="rId25" imgW="1117440" imgH="304560" progId="Equation.DSMT4">
                  <p:embed/>
                  <p:pic>
                    <p:nvPicPr>
                      <p:cNvPr id="52" name="Object 8"/>
                      <p:cNvPicPr>
                        <a:picLocks noChangeAspect="1" noChangeArrowheads="1"/>
                      </p:cNvPicPr>
                      <p:nvPr/>
                    </p:nvPicPr>
                    <p:blipFill>
                      <a:blip r:embed="rId26"/>
                      <a:srcRect/>
                      <a:stretch>
                        <a:fillRect/>
                      </a:stretch>
                    </p:blipFill>
                    <p:spPr bwMode="auto">
                      <a:xfrm>
                        <a:off x="6402731" y="3676743"/>
                        <a:ext cx="3203575"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9"/>
          <p:cNvGraphicFramePr>
            <a:graphicFrameLocks noChangeAspect="1"/>
          </p:cNvGraphicFramePr>
          <p:nvPr>
            <p:extLst>
              <p:ext uri="{D42A27DB-BD31-4B8C-83A1-F6EECF244321}">
                <p14:modId xmlns:p14="http://schemas.microsoft.com/office/powerpoint/2010/main" val="2502895141"/>
              </p:ext>
            </p:extLst>
          </p:nvPr>
        </p:nvGraphicFramePr>
        <p:xfrm>
          <a:off x="9750637" y="3810390"/>
          <a:ext cx="1512888" cy="500063"/>
        </p:xfrm>
        <a:graphic>
          <a:graphicData uri="http://schemas.openxmlformats.org/presentationml/2006/ole">
            <mc:AlternateContent xmlns:mc="http://schemas.openxmlformats.org/markup-compatibility/2006">
              <mc:Choice xmlns:v="urn:schemas-microsoft-com:vml" Requires="v">
                <p:oleObj spid="_x0000_s304912" name="Equation" r:id="rId27" imgW="533160" imgH="177480" progId="Equation.DSMT4">
                  <p:embed/>
                </p:oleObj>
              </mc:Choice>
              <mc:Fallback>
                <p:oleObj name="Equation" r:id="rId27" imgW="533160" imgH="177480" progId="Equation.DSMT4">
                  <p:embed/>
                  <p:pic>
                    <p:nvPicPr>
                      <p:cNvPr id="53" name="Object 9"/>
                      <p:cNvPicPr>
                        <a:picLocks noChangeAspect="1" noChangeArrowheads="1"/>
                      </p:cNvPicPr>
                      <p:nvPr/>
                    </p:nvPicPr>
                    <p:blipFill>
                      <a:blip r:embed="rId28"/>
                      <a:srcRect/>
                      <a:stretch>
                        <a:fillRect/>
                      </a:stretch>
                    </p:blipFill>
                    <p:spPr bwMode="auto">
                      <a:xfrm>
                        <a:off x="9750637" y="3810390"/>
                        <a:ext cx="151288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3"/>
          <p:cNvGraphicFramePr>
            <a:graphicFrameLocks noChangeAspect="1"/>
          </p:cNvGraphicFramePr>
          <p:nvPr>
            <p:extLst>
              <p:ext uri="{D42A27DB-BD31-4B8C-83A1-F6EECF244321}">
                <p14:modId xmlns:p14="http://schemas.microsoft.com/office/powerpoint/2010/main" val="1839714581"/>
              </p:ext>
            </p:extLst>
          </p:nvPr>
        </p:nvGraphicFramePr>
        <p:xfrm>
          <a:off x="5334313" y="4297578"/>
          <a:ext cx="3414712" cy="925512"/>
        </p:xfrm>
        <a:graphic>
          <a:graphicData uri="http://schemas.openxmlformats.org/presentationml/2006/ole">
            <mc:AlternateContent xmlns:mc="http://schemas.openxmlformats.org/markup-compatibility/2006">
              <mc:Choice xmlns:v="urn:schemas-microsoft-com:vml" Requires="v">
                <p:oleObj spid="_x0000_s304913" name="Equation" r:id="rId29" imgW="1155600" imgH="330120" progId="Equation.DSMT4">
                  <p:embed/>
                </p:oleObj>
              </mc:Choice>
              <mc:Fallback>
                <p:oleObj name="Equation" r:id="rId29" imgW="1155600" imgH="330120" progId="Equation.DSMT4">
                  <p:embed/>
                  <p:pic>
                    <p:nvPicPr>
                      <p:cNvPr id="54" name="Object 3"/>
                      <p:cNvPicPr>
                        <a:picLocks noChangeAspect="1" noChangeArrowheads="1"/>
                      </p:cNvPicPr>
                      <p:nvPr/>
                    </p:nvPicPr>
                    <p:blipFill>
                      <a:blip r:embed="rId30"/>
                      <a:srcRect/>
                      <a:stretch>
                        <a:fillRect/>
                      </a:stretch>
                    </p:blipFill>
                    <p:spPr bwMode="auto">
                      <a:xfrm>
                        <a:off x="5334313" y="4297578"/>
                        <a:ext cx="3414712" cy="925512"/>
                      </a:xfrm>
                      <a:prstGeom prst="rect">
                        <a:avLst/>
                      </a:prstGeom>
                      <a:noFill/>
                      <a:ln>
                        <a:noFill/>
                      </a:ln>
                      <a:effectLst/>
                      <a:extLst/>
                    </p:spPr>
                  </p:pic>
                </p:oleObj>
              </mc:Fallback>
            </mc:AlternateContent>
          </a:graphicData>
        </a:graphic>
      </p:graphicFrame>
      <p:graphicFrame>
        <p:nvGraphicFramePr>
          <p:cNvPr id="36" name="Object 5"/>
          <p:cNvGraphicFramePr>
            <a:graphicFrameLocks noChangeAspect="1"/>
          </p:cNvGraphicFramePr>
          <p:nvPr>
            <p:extLst>
              <p:ext uri="{D42A27DB-BD31-4B8C-83A1-F6EECF244321}">
                <p14:modId xmlns:p14="http://schemas.microsoft.com/office/powerpoint/2010/main" val="241148855"/>
              </p:ext>
            </p:extLst>
          </p:nvPr>
        </p:nvGraphicFramePr>
        <p:xfrm>
          <a:off x="8736335" y="4279917"/>
          <a:ext cx="2035175" cy="1066800"/>
        </p:xfrm>
        <a:graphic>
          <a:graphicData uri="http://schemas.openxmlformats.org/presentationml/2006/ole">
            <mc:AlternateContent xmlns:mc="http://schemas.openxmlformats.org/markup-compatibility/2006">
              <mc:Choice xmlns:v="urn:schemas-microsoft-com:vml" Requires="v">
                <p:oleObj spid="_x0000_s304914" name="Equation" r:id="rId31" imgW="711000" imgH="393480" progId="Equation.DSMT4">
                  <p:embed/>
                </p:oleObj>
              </mc:Choice>
              <mc:Fallback>
                <p:oleObj name="Equation" r:id="rId31" imgW="711000" imgH="393480" progId="Equation.DSMT4">
                  <p:embed/>
                  <p:pic>
                    <p:nvPicPr>
                      <p:cNvPr id="55" name="Object 5"/>
                      <p:cNvPicPr>
                        <a:picLocks noChangeAspect="1" noChangeArrowheads="1"/>
                      </p:cNvPicPr>
                      <p:nvPr/>
                    </p:nvPicPr>
                    <p:blipFill>
                      <a:blip r:embed="rId32"/>
                      <a:srcRect/>
                      <a:stretch>
                        <a:fillRect/>
                      </a:stretch>
                    </p:blipFill>
                    <p:spPr bwMode="auto">
                      <a:xfrm>
                        <a:off x="8736335" y="4279917"/>
                        <a:ext cx="2035175" cy="1066800"/>
                      </a:xfrm>
                      <a:prstGeom prst="rect">
                        <a:avLst/>
                      </a:prstGeom>
                      <a:noFill/>
                      <a:ln>
                        <a:noFill/>
                      </a:ln>
                      <a:effectLst/>
                      <a:extLst/>
                    </p:spPr>
                  </p:pic>
                </p:oleObj>
              </mc:Fallback>
            </mc:AlternateContent>
          </a:graphicData>
        </a:graphic>
      </p:graphicFrame>
      <p:graphicFrame>
        <p:nvGraphicFramePr>
          <p:cNvPr id="37" name="Object 3"/>
          <p:cNvGraphicFramePr>
            <a:graphicFrameLocks noChangeAspect="1"/>
          </p:cNvGraphicFramePr>
          <p:nvPr>
            <p:extLst>
              <p:ext uri="{D42A27DB-BD31-4B8C-83A1-F6EECF244321}">
                <p14:modId xmlns:p14="http://schemas.microsoft.com/office/powerpoint/2010/main" val="3860030573"/>
              </p:ext>
            </p:extLst>
          </p:nvPr>
        </p:nvGraphicFramePr>
        <p:xfrm>
          <a:off x="598438" y="5042433"/>
          <a:ext cx="3005138" cy="925512"/>
        </p:xfrm>
        <a:graphic>
          <a:graphicData uri="http://schemas.openxmlformats.org/presentationml/2006/ole">
            <mc:AlternateContent xmlns:mc="http://schemas.openxmlformats.org/markup-compatibility/2006">
              <mc:Choice xmlns:v="urn:schemas-microsoft-com:vml" Requires="v">
                <p:oleObj spid="_x0000_s304915" name="Equation" r:id="rId33" imgW="1002960" imgH="330120" progId="Equation.DSMT4">
                  <p:embed/>
                </p:oleObj>
              </mc:Choice>
              <mc:Fallback>
                <p:oleObj name="Equation" r:id="rId33" imgW="1002960" imgH="330120" progId="Equation.DSMT4">
                  <p:embed/>
                  <p:pic>
                    <p:nvPicPr>
                      <p:cNvPr id="56" name="Object 3"/>
                      <p:cNvPicPr>
                        <a:picLocks noChangeAspect="1" noChangeArrowheads="1"/>
                      </p:cNvPicPr>
                      <p:nvPr/>
                    </p:nvPicPr>
                    <p:blipFill>
                      <a:blip r:embed="rId34"/>
                      <a:srcRect/>
                      <a:stretch>
                        <a:fillRect/>
                      </a:stretch>
                    </p:blipFill>
                    <p:spPr bwMode="auto">
                      <a:xfrm>
                        <a:off x="598438" y="5042433"/>
                        <a:ext cx="3005138" cy="925512"/>
                      </a:xfrm>
                      <a:prstGeom prst="rect">
                        <a:avLst/>
                      </a:prstGeom>
                      <a:noFill/>
                      <a:ln>
                        <a:noFill/>
                      </a:ln>
                      <a:effectLst/>
                      <a:extLst/>
                    </p:spPr>
                  </p:pic>
                </p:oleObj>
              </mc:Fallback>
            </mc:AlternateContent>
          </a:graphicData>
        </a:graphic>
      </p:graphicFrame>
      <p:graphicFrame>
        <p:nvGraphicFramePr>
          <p:cNvPr id="38" name="Object 5"/>
          <p:cNvGraphicFramePr>
            <a:graphicFrameLocks noChangeAspect="1"/>
          </p:cNvGraphicFramePr>
          <p:nvPr>
            <p:extLst>
              <p:ext uri="{D42A27DB-BD31-4B8C-83A1-F6EECF244321}">
                <p14:modId xmlns:p14="http://schemas.microsoft.com/office/powerpoint/2010/main" val="2714793347"/>
              </p:ext>
            </p:extLst>
          </p:nvPr>
        </p:nvGraphicFramePr>
        <p:xfrm>
          <a:off x="3550705" y="4951604"/>
          <a:ext cx="2257425" cy="1066800"/>
        </p:xfrm>
        <a:graphic>
          <a:graphicData uri="http://schemas.openxmlformats.org/presentationml/2006/ole">
            <mc:AlternateContent xmlns:mc="http://schemas.openxmlformats.org/markup-compatibility/2006">
              <mc:Choice xmlns:v="urn:schemas-microsoft-com:vml" Requires="v">
                <p:oleObj spid="_x0000_s304916" name="Equation" r:id="rId35" imgW="672840" imgH="393480" progId="Equation.DSMT4">
                  <p:embed/>
                </p:oleObj>
              </mc:Choice>
              <mc:Fallback>
                <p:oleObj name="Equation" r:id="rId35" imgW="672840" imgH="393480" progId="Equation.DSMT4">
                  <p:embed/>
                  <p:pic>
                    <p:nvPicPr>
                      <p:cNvPr id="57" name="Object 5"/>
                      <p:cNvPicPr>
                        <a:picLocks noChangeAspect="1" noChangeArrowheads="1"/>
                      </p:cNvPicPr>
                      <p:nvPr/>
                    </p:nvPicPr>
                    <p:blipFill>
                      <a:blip r:embed="rId36"/>
                      <a:srcRect/>
                      <a:stretch>
                        <a:fillRect/>
                      </a:stretch>
                    </p:blipFill>
                    <p:spPr bwMode="auto">
                      <a:xfrm>
                        <a:off x="3550705" y="4951604"/>
                        <a:ext cx="22574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5"/>
          <p:cNvGraphicFramePr>
            <a:graphicFrameLocks noChangeAspect="1"/>
          </p:cNvGraphicFramePr>
          <p:nvPr>
            <p:extLst>
              <p:ext uri="{D42A27DB-BD31-4B8C-83A1-F6EECF244321}">
                <p14:modId xmlns:p14="http://schemas.microsoft.com/office/powerpoint/2010/main" val="349104802"/>
              </p:ext>
            </p:extLst>
          </p:nvPr>
        </p:nvGraphicFramePr>
        <p:xfrm>
          <a:off x="6624602" y="5100700"/>
          <a:ext cx="2689225" cy="620713"/>
        </p:xfrm>
        <a:graphic>
          <a:graphicData uri="http://schemas.openxmlformats.org/presentationml/2006/ole">
            <mc:AlternateContent xmlns:mc="http://schemas.openxmlformats.org/markup-compatibility/2006">
              <mc:Choice xmlns:v="urn:schemas-microsoft-com:vml" Requires="v">
                <p:oleObj spid="_x0000_s304917" name="Equation" r:id="rId37" imgW="939600" imgH="228600" progId="Equation.DSMT4">
                  <p:embed/>
                </p:oleObj>
              </mc:Choice>
              <mc:Fallback>
                <p:oleObj name="Equation" r:id="rId37" imgW="939600" imgH="228600" progId="Equation.DSMT4">
                  <p:embed/>
                  <p:pic>
                    <p:nvPicPr>
                      <p:cNvPr id="58" name="Object 5"/>
                      <p:cNvPicPr>
                        <a:picLocks noChangeAspect="1" noChangeArrowheads="1"/>
                      </p:cNvPicPr>
                      <p:nvPr/>
                    </p:nvPicPr>
                    <p:blipFill>
                      <a:blip r:embed="rId38"/>
                      <a:srcRect/>
                      <a:stretch>
                        <a:fillRect/>
                      </a:stretch>
                    </p:blipFill>
                    <p:spPr bwMode="auto">
                      <a:xfrm>
                        <a:off x="6624602" y="5100700"/>
                        <a:ext cx="2689225" cy="620713"/>
                      </a:xfrm>
                      <a:prstGeom prst="rect">
                        <a:avLst/>
                      </a:prstGeom>
                      <a:noFill/>
                      <a:ln>
                        <a:noFill/>
                      </a:ln>
                      <a:effectLst/>
                      <a:extLst/>
                    </p:spPr>
                  </p:pic>
                </p:oleObj>
              </mc:Fallback>
            </mc:AlternateContent>
          </a:graphicData>
        </a:graphic>
      </p:graphicFrame>
      <p:graphicFrame>
        <p:nvGraphicFramePr>
          <p:cNvPr id="41" name="Object 43"/>
          <p:cNvGraphicFramePr>
            <a:graphicFrameLocks noChangeAspect="1"/>
          </p:cNvGraphicFramePr>
          <p:nvPr>
            <p:extLst>
              <p:ext uri="{D42A27DB-BD31-4B8C-83A1-F6EECF244321}">
                <p14:modId xmlns:p14="http://schemas.microsoft.com/office/powerpoint/2010/main" val="1516492395"/>
              </p:ext>
            </p:extLst>
          </p:nvPr>
        </p:nvGraphicFramePr>
        <p:xfrm>
          <a:off x="3677240" y="3513347"/>
          <a:ext cx="352910" cy="578060"/>
        </p:xfrm>
        <a:graphic>
          <a:graphicData uri="http://schemas.openxmlformats.org/presentationml/2006/ole">
            <mc:AlternateContent xmlns:mc="http://schemas.openxmlformats.org/markup-compatibility/2006">
              <mc:Choice xmlns:v="urn:schemas-microsoft-com:vml" Requires="v">
                <p:oleObj spid="_x0000_s304918" name="Equation" r:id="rId39" imgW="241200" imgH="393480" progId="Equation.DSMT4">
                  <p:embed/>
                </p:oleObj>
              </mc:Choice>
              <mc:Fallback>
                <p:oleObj name="Equation" r:id="rId39" imgW="241200" imgH="393480" progId="Equation.DSMT4">
                  <p:embed/>
                  <p:pic>
                    <p:nvPicPr>
                      <p:cNvPr id="8" name="Object 43"/>
                      <p:cNvPicPr>
                        <a:picLocks noChangeAspect="1" noChangeArrowheads="1"/>
                      </p:cNvPicPr>
                      <p:nvPr/>
                    </p:nvPicPr>
                    <p:blipFill>
                      <a:blip r:embed="rId40"/>
                      <a:srcRect/>
                      <a:stretch>
                        <a:fillRect/>
                      </a:stretch>
                    </p:blipFill>
                    <p:spPr bwMode="auto">
                      <a:xfrm>
                        <a:off x="3677240" y="3513347"/>
                        <a:ext cx="352910" cy="578060"/>
                      </a:xfrm>
                      <a:prstGeom prst="rect">
                        <a:avLst/>
                      </a:prstGeom>
                      <a:solidFill>
                        <a:schemeClr val="bg1"/>
                      </a:solidFill>
                      <a:ln>
                        <a:noFill/>
                      </a:ln>
                      <a:effectLst/>
                      <a:extLst/>
                    </p:spPr>
                  </p:pic>
                </p:oleObj>
              </mc:Fallback>
            </mc:AlternateContent>
          </a:graphicData>
        </a:graphic>
      </p:graphicFrame>
      <p:graphicFrame>
        <p:nvGraphicFramePr>
          <p:cNvPr id="42" name="Object 43"/>
          <p:cNvGraphicFramePr>
            <a:graphicFrameLocks noChangeAspect="1"/>
          </p:cNvGraphicFramePr>
          <p:nvPr>
            <p:extLst>
              <p:ext uri="{D42A27DB-BD31-4B8C-83A1-F6EECF244321}">
                <p14:modId xmlns:p14="http://schemas.microsoft.com/office/powerpoint/2010/main" val="4044505853"/>
              </p:ext>
            </p:extLst>
          </p:nvPr>
        </p:nvGraphicFramePr>
        <p:xfrm>
          <a:off x="2155814" y="3498317"/>
          <a:ext cx="239713" cy="577850"/>
        </p:xfrm>
        <a:graphic>
          <a:graphicData uri="http://schemas.openxmlformats.org/presentationml/2006/ole">
            <mc:AlternateContent xmlns:mc="http://schemas.openxmlformats.org/markup-compatibility/2006">
              <mc:Choice xmlns:v="urn:schemas-microsoft-com:vml" Requires="v">
                <p:oleObj spid="_x0000_s304919" name="Equation" r:id="rId41" imgW="164880" imgH="393480" progId="Equation.DSMT4">
                  <p:embed/>
                </p:oleObj>
              </mc:Choice>
              <mc:Fallback>
                <p:oleObj name="Equation" r:id="rId41" imgW="164880" imgH="393480" progId="Equation.DSMT4">
                  <p:embed/>
                  <p:pic>
                    <p:nvPicPr>
                      <p:cNvPr id="41" name="Object 43"/>
                      <p:cNvPicPr>
                        <a:picLocks noChangeAspect="1" noChangeArrowheads="1"/>
                      </p:cNvPicPr>
                      <p:nvPr/>
                    </p:nvPicPr>
                    <p:blipFill>
                      <a:blip r:embed="rId42"/>
                      <a:srcRect/>
                      <a:stretch>
                        <a:fillRect/>
                      </a:stretch>
                    </p:blipFill>
                    <p:spPr bwMode="auto">
                      <a:xfrm>
                        <a:off x="2155814" y="3498317"/>
                        <a:ext cx="239713" cy="577850"/>
                      </a:xfrm>
                      <a:prstGeom prst="rect">
                        <a:avLst/>
                      </a:prstGeom>
                      <a:solidFill>
                        <a:schemeClr val="bg1"/>
                      </a:solidFill>
                      <a:ln>
                        <a:noFill/>
                      </a:ln>
                      <a:effectLst/>
                      <a:extLst/>
                    </p:spPr>
                  </p:pic>
                </p:oleObj>
              </mc:Fallback>
            </mc:AlternateContent>
          </a:graphicData>
        </a:graphic>
      </p:graphicFrame>
      <p:graphicFrame>
        <p:nvGraphicFramePr>
          <p:cNvPr id="43" name="Object 5"/>
          <p:cNvGraphicFramePr>
            <a:graphicFrameLocks noChangeAspect="1"/>
          </p:cNvGraphicFramePr>
          <p:nvPr>
            <p:extLst>
              <p:ext uri="{D42A27DB-BD31-4B8C-83A1-F6EECF244321}">
                <p14:modId xmlns:p14="http://schemas.microsoft.com/office/powerpoint/2010/main" val="4264176807"/>
              </p:ext>
            </p:extLst>
          </p:nvPr>
        </p:nvGraphicFramePr>
        <p:xfrm>
          <a:off x="9213186" y="4901145"/>
          <a:ext cx="2035175" cy="1066800"/>
        </p:xfrm>
        <a:graphic>
          <a:graphicData uri="http://schemas.openxmlformats.org/presentationml/2006/ole">
            <mc:AlternateContent xmlns:mc="http://schemas.openxmlformats.org/markup-compatibility/2006">
              <mc:Choice xmlns:v="urn:schemas-microsoft-com:vml" Requires="v">
                <p:oleObj spid="_x0000_s304920" name="Equation" r:id="rId43" imgW="711000" imgH="393480" progId="Equation.DSMT4">
                  <p:embed/>
                </p:oleObj>
              </mc:Choice>
              <mc:Fallback>
                <p:oleObj name="Equation" r:id="rId43" imgW="711000" imgH="393480" progId="Equation.DSMT4">
                  <p:embed/>
                  <p:pic>
                    <p:nvPicPr>
                      <p:cNvPr id="36" name="Object 5"/>
                      <p:cNvPicPr>
                        <a:picLocks noChangeAspect="1" noChangeArrowheads="1"/>
                      </p:cNvPicPr>
                      <p:nvPr/>
                    </p:nvPicPr>
                    <p:blipFill>
                      <a:blip r:embed="rId44"/>
                      <a:srcRect/>
                      <a:stretch>
                        <a:fillRect/>
                      </a:stretch>
                    </p:blipFill>
                    <p:spPr bwMode="auto">
                      <a:xfrm>
                        <a:off x="9213186" y="4901145"/>
                        <a:ext cx="2035175" cy="1066800"/>
                      </a:xfrm>
                      <a:prstGeom prst="rect">
                        <a:avLst/>
                      </a:prstGeom>
                      <a:noFill/>
                      <a:ln>
                        <a:noFill/>
                      </a:ln>
                      <a:effectLst/>
                      <a:extLst/>
                    </p:spPr>
                  </p:pic>
                </p:oleObj>
              </mc:Fallback>
            </mc:AlternateContent>
          </a:graphicData>
        </a:graphic>
      </p:graphicFrame>
      <p:graphicFrame>
        <p:nvGraphicFramePr>
          <p:cNvPr id="44" name="Object 73"/>
          <p:cNvGraphicFramePr>
            <a:graphicFrameLocks noChangeAspect="1"/>
          </p:cNvGraphicFramePr>
          <p:nvPr>
            <p:extLst>
              <p:ext uri="{D42A27DB-BD31-4B8C-83A1-F6EECF244321}">
                <p14:modId xmlns:p14="http://schemas.microsoft.com/office/powerpoint/2010/main" val="964474540"/>
              </p:ext>
            </p:extLst>
          </p:nvPr>
        </p:nvGraphicFramePr>
        <p:xfrm>
          <a:off x="4589257" y="2950570"/>
          <a:ext cx="281560" cy="295275"/>
        </p:xfrm>
        <a:graphic>
          <a:graphicData uri="http://schemas.openxmlformats.org/presentationml/2006/ole">
            <mc:AlternateContent xmlns:mc="http://schemas.openxmlformats.org/markup-compatibility/2006">
              <mc:Choice xmlns:v="urn:schemas-microsoft-com:vml" Requires="v">
                <p:oleObj spid="_x0000_s304921" name="Equation" r:id="rId45" imgW="164880" imgH="164880" progId="Equation.DSMT4">
                  <p:embed/>
                </p:oleObj>
              </mc:Choice>
              <mc:Fallback>
                <p:oleObj name="Equation" r:id="rId45" imgW="164880" imgH="164880" progId="Equation.DSMT4">
                  <p:embed/>
                  <p:pic>
                    <p:nvPicPr>
                      <p:cNvPr id="18" name="Object 73"/>
                      <p:cNvPicPr>
                        <a:picLocks noChangeAspect="1" noChangeArrowheads="1"/>
                      </p:cNvPicPr>
                      <p:nvPr/>
                    </p:nvPicPr>
                    <p:blipFill>
                      <a:blip r:embed="rId16"/>
                      <a:srcRect/>
                      <a:stretch>
                        <a:fillRect/>
                      </a:stretch>
                    </p:blipFill>
                    <p:spPr bwMode="auto">
                      <a:xfrm>
                        <a:off x="4589257" y="2950570"/>
                        <a:ext cx="281560" cy="295275"/>
                      </a:xfrm>
                      <a:prstGeom prst="rect">
                        <a:avLst/>
                      </a:prstGeom>
                      <a:solidFill>
                        <a:schemeClr val="bg1"/>
                      </a:solidFill>
                      <a:ln>
                        <a:noFill/>
                      </a:ln>
                      <a:effectLst/>
                      <a:extLst/>
                    </p:spPr>
                  </p:pic>
                </p:oleObj>
              </mc:Fallback>
            </mc:AlternateContent>
          </a:graphicData>
        </a:graphic>
      </p:graphicFrame>
      <p:graphicFrame>
        <p:nvGraphicFramePr>
          <p:cNvPr id="45" name="Object 72"/>
          <p:cNvGraphicFramePr>
            <a:graphicFrameLocks noChangeAspect="1"/>
          </p:cNvGraphicFramePr>
          <p:nvPr>
            <p:extLst>
              <p:ext uri="{D42A27DB-BD31-4B8C-83A1-F6EECF244321}">
                <p14:modId xmlns:p14="http://schemas.microsoft.com/office/powerpoint/2010/main" val="1981544112"/>
              </p:ext>
            </p:extLst>
          </p:nvPr>
        </p:nvGraphicFramePr>
        <p:xfrm>
          <a:off x="1476176" y="2950570"/>
          <a:ext cx="257736" cy="335757"/>
        </p:xfrm>
        <a:graphic>
          <a:graphicData uri="http://schemas.openxmlformats.org/presentationml/2006/ole">
            <mc:AlternateContent xmlns:mc="http://schemas.openxmlformats.org/markup-compatibility/2006">
              <mc:Choice xmlns:v="urn:schemas-microsoft-com:vml" Requires="v">
                <p:oleObj spid="_x0000_s304922" name="Equation" r:id="rId46" imgW="152280" imgH="177480" progId="Equation.DSMT4">
                  <p:embed/>
                </p:oleObj>
              </mc:Choice>
              <mc:Fallback>
                <p:oleObj name="Equation" r:id="rId46" imgW="152280" imgH="177480" progId="Equation.DSMT4">
                  <p:embed/>
                  <p:pic>
                    <p:nvPicPr>
                      <p:cNvPr id="17" name="Object 72"/>
                      <p:cNvPicPr>
                        <a:picLocks noChangeAspect="1" noChangeArrowheads="1"/>
                      </p:cNvPicPr>
                      <p:nvPr/>
                    </p:nvPicPr>
                    <p:blipFill>
                      <a:blip r:embed="rId14"/>
                      <a:srcRect/>
                      <a:stretch>
                        <a:fillRect/>
                      </a:stretch>
                    </p:blipFill>
                    <p:spPr bwMode="auto">
                      <a:xfrm>
                        <a:off x="1476176" y="2950570"/>
                        <a:ext cx="257736" cy="335757"/>
                      </a:xfrm>
                      <a:prstGeom prst="rect">
                        <a:avLst/>
                      </a:prstGeom>
                      <a:solidFill>
                        <a:schemeClr val="bg1"/>
                      </a:solidFill>
                      <a:ln>
                        <a:noFill/>
                      </a:ln>
                      <a:effectLst/>
                      <a:extLst/>
                    </p:spPr>
                  </p:pic>
                </p:oleObj>
              </mc:Fallback>
            </mc:AlternateContent>
          </a:graphicData>
        </a:graphic>
      </p:graphicFrame>
      <p:sp>
        <p:nvSpPr>
          <p:cNvPr id="48" name="Text Box 9"/>
          <p:cNvSpPr txBox="1">
            <a:spLocks noChangeArrowheads="1"/>
          </p:cNvSpPr>
          <p:nvPr/>
        </p:nvSpPr>
        <p:spPr bwMode="auto">
          <a:xfrm>
            <a:off x="56160" y="1374518"/>
            <a:ext cx="8333742"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微段的动生电动势</a:t>
            </a:r>
            <a:r>
              <a:rPr lang="zh-CN" altLang="en-US" sz="2800" b="1" dirty="0">
                <a:solidFill>
                  <a:srgbClr val="C00000"/>
                </a:solidFill>
                <a:latin typeface="楷体" panose="02010609060101010101" pitchFamily="49" charset="-122"/>
                <a:ea typeface="楷体" panose="02010609060101010101" pitchFamily="49" charset="-122"/>
              </a:rPr>
              <a:t>的方向为      沿它的投影方向。</a:t>
            </a:r>
          </a:p>
        </p:txBody>
      </p:sp>
      <p:graphicFrame>
        <p:nvGraphicFramePr>
          <p:cNvPr id="49" name="Object 10"/>
          <p:cNvGraphicFramePr>
            <a:graphicFrameLocks noChangeAspect="1"/>
          </p:cNvGraphicFramePr>
          <p:nvPr>
            <p:extLst>
              <p:ext uri="{D42A27DB-BD31-4B8C-83A1-F6EECF244321}">
                <p14:modId xmlns:p14="http://schemas.microsoft.com/office/powerpoint/2010/main" val="1468196591"/>
              </p:ext>
            </p:extLst>
          </p:nvPr>
        </p:nvGraphicFramePr>
        <p:xfrm>
          <a:off x="4531643" y="1378718"/>
          <a:ext cx="1053832" cy="487363"/>
        </p:xfrm>
        <a:graphic>
          <a:graphicData uri="http://schemas.openxmlformats.org/presentationml/2006/ole">
            <mc:AlternateContent xmlns:mc="http://schemas.openxmlformats.org/markup-compatibility/2006">
              <mc:Choice xmlns:v="urn:schemas-microsoft-com:vml" Requires="v">
                <p:oleObj spid="_x0000_s304923" name="公式" r:id="rId47" imgW="342720" imgH="215640" progId="Equation.3">
                  <p:embed/>
                </p:oleObj>
              </mc:Choice>
              <mc:Fallback>
                <p:oleObj name="公式" r:id="rId47" imgW="342720" imgH="215640" progId="Equation.3">
                  <p:embed/>
                  <p:pic>
                    <p:nvPicPr>
                      <p:cNvPr id="48" name="Object 10"/>
                      <p:cNvPicPr>
                        <a:picLocks noChangeAspect="1" noChangeArrowheads="1"/>
                      </p:cNvPicPr>
                      <p:nvPr/>
                    </p:nvPicPr>
                    <p:blipFill>
                      <a:blip r:embed="rId48"/>
                      <a:srcRect/>
                      <a:stretch>
                        <a:fillRect/>
                      </a:stretch>
                    </p:blipFill>
                    <p:spPr bwMode="auto">
                      <a:xfrm>
                        <a:off x="4531643" y="1378718"/>
                        <a:ext cx="1053832" cy="487363"/>
                      </a:xfrm>
                      <a:prstGeom prst="rect">
                        <a:avLst/>
                      </a:prstGeom>
                      <a:noFill/>
                      <a:ln>
                        <a:noFill/>
                      </a:ln>
                      <a:effectLst/>
                      <a:extLst/>
                    </p:spPr>
                  </p:pic>
                </p:oleObj>
              </mc:Fallback>
            </mc:AlternateContent>
          </a:graphicData>
        </a:graphic>
      </p:graphicFrame>
      <p:grpSp>
        <p:nvGrpSpPr>
          <p:cNvPr id="50" name="Group 25"/>
          <p:cNvGrpSpPr>
            <a:grpSpLocks/>
          </p:cNvGrpSpPr>
          <p:nvPr/>
        </p:nvGrpSpPr>
        <p:grpSpPr bwMode="auto">
          <a:xfrm>
            <a:off x="4301590" y="5664719"/>
            <a:ext cx="3500437" cy="1109833"/>
            <a:chOff x="1776" y="3600"/>
            <a:chExt cx="1584" cy="580"/>
          </a:xfrm>
        </p:grpSpPr>
        <p:sp>
          <p:nvSpPr>
            <p:cNvPr id="51"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6"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57"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8"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59" name="Object 72"/>
          <p:cNvGraphicFramePr>
            <a:graphicFrameLocks noChangeAspect="1"/>
          </p:cNvGraphicFramePr>
          <p:nvPr>
            <p:extLst>
              <p:ext uri="{D42A27DB-BD31-4B8C-83A1-F6EECF244321}">
                <p14:modId xmlns:p14="http://schemas.microsoft.com/office/powerpoint/2010/main" val="4287302901"/>
              </p:ext>
            </p:extLst>
          </p:nvPr>
        </p:nvGraphicFramePr>
        <p:xfrm>
          <a:off x="9731446" y="1030634"/>
          <a:ext cx="328931" cy="428504"/>
        </p:xfrm>
        <a:graphic>
          <a:graphicData uri="http://schemas.openxmlformats.org/presentationml/2006/ole">
            <mc:AlternateContent xmlns:mc="http://schemas.openxmlformats.org/markup-compatibility/2006">
              <mc:Choice xmlns:v="urn:schemas-microsoft-com:vml" Requires="v">
                <p:oleObj spid="_x0000_s304924" name="Equation" r:id="rId49" imgW="152280" imgH="177480" progId="Equation.DSMT4">
                  <p:embed/>
                </p:oleObj>
              </mc:Choice>
              <mc:Fallback>
                <p:oleObj name="Equation" r:id="rId49" imgW="152280" imgH="177480" progId="Equation.DSMT4">
                  <p:embed/>
                  <p:pic>
                    <p:nvPicPr>
                      <p:cNvPr id="46" name="Object 72"/>
                      <p:cNvPicPr>
                        <a:picLocks noChangeAspect="1" noChangeArrowheads="1"/>
                      </p:cNvPicPr>
                      <p:nvPr/>
                    </p:nvPicPr>
                    <p:blipFill>
                      <a:blip r:embed="rId14"/>
                      <a:srcRect/>
                      <a:stretch>
                        <a:fillRect/>
                      </a:stretch>
                    </p:blipFill>
                    <p:spPr bwMode="auto">
                      <a:xfrm>
                        <a:off x="9731446" y="1030634"/>
                        <a:ext cx="328931" cy="428504"/>
                      </a:xfrm>
                      <a:prstGeom prst="rect">
                        <a:avLst/>
                      </a:prstGeom>
                      <a:solidFill>
                        <a:srgbClr val="00FF00"/>
                      </a:solidFill>
                      <a:ln>
                        <a:solidFill>
                          <a:srgbClr val="00FF00"/>
                        </a:solidFill>
                      </a:ln>
                      <a:effectLst/>
                      <a:extLst/>
                    </p:spPr>
                  </p:pic>
                </p:oleObj>
              </mc:Fallback>
            </mc:AlternateContent>
          </a:graphicData>
        </a:graphic>
      </p:graphicFrame>
    </p:spTree>
    <p:extLst>
      <p:ext uri="{BB962C8B-B14F-4D97-AF65-F5344CB8AC3E}">
        <p14:creationId xmlns:p14="http://schemas.microsoft.com/office/powerpoint/2010/main" val="188617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circle(in)">
                                      <p:cBhvr>
                                        <p:cTn id="74" dur="20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down)">
                                      <p:cBhvr>
                                        <p:cTn id="79" dur="500"/>
                                        <p:tgtEl>
                                          <p:spTgt spid="33"/>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circle(in)">
                                      <p:cBhvr>
                                        <p:cTn id="84" dur="2000"/>
                                        <p:tgtEl>
                                          <p:spTgt spid="34"/>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1000"/>
                                        <p:tgtEl>
                                          <p:spTgt spid="35"/>
                                        </p:tgtEl>
                                      </p:cBhvr>
                                    </p:animEffect>
                                    <p:anim calcmode="lin" valueType="num">
                                      <p:cBhvr>
                                        <p:cTn id="90" dur="1000" fill="hold"/>
                                        <p:tgtEl>
                                          <p:spTgt spid="35"/>
                                        </p:tgtEl>
                                        <p:attrNameLst>
                                          <p:attrName>ppt_x</p:attrName>
                                        </p:attrNameLst>
                                      </p:cBhvr>
                                      <p:tavLst>
                                        <p:tav tm="0">
                                          <p:val>
                                            <p:strVal val="#ppt_x"/>
                                          </p:val>
                                        </p:tav>
                                        <p:tav tm="100000">
                                          <p:val>
                                            <p:strVal val="#ppt_x"/>
                                          </p:val>
                                        </p:tav>
                                      </p:tavLst>
                                    </p:anim>
                                    <p:anim calcmode="lin" valueType="num">
                                      <p:cBhvr>
                                        <p:cTn id="9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36"/>
                                        </p:tgtEl>
                                        <p:attrNameLst>
                                          <p:attrName>style.visibility</p:attrName>
                                        </p:attrNameLst>
                                      </p:cBhvr>
                                      <p:to>
                                        <p:strVal val="visible"/>
                                      </p:to>
                                    </p:set>
                                    <p:anim calcmode="lin" valueType="num">
                                      <p:cBhvr>
                                        <p:cTn id="96" dur="1000" fill="hold"/>
                                        <p:tgtEl>
                                          <p:spTgt spid="36"/>
                                        </p:tgtEl>
                                        <p:attrNameLst>
                                          <p:attrName>ppt_w</p:attrName>
                                        </p:attrNameLst>
                                      </p:cBhvr>
                                      <p:tavLst>
                                        <p:tav tm="0">
                                          <p:val>
                                            <p:fltVal val="0"/>
                                          </p:val>
                                        </p:tav>
                                        <p:tav tm="100000">
                                          <p:val>
                                            <p:strVal val="#ppt_w"/>
                                          </p:val>
                                        </p:tav>
                                      </p:tavLst>
                                    </p:anim>
                                    <p:anim calcmode="lin" valueType="num">
                                      <p:cBhvr>
                                        <p:cTn id="97" dur="1000" fill="hold"/>
                                        <p:tgtEl>
                                          <p:spTgt spid="36"/>
                                        </p:tgtEl>
                                        <p:attrNameLst>
                                          <p:attrName>ppt_h</p:attrName>
                                        </p:attrNameLst>
                                      </p:cBhvr>
                                      <p:tavLst>
                                        <p:tav tm="0">
                                          <p:val>
                                            <p:fltVal val="0"/>
                                          </p:val>
                                        </p:tav>
                                        <p:tav tm="100000">
                                          <p:val>
                                            <p:strVal val="#ppt_h"/>
                                          </p:val>
                                        </p:tav>
                                      </p:tavLst>
                                    </p:anim>
                                    <p:anim calcmode="lin" valueType="num">
                                      <p:cBhvr>
                                        <p:cTn id="98" dur="1000" fill="hold"/>
                                        <p:tgtEl>
                                          <p:spTgt spid="36"/>
                                        </p:tgtEl>
                                        <p:attrNameLst>
                                          <p:attrName>style.rotation</p:attrName>
                                        </p:attrNameLst>
                                      </p:cBhvr>
                                      <p:tavLst>
                                        <p:tav tm="0">
                                          <p:val>
                                            <p:fltVal val="90"/>
                                          </p:val>
                                        </p:tav>
                                        <p:tav tm="100000">
                                          <p:val>
                                            <p:fltVal val="0"/>
                                          </p:val>
                                        </p:tav>
                                      </p:tavLst>
                                    </p:anim>
                                    <p:animEffect transition="in" filter="fade">
                                      <p:cBhvr>
                                        <p:cTn id="99" dur="10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1000"/>
                                        <p:tgtEl>
                                          <p:spTgt spid="37"/>
                                        </p:tgtEl>
                                      </p:cBhvr>
                                    </p:animEffect>
                                    <p:anim calcmode="lin" valueType="num">
                                      <p:cBhvr>
                                        <p:cTn id="105" dur="1000" fill="hold"/>
                                        <p:tgtEl>
                                          <p:spTgt spid="37"/>
                                        </p:tgtEl>
                                        <p:attrNameLst>
                                          <p:attrName>ppt_x</p:attrName>
                                        </p:attrNameLst>
                                      </p:cBhvr>
                                      <p:tavLst>
                                        <p:tav tm="0">
                                          <p:val>
                                            <p:strVal val="#ppt_x"/>
                                          </p:val>
                                        </p:tav>
                                        <p:tav tm="100000">
                                          <p:val>
                                            <p:strVal val="#ppt_x"/>
                                          </p:val>
                                        </p:tav>
                                      </p:tavLst>
                                    </p:anim>
                                    <p:anim calcmode="lin" valueType="num">
                                      <p:cBhvr>
                                        <p:cTn id="10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p:cTn id="111" dur="1000" fill="hold"/>
                                        <p:tgtEl>
                                          <p:spTgt spid="38"/>
                                        </p:tgtEl>
                                        <p:attrNameLst>
                                          <p:attrName>ppt_w</p:attrName>
                                        </p:attrNameLst>
                                      </p:cBhvr>
                                      <p:tavLst>
                                        <p:tav tm="0">
                                          <p:val>
                                            <p:fltVal val="0"/>
                                          </p:val>
                                        </p:tav>
                                        <p:tav tm="100000">
                                          <p:val>
                                            <p:strVal val="#ppt_w"/>
                                          </p:val>
                                        </p:tav>
                                      </p:tavLst>
                                    </p:anim>
                                    <p:anim calcmode="lin" valueType="num">
                                      <p:cBhvr>
                                        <p:cTn id="112" dur="1000" fill="hold"/>
                                        <p:tgtEl>
                                          <p:spTgt spid="38"/>
                                        </p:tgtEl>
                                        <p:attrNameLst>
                                          <p:attrName>ppt_h</p:attrName>
                                        </p:attrNameLst>
                                      </p:cBhvr>
                                      <p:tavLst>
                                        <p:tav tm="0">
                                          <p:val>
                                            <p:fltVal val="0"/>
                                          </p:val>
                                        </p:tav>
                                        <p:tav tm="100000">
                                          <p:val>
                                            <p:strVal val="#ppt_h"/>
                                          </p:val>
                                        </p:tav>
                                      </p:tavLst>
                                    </p:anim>
                                    <p:anim calcmode="lin" valueType="num">
                                      <p:cBhvr>
                                        <p:cTn id="113" dur="1000" fill="hold"/>
                                        <p:tgtEl>
                                          <p:spTgt spid="38"/>
                                        </p:tgtEl>
                                        <p:attrNameLst>
                                          <p:attrName>style.rotation</p:attrName>
                                        </p:attrNameLst>
                                      </p:cBhvr>
                                      <p:tavLst>
                                        <p:tav tm="0">
                                          <p:val>
                                            <p:fltVal val="90"/>
                                          </p:val>
                                        </p:tav>
                                        <p:tav tm="100000">
                                          <p:val>
                                            <p:fltVal val="0"/>
                                          </p:val>
                                        </p:tav>
                                      </p:tavLst>
                                    </p:anim>
                                    <p:animEffect transition="in" filter="fade">
                                      <p:cBhvr>
                                        <p:cTn id="114" dur="1000"/>
                                        <p:tgtEl>
                                          <p:spTgt spid="38"/>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nodeType="clickEffect">
                                  <p:stCondLst>
                                    <p:cond delay="0"/>
                                  </p:stCondLst>
                                  <p:childTnLst>
                                    <p:set>
                                      <p:cBhvr>
                                        <p:cTn id="118" dur="1" fill="hold">
                                          <p:stCondLst>
                                            <p:cond delay="0"/>
                                          </p:stCondLst>
                                        </p:cTn>
                                        <p:tgtEl>
                                          <p:spTgt spid="39"/>
                                        </p:tgtEl>
                                        <p:attrNameLst>
                                          <p:attrName>style.visibility</p:attrName>
                                        </p:attrNameLst>
                                      </p:cBhvr>
                                      <p:to>
                                        <p:strVal val="visible"/>
                                      </p:to>
                                    </p:set>
                                    <p:anim calcmode="lin" valueType="num">
                                      <p:cBhvr>
                                        <p:cTn id="119" dur="1000" fill="hold"/>
                                        <p:tgtEl>
                                          <p:spTgt spid="39"/>
                                        </p:tgtEl>
                                        <p:attrNameLst>
                                          <p:attrName>ppt_w</p:attrName>
                                        </p:attrNameLst>
                                      </p:cBhvr>
                                      <p:tavLst>
                                        <p:tav tm="0">
                                          <p:val>
                                            <p:fltVal val="0"/>
                                          </p:val>
                                        </p:tav>
                                        <p:tav tm="100000">
                                          <p:val>
                                            <p:strVal val="#ppt_w"/>
                                          </p:val>
                                        </p:tav>
                                      </p:tavLst>
                                    </p:anim>
                                    <p:anim calcmode="lin" valueType="num">
                                      <p:cBhvr>
                                        <p:cTn id="120" dur="1000" fill="hold"/>
                                        <p:tgtEl>
                                          <p:spTgt spid="39"/>
                                        </p:tgtEl>
                                        <p:attrNameLst>
                                          <p:attrName>ppt_h</p:attrName>
                                        </p:attrNameLst>
                                      </p:cBhvr>
                                      <p:tavLst>
                                        <p:tav tm="0">
                                          <p:val>
                                            <p:fltVal val="0"/>
                                          </p:val>
                                        </p:tav>
                                        <p:tav tm="100000">
                                          <p:val>
                                            <p:strVal val="#ppt_h"/>
                                          </p:val>
                                        </p:tav>
                                      </p:tavLst>
                                    </p:anim>
                                    <p:anim calcmode="lin" valueType="num">
                                      <p:cBhvr>
                                        <p:cTn id="121" dur="1000" fill="hold"/>
                                        <p:tgtEl>
                                          <p:spTgt spid="39"/>
                                        </p:tgtEl>
                                        <p:attrNameLst>
                                          <p:attrName>style.rotation</p:attrName>
                                        </p:attrNameLst>
                                      </p:cBhvr>
                                      <p:tavLst>
                                        <p:tav tm="0">
                                          <p:val>
                                            <p:fltVal val="90"/>
                                          </p:val>
                                        </p:tav>
                                        <p:tav tm="100000">
                                          <p:val>
                                            <p:fltVal val="0"/>
                                          </p:val>
                                        </p:tav>
                                      </p:tavLst>
                                    </p:anim>
                                    <p:animEffect transition="in" filter="fade">
                                      <p:cBhvr>
                                        <p:cTn id="122" dur="1000"/>
                                        <p:tgtEl>
                                          <p:spTgt spid="39"/>
                                        </p:tgtEl>
                                      </p:cBhvr>
                                    </p:animEffect>
                                  </p:childTnLst>
                                </p:cTn>
                              </p:par>
                            </p:childTnLst>
                          </p:cTn>
                        </p:par>
                      </p:childTnLst>
                    </p:cTn>
                  </p:par>
                  <p:par>
                    <p:cTn id="123" fill="hold">
                      <p:stCondLst>
                        <p:cond delay="indefinite"/>
                      </p:stCondLst>
                      <p:childTnLst>
                        <p:par>
                          <p:cTn id="124" fill="hold">
                            <p:stCondLst>
                              <p:cond delay="0"/>
                            </p:stCondLst>
                            <p:childTnLst>
                              <p:par>
                                <p:cTn id="125" presetID="31" presetClass="entr" presetSubtype="0" fill="hold" nodeType="click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1000" fill="hold"/>
                                        <p:tgtEl>
                                          <p:spTgt spid="43"/>
                                        </p:tgtEl>
                                        <p:attrNameLst>
                                          <p:attrName>ppt_w</p:attrName>
                                        </p:attrNameLst>
                                      </p:cBhvr>
                                      <p:tavLst>
                                        <p:tav tm="0">
                                          <p:val>
                                            <p:fltVal val="0"/>
                                          </p:val>
                                        </p:tav>
                                        <p:tav tm="100000">
                                          <p:val>
                                            <p:strVal val="#ppt_w"/>
                                          </p:val>
                                        </p:tav>
                                      </p:tavLst>
                                    </p:anim>
                                    <p:anim calcmode="lin" valueType="num">
                                      <p:cBhvr>
                                        <p:cTn id="128" dur="1000" fill="hold"/>
                                        <p:tgtEl>
                                          <p:spTgt spid="43"/>
                                        </p:tgtEl>
                                        <p:attrNameLst>
                                          <p:attrName>ppt_h</p:attrName>
                                        </p:attrNameLst>
                                      </p:cBhvr>
                                      <p:tavLst>
                                        <p:tav tm="0">
                                          <p:val>
                                            <p:fltVal val="0"/>
                                          </p:val>
                                        </p:tav>
                                        <p:tav tm="100000">
                                          <p:val>
                                            <p:strVal val="#ppt_h"/>
                                          </p:val>
                                        </p:tav>
                                      </p:tavLst>
                                    </p:anim>
                                    <p:anim calcmode="lin" valueType="num">
                                      <p:cBhvr>
                                        <p:cTn id="129" dur="1000" fill="hold"/>
                                        <p:tgtEl>
                                          <p:spTgt spid="43"/>
                                        </p:tgtEl>
                                        <p:attrNameLst>
                                          <p:attrName>style.rotation</p:attrName>
                                        </p:attrNameLst>
                                      </p:cBhvr>
                                      <p:tavLst>
                                        <p:tav tm="0">
                                          <p:val>
                                            <p:fltVal val="90"/>
                                          </p:val>
                                        </p:tav>
                                        <p:tav tm="100000">
                                          <p:val>
                                            <p:fltVal val="0"/>
                                          </p:val>
                                        </p:tav>
                                      </p:tavLst>
                                    </p:anim>
                                    <p:animEffect transition="in" filter="fade">
                                      <p:cBhvr>
                                        <p:cTn id="130" dur="1000"/>
                                        <p:tgtEl>
                                          <p:spTgt spid="4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nodeType="click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wipe(right)">
                                      <p:cBhvr>
                                        <p:cTn id="135" dur="500"/>
                                        <p:tgtEl>
                                          <p:spTgt spid="50"/>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59"/>
                                        </p:tgtEl>
                                        <p:attrNameLst>
                                          <p:attrName>style.visibility</p:attrName>
                                        </p:attrNameLst>
                                      </p:cBhvr>
                                      <p:to>
                                        <p:strVal val="visible"/>
                                      </p:to>
                                    </p:set>
                                    <p:anim calcmode="lin" valueType="num">
                                      <p:cBhvr additive="base">
                                        <p:cTn id="140" dur="500" fill="hold"/>
                                        <p:tgtEl>
                                          <p:spTgt spid="59"/>
                                        </p:tgtEl>
                                        <p:attrNameLst>
                                          <p:attrName>ppt_x</p:attrName>
                                        </p:attrNameLst>
                                      </p:cBhvr>
                                      <p:tavLst>
                                        <p:tav tm="0">
                                          <p:val>
                                            <p:strVal val="#ppt_x"/>
                                          </p:val>
                                        </p:tav>
                                        <p:tav tm="100000">
                                          <p:val>
                                            <p:strVal val="#ppt_x"/>
                                          </p:val>
                                        </p:tav>
                                      </p:tavLst>
                                    </p:anim>
                                    <p:anim calcmode="lin" valueType="num">
                                      <p:cBhvr additive="base">
                                        <p:cTn id="14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26"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9576" y="332656"/>
            <a:ext cx="7776864" cy="1815882"/>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rPr>
              <a:t>长为</a:t>
            </a:r>
            <a:r>
              <a:rPr lang="en-US" altLang="zh-CN" sz="2800" b="1" dirty="0">
                <a:solidFill>
                  <a:srgbClr val="FF0000"/>
                </a:solidFill>
              </a:rPr>
              <a:t>L</a:t>
            </a:r>
            <a:r>
              <a:rPr lang="zh-CN" altLang="en-US" sz="2800" b="1" dirty="0">
                <a:solidFill>
                  <a:srgbClr val="0000FF"/>
                </a:solidFill>
              </a:rPr>
              <a:t>的铜棒，以距端点</a:t>
            </a:r>
            <a:r>
              <a:rPr lang="en-US" altLang="zh-CN" sz="2800" b="1" dirty="0">
                <a:solidFill>
                  <a:srgbClr val="FF0000"/>
                </a:solidFill>
              </a:rPr>
              <a:t>r</a:t>
            </a:r>
            <a:r>
              <a:rPr lang="en-US" altLang="zh-CN" sz="2800" b="1" dirty="0">
                <a:solidFill>
                  <a:srgbClr val="0000FF"/>
                </a:solidFill>
              </a:rPr>
              <a:t> </a:t>
            </a:r>
            <a:r>
              <a:rPr lang="zh-CN" altLang="en-US" sz="2800" b="1" dirty="0">
                <a:solidFill>
                  <a:srgbClr val="0000FF"/>
                </a:solidFill>
              </a:rPr>
              <a:t>处为支点，以角速率</a:t>
            </a:r>
            <a:r>
              <a:rPr lang="en-US" altLang="zh-CN" sz="2800" b="1" dirty="0">
                <a:solidFill>
                  <a:srgbClr val="FF0000"/>
                </a:solidFill>
              </a:rPr>
              <a:t>ω</a:t>
            </a:r>
            <a:r>
              <a:rPr lang="zh-CN" altLang="en-US" sz="2800" b="1" dirty="0">
                <a:solidFill>
                  <a:srgbClr val="0000FF"/>
                </a:solidFill>
              </a:rPr>
              <a:t>绕通过支点且垂直于铜棒的轴转动。设磁感强度为</a:t>
            </a:r>
            <a:r>
              <a:rPr lang="en-US" altLang="zh-CN" sz="2800" b="1" dirty="0">
                <a:solidFill>
                  <a:srgbClr val="FF0000"/>
                </a:solidFill>
              </a:rPr>
              <a:t>B</a:t>
            </a:r>
            <a:r>
              <a:rPr lang="zh-CN" altLang="en-US" sz="2800" b="1" dirty="0">
                <a:solidFill>
                  <a:srgbClr val="0000FF"/>
                </a:solidFill>
              </a:rPr>
              <a:t>的均匀磁场与轴平行，棒两端的电势差为</a:t>
            </a:r>
            <a:r>
              <a:rPr lang="en-US" altLang="zh-CN" sz="2800" b="1" dirty="0">
                <a:solidFill>
                  <a:srgbClr val="0000FF"/>
                </a:solidFill>
              </a:rPr>
              <a:t>____</a:t>
            </a:r>
            <a:r>
              <a:rPr lang="zh-CN" altLang="en-US" sz="2800" b="1" dirty="0">
                <a:solidFill>
                  <a:srgbClr val="0000FF"/>
                </a:solidFill>
              </a:rPr>
              <a:t>。</a:t>
            </a:r>
          </a:p>
        </p:txBody>
      </p:sp>
      <p:pic>
        <p:nvPicPr>
          <p:cNvPr id="238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2148538"/>
            <a:ext cx="8225362"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64"/>
          <p:cNvSpPr>
            <a:spLocks noChangeShapeType="1"/>
          </p:cNvSpPr>
          <p:nvPr/>
        </p:nvSpPr>
        <p:spPr bwMode="auto">
          <a:xfrm flipH="1" flipV="1">
            <a:off x="4910325" y="2867011"/>
            <a:ext cx="648072"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 name="Object 44"/>
          <p:cNvGraphicFramePr>
            <a:graphicFrameLocks noChangeAspect="1"/>
          </p:cNvGraphicFramePr>
          <p:nvPr>
            <p:extLst>
              <p:ext uri="{D42A27DB-BD31-4B8C-83A1-F6EECF244321}">
                <p14:modId xmlns:p14="http://schemas.microsoft.com/office/powerpoint/2010/main" val="2247017758"/>
              </p:ext>
            </p:extLst>
          </p:nvPr>
        </p:nvGraphicFramePr>
        <p:xfrm>
          <a:off x="5017070" y="2238848"/>
          <a:ext cx="1150938" cy="585787"/>
        </p:xfrm>
        <a:graphic>
          <a:graphicData uri="http://schemas.openxmlformats.org/presentationml/2006/ole">
            <mc:AlternateContent xmlns:mc="http://schemas.openxmlformats.org/markup-compatibility/2006">
              <mc:Choice xmlns:v="urn:schemas-microsoft-com:vml" Requires="v">
                <p:oleObj spid="_x0000_s295732" name="公式" r:id="rId5" imgW="342603" imgH="215713" progId="Equation.3">
                  <p:embed/>
                </p:oleObj>
              </mc:Choice>
              <mc:Fallback>
                <p:oleObj name="公式" r:id="rId5" imgW="342603" imgH="215713" progId="Equation.3">
                  <p:embed/>
                  <p:pic>
                    <p:nvPicPr>
                      <p:cNvPr id="39"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7070" y="2238848"/>
                        <a:ext cx="1150938" cy="585787"/>
                      </a:xfrm>
                      <a:prstGeom prst="rect">
                        <a:avLst/>
                      </a:prstGeom>
                      <a:solidFill>
                        <a:srgbClr val="FFFF00"/>
                      </a:solidFill>
                      <a:ln>
                        <a:noFill/>
                      </a:ln>
                      <a:effectLst/>
                      <a:extLst/>
                    </p:spPr>
                  </p:pic>
                </p:oleObj>
              </mc:Fallback>
            </mc:AlternateContent>
          </a:graphicData>
        </a:graphic>
      </p:graphicFrame>
      <p:sp>
        <p:nvSpPr>
          <p:cNvPr id="8" name="AutoShape 98"/>
          <p:cNvSpPr>
            <a:spLocks noChangeArrowheads="1"/>
          </p:cNvSpPr>
          <p:nvPr/>
        </p:nvSpPr>
        <p:spPr bwMode="auto">
          <a:xfrm flipV="1">
            <a:off x="3160122" y="3012634"/>
            <a:ext cx="326623" cy="178112"/>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 name="Line 64"/>
          <p:cNvSpPr>
            <a:spLocks noChangeShapeType="1"/>
          </p:cNvSpPr>
          <p:nvPr/>
        </p:nvSpPr>
        <p:spPr bwMode="auto">
          <a:xfrm flipH="1">
            <a:off x="3304137" y="3190746"/>
            <a:ext cx="0" cy="720080"/>
          </a:xfrm>
          <a:prstGeom prst="line">
            <a:avLst/>
          </a:prstGeom>
          <a:noFill/>
          <a:ln w="38100">
            <a:solidFill>
              <a:srgbClr val="00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 name="Object 43"/>
          <p:cNvGraphicFramePr>
            <a:graphicFrameLocks noChangeAspect="1"/>
          </p:cNvGraphicFramePr>
          <p:nvPr>
            <p:extLst>
              <p:ext uri="{D42A27DB-BD31-4B8C-83A1-F6EECF244321}">
                <p14:modId xmlns:p14="http://schemas.microsoft.com/office/powerpoint/2010/main" val="2756114239"/>
              </p:ext>
            </p:extLst>
          </p:nvPr>
        </p:nvGraphicFramePr>
        <p:xfrm>
          <a:off x="3101976" y="3932899"/>
          <a:ext cx="442913" cy="622300"/>
        </p:xfrm>
        <a:graphic>
          <a:graphicData uri="http://schemas.openxmlformats.org/presentationml/2006/ole">
            <mc:AlternateContent xmlns:mc="http://schemas.openxmlformats.org/markup-compatibility/2006">
              <mc:Choice xmlns:v="urn:schemas-microsoft-com:vml" Requires="v">
                <p:oleObj spid="_x0000_s295733" name="公式" r:id="rId7" imgW="126720" imgH="177480" progId="Equation.3">
                  <p:embed/>
                </p:oleObj>
              </mc:Choice>
              <mc:Fallback>
                <p:oleObj name="公式" r:id="rId7" imgW="126720" imgH="177480" progId="Equation.3">
                  <p:embed/>
                  <p:pic>
                    <p:nvPicPr>
                      <p:cNvPr id="37" name="Object 43"/>
                      <p:cNvPicPr>
                        <a:picLocks noChangeAspect="1" noChangeArrowheads="1"/>
                      </p:cNvPicPr>
                      <p:nvPr/>
                    </p:nvPicPr>
                    <p:blipFill>
                      <a:blip r:embed="rId8"/>
                      <a:srcRect/>
                      <a:stretch>
                        <a:fillRect/>
                      </a:stretch>
                    </p:blipFill>
                    <p:spPr bwMode="auto">
                      <a:xfrm>
                        <a:off x="3101976" y="3932899"/>
                        <a:ext cx="442913" cy="622300"/>
                      </a:xfrm>
                      <a:prstGeom prst="rect">
                        <a:avLst/>
                      </a:prstGeom>
                      <a:solidFill>
                        <a:srgbClr val="00FFFF"/>
                      </a:solidFill>
                      <a:ln>
                        <a:noFill/>
                      </a:ln>
                      <a:effectLst/>
                      <a:extLst/>
                    </p:spPr>
                  </p:pic>
                </p:oleObj>
              </mc:Fallback>
            </mc:AlternateContent>
          </a:graphicData>
        </a:graphic>
      </p:graphicFrame>
      <p:sp>
        <p:nvSpPr>
          <p:cNvPr id="11" name="Line 64"/>
          <p:cNvSpPr>
            <a:spLocks noChangeShapeType="1"/>
          </p:cNvSpPr>
          <p:nvPr/>
        </p:nvSpPr>
        <p:spPr bwMode="auto">
          <a:xfrm>
            <a:off x="3342988" y="3539808"/>
            <a:ext cx="868138" cy="10979"/>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44"/>
          <p:cNvGraphicFramePr>
            <a:graphicFrameLocks noChangeAspect="1"/>
          </p:cNvGraphicFramePr>
          <p:nvPr>
            <p:extLst>
              <p:ext uri="{D42A27DB-BD31-4B8C-83A1-F6EECF244321}">
                <p14:modId xmlns:p14="http://schemas.microsoft.com/office/powerpoint/2010/main" val="775196004"/>
              </p:ext>
            </p:extLst>
          </p:nvPr>
        </p:nvGraphicFramePr>
        <p:xfrm>
          <a:off x="3923834" y="3906092"/>
          <a:ext cx="1150938" cy="585787"/>
        </p:xfrm>
        <a:graphic>
          <a:graphicData uri="http://schemas.openxmlformats.org/presentationml/2006/ole">
            <mc:AlternateContent xmlns:mc="http://schemas.openxmlformats.org/markup-compatibility/2006">
              <mc:Choice xmlns:v="urn:schemas-microsoft-com:vml" Requires="v">
                <p:oleObj spid="_x0000_s295734" name="公式" r:id="rId9" imgW="342603" imgH="215713" progId="Equation.3">
                  <p:embed/>
                </p:oleObj>
              </mc:Choice>
              <mc:Fallback>
                <p:oleObj name="公式" r:id="rId9" imgW="342603" imgH="215713" progId="Equation.3">
                  <p:embed/>
                  <p:pic>
                    <p:nvPicPr>
                      <p:cNvPr id="6"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834" y="3906092"/>
                        <a:ext cx="1150938" cy="585787"/>
                      </a:xfrm>
                      <a:prstGeom prst="rect">
                        <a:avLst/>
                      </a:prstGeom>
                      <a:solidFill>
                        <a:srgbClr val="FFFF00"/>
                      </a:solidFill>
                      <a:ln>
                        <a:noFill/>
                      </a:ln>
                      <a:effectLst/>
                      <a:extLst/>
                    </p:spPr>
                  </p:pic>
                </p:oleObj>
              </mc:Fallback>
            </mc:AlternateContent>
          </a:graphicData>
        </a:graphic>
      </p:graphicFrame>
      <p:sp>
        <p:nvSpPr>
          <p:cNvPr id="13" name="AutoShape 98"/>
          <p:cNvSpPr>
            <a:spLocks noChangeArrowheads="1"/>
          </p:cNvSpPr>
          <p:nvPr/>
        </p:nvSpPr>
        <p:spPr bwMode="auto">
          <a:xfrm flipV="1">
            <a:off x="3708200" y="4507333"/>
            <a:ext cx="3700394" cy="1171574"/>
          </a:xfrm>
          <a:prstGeom prst="rect">
            <a:avLst/>
          </a:prstGeom>
          <a:solidFill>
            <a:schemeClr val="bg1"/>
          </a:solidFill>
          <a:ln w="12700">
            <a:solidFill>
              <a:schemeClr val="bg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4" name="AutoShape 98"/>
          <p:cNvSpPr>
            <a:spLocks noChangeArrowheads="1"/>
          </p:cNvSpPr>
          <p:nvPr/>
        </p:nvSpPr>
        <p:spPr bwMode="auto">
          <a:xfrm flipV="1">
            <a:off x="6543226" y="2526008"/>
            <a:ext cx="3923928" cy="2592288"/>
          </a:xfrm>
          <a:prstGeom prst="rect">
            <a:avLst/>
          </a:prstGeom>
          <a:solidFill>
            <a:schemeClr val="bg1"/>
          </a:solidFill>
          <a:ln w="12700">
            <a:solidFill>
              <a:schemeClr val="bg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5" name="Group 79"/>
          <p:cNvGrpSpPr>
            <a:grpSpLocks/>
          </p:cNvGrpSpPr>
          <p:nvPr/>
        </p:nvGrpSpPr>
        <p:grpSpPr bwMode="auto">
          <a:xfrm>
            <a:off x="6223541" y="1451432"/>
            <a:ext cx="4325199" cy="1159670"/>
            <a:chOff x="3467" y="2780"/>
            <a:chExt cx="1997" cy="487"/>
          </a:xfrm>
        </p:grpSpPr>
        <p:grpSp>
          <p:nvGrpSpPr>
            <p:cNvPr id="16" name="Group 69"/>
            <p:cNvGrpSpPr>
              <a:grpSpLocks/>
            </p:cNvGrpSpPr>
            <p:nvPr/>
          </p:nvGrpSpPr>
          <p:grpSpPr bwMode="auto">
            <a:xfrm>
              <a:off x="3648" y="3072"/>
              <a:ext cx="1632" cy="192"/>
              <a:chOff x="3648" y="3072"/>
              <a:chExt cx="1632" cy="192"/>
            </a:xfrm>
          </p:grpSpPr>
          <p:sp>
            <p:nvSpPr>
              <p:cNvPr id="24" name="Line 62"/>
              <p:cNvSpPr>
                <a:spLocks noChangeShapeType="1"/>
              </p:cNvSpPr>
              <p:nvPr/>
            </p:nvSpPr>
            <p:spPr bwMode="auto">
              <a:xfrm>
                <a:off x="3648"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5" name="Line 63"/>
              <p:cNvSpPr>
                <a:spLocks noChangeShapeType="1"/>
              </p:cNvSpPr>
              <p:nvPr/>
            </p:nvSpPr>
            <p:spPr bwMode="auto">
              <a:xfrm>
                <a:off x="4032" y="3120"/>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6" name="Line 64"/>
              <p:cNvSpPr>
                <a:spLocks noChangeShapeType="1"/>
              </p:cNvSpPr>
              <p:nvPr/>
            </p:nvSpPr>
            <p:spPr bwMode="auto">
              <a:xfrm>
                <a:off x="4080" y="3072"/>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7" name="Line 65"/>
              <p:cNvSpPr>
                <a:spLocks noChangeShapeType="1"/>
              </p:cNvSpPr>
              <p:nvPr/>
            </p:nvSpPr>
            <p:spPr bwMode="auto">
              <a:xfrm>
                <a:off x="4072" y="3168"/>
                <a:ext cx="240" cy="0"/>
              </a:xfrm>
              <a:prstGeom prst="line">
                <a:avLst/>
              </a:prstGeom>
              <a:noFill/>
              <a:ln w="28575">
                <a:solidFill>
                  <a:srgbClr val="FF0000"/>
                </a:solidFill>
                <a:miter lim="800000"/>
                <a:headEnd type="none" w="med" len="med"/>
                <a:tailEnd type="none" w="med" len="me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8" name="Line 66"/>
              <p:cNvSpPr>
                <a:spLocks noChangeShapeType="1"/>
              </p:cNvSpPr>
              <p:nvPr/>
            </p:nvSpPr>
            <p:spPr bwMode="auto">
              <a:xfrm>
                <a:off x="4273" y="3168"/>
                <a:ext cx="419"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30" name="Line 68"/>
              <p:cNvSpPr>
                <a:spLocks noChangeShapeType="1"/>
              </p:cNvSpPr>
              <p:nvPr/>
            </p:nvSpPr>
            <p:spPr bwMode="auto">
              <a:xfrm>
                <a:off x="4740" y="3168"/>
                <a:ext cx="540"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grpSp>
        <p:graphicFrame>
          <p:nvGraphicFramePr>
            <p:cNvPr id="17" name="Object 70"/>
            <p:cNvGraphicFramePr>
              <a:graphicFrameLocks noChangeAspect="1"/>
            </p:cNvGraphicFramePr>
            <p:nvPr>
              <p:extLst>
                <p:ext uri="{D42A27DB-BD31-4B8C-83A1-F6EECF244321}">
                  <p14:modId xmlns:p14="http://schemas.microsoft.com/office/powerpoint/2010/main" val="2859475425"/>
                </p:ext>
              </p:extLst>
            </p:nvPr>
          </p:nvGraphicFramePr>
          <p:xfrm>
            <a:off x="3576" y="3114"/>
            <a:ext cx="96" cy="96"/>
          </p:xfrm>
          <a:graphic>
            <a:graphicData uri="http://schemas.openxmlformats.org/presentationml/2006/ole">
              <mc:AlternateContent xmlns:mc="http://schemas.openxmlformats.org/markup-compatibility/2006">
                <mc:Choice xmlns:v="urn:schemas-microsoft-com:vml" Requires="v">
                  <p:oleObj spid="_x0000_s295735" name="Equation" r:id="rId10" imgW="104737" imgH="104734" progId="Equation.DSMT4">
                    <p:embed/>
                  </p:oleObj>
                </mc:Choice>
                <mc:Fallback>
                  <p:oleObj name="Equation" r:id="rId10" imgW="104737" imgH="104734" progId="Equation.DSMT4">
                    <p:embed/>
                    <p:pic>
                      <p:nvPicPr>
                        <p:cNvPr id="9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6" y="311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71"/>
            <p:cNvGraphicFramePr>
              <a:graphicFrameLocks noChangeAspect="1"/>
            </p:cNvGraphicFramePr>
            <p:nvPr/>
          </p:nvGraphicFramePr>
          <p:xfrm>
            <a:off x="5242" y="3110"/>
            <a:ext cx="96" cy="96"/>
          </p:xfrm>
          <a:graphic>
            <a:graphicData uri="http://schemas.openxmlformats.org/presentationml/2006/ole">
              <mc:AlternateContent xmlns:mc="http://schemas.openxmlformats.org/markup-compatibility/2006">
                <mc:Choice xmlns:v="urn:schemas-microsoft-com:vml" Requires="v">
                  <p:oleObj spid="_x0000_s295736" name="公式" r:id="rId12" imgW="104737" imgH="104734" progId="Equation.3">
                    <p:embed/>
                  </p:oleObj>
                </mc:Choice>
                <mc:Fallback>
                  <p:oleObj name="公式" r:id="rId12" imgW="104737" imgH="104734" progId="Equation.3">
                    <p:embed/>
                    <p:pic>
                      <p:nvPicPr>
                        <p:cNvPr id="99" name="Object 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2" y="311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72"/>
            <p:cNvGraphicFramePr>
              <a:graphicFrameLocks noChangeAspect="1"/>
            </p:cNvGraphicFramePr>
            <p:nvPr>
              <p:extLst>
                <p:ext uri="{D42A27DB-BD31-4B8C-83A1-F6EECF244321}">
                  <p14:modId xmlns:p14="http://schemas.microsoft.com/office/powerpoint/2010/main" val="4047906999"/>
                </p:ext>
              </p:extLst>
            </p:nvPr>
          </p:nvGraphicFramePr>
          <p:xfrm>
            <a:off x="3467" y="3125"/>
            <a:ext cx="121" cy="142"/>
          </p:xfrm>
          <a:graphic>
            <a:graphicData uri="http://schemas.openxmlformats.org/presentationml/2006/ole">
              <mc:AlternateContent xmlns:mc="http://schemas.openxmlformats.org/markup-compatibility/2006">
                <mc:Choice xmlns:v="urn:schemas-microsoft-com:vml" Requires="v">
                  <p:oleObj spid="_x0000_s295737" name="Equation" r:id="rId14" imgW="152280" imgH="177480" progId="Equation.DSMT4">
                    <p:embed/>
                  </p:oleObj>
                </mc:Choice>
                <mc:Fallback>
                  <p:oleObj name="Equation" r:id="rId14" imgW="152280" imgH="177480" progId="Equation.DSMT4">
                    <p:embed/>
                    <p:pic>
                      <p:nvPicPr>
                        <p:cNvPr id="100" name="Object 72"/>
                        <p:cNvPicPr>
                          <a:picLocks noChangeAspect="1" noChangeArrowheads="1"/>
                        </p:cNvPicPr>
                        <p:nvPr/>
                      </p:nvPicPr>
                      <p:blipFill>
                        <a:blip r:embed="rId15"/>
                        <a:srcRect/>
                        <a:stretch>
                          <a:fillRect/>
                        </a:stretch>
                      </p:blipFill>
                      <p:spPr bwMode="auto">
                        <a:xfrm>
                          <a:off x="3467" y="3125"/>
                          <a:ext cx="121" cy="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73"/>
            <p:cNvGraphicFramePr>
              <a:graphicFrameLocks noChangeAspect="1"/>
            </p:cNvGraphicFramePr>
            <p:nvPr>
              <p:extLst>
                <p:ext uri="{D42A27DB-BD31-4B8C-83A1-F6EECF244321}">
                  <p14:modId xmlns:p14="http://schemas.microsoft.com/office/powerpoint/2010/main" val="3773612576"/>
                </p:ext>
              </p:extLst>
            </p:nvPr>
          </p:nvGraphicFramePr>
          <p:xfrm>
            <a:off x="5334" y="3096"/>
            <a:ext cx="130" cy="124"/>
          </p:xfrm>
          <a:graphic>
            <a:graphicData uri="http://schemas.openxmlformats.org/presentationml/2006/ole">
              <mc:AlternateContent xmlns:mc="http://schemas.openxmlformats.org/markup-compatibility/2006">
                <mc:Choice xmlns:v="urn:schemas-microsoft-com:vml" Requires="v">
                  <p:oleObj spid="_x0000_s295738" name="Equation" r:id="rId16" imgW="164880" imgH="164880" progId="Equation.DSMT4">
                    <p:embed/>
                  </p:oleObj>
                </mc:Choice>
                <mc:Fallback>
                  <p:oleObj name="Equation" r:id="rId16" imgW="164880" imgH="164880" progId="Equation.DSMT4">
                    <p:embed/>
                    <p:pic>
                      <p:nvPicPr>
                        <p:cNvPr id="101" name="Object 73"/>
                        <p:cNvPicPr>
                          <a:picLocks noChangeAspect="1" noChangeArrowheads="1"/>
                        </p:cNvPicPr>
                        <p:nvPr/>
                      </p:nvPicPr>
                      <p:blipFill>
                        <a:blip r:embed="rId17"/>
                        <a:srcRect/>
                        <a:stretch>
                          <a:fillRect/>
                        </a:stretch>
                      </p:blipFill>
                      <p:spPr bwMode="auto">
                        <a:xfrm>
                          <a:off x="5334" y="3096"/>
                          <a:ext cx="130" cy="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76"/>
            <p:cNvGraphicFramePr>
              <a:graphicFrameLocks noChangeAspect="1"/>
            </p:cNvGraphicFramePr>
            <p:nvPr>
              <p:extLst>
                <p:ext uri="{D42A27DB-BD31-4B8C-83A1-F6EECF244321}">
                  <p14:modId xmlns:p14="http://schemas.microsoft.com/office/powerpoint/2010/main" val="1123784543"/>
                </p:ext>
              </p:extLst>
            </p:nvPr>
          </p:nvGraphicFramePr>
          <p:xfrm>
            <a:off x="3911" y="2780"/>
            <a:ext cx="309" cy="293"/>
          </p:xfrm>
          <a:graphic>
            <a:graphicData uri="http://schemas.openxmlformats.org/presentationml/2006/ole">
              <mc:AlternateContent xmlns:mc="http://schemas.openxmlformats.org/markup-compatibility/2006">
                <mc:Choice xmlns:v="urn:schemas-microsoft-com:vml" Requires="v">
                  <p:oleObj spid="_x0000_s295739" name="Equation" r:id="rId18" imgW="241200" imgH="228600" progId="Equation.DSMT4">
                    <p:embed/>
                  </p:oleObj>
                </mc:Choice>
                <mc:Fallback>
                  <p:oleObj name="Equation" r:id="rId18" imgW="241200" imgH="228600" progId="Equation.DSMT4">
                    <p:embed/>
                    <p:pic>
                      <p:nvPicPr>
                        <p:cNvPr id="103" name="Object 76"/>
                        <p:cNvPicPr>
                          <a:picLocks noChangeAspect="1" noChangeArrowheads="1"/>
                        </p:cNvPicPr>
                        <p:nvPr/>
                      </p:nvPicPr>
                      <p:blipFill>
                        <a:blip r:embed="rId19"/>
                        <a:srcRect/>
                        <a:stretch>
                          <a:fillRect/>
                        </a:stretch>
                      </p:blipFill>
                      <p:spPr bwMode="auto">
                        <a:xfrm>
                          <a:off x="3911" y="2780"/>
                          <a:ext cx="309"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 name="Line 64"/>
          <p:cNvSpPr>
            <a:spLocks noChangeShapeType="1"/>
          </p:cNvSpPr>
          <p:nvPr/>
        </p:nvSpPr>
        <p:spPr bwMode="auto">
          <a:xfrm>
            <a:off x="8876706" y="2146754"/>
            <a:ext cx="0" cy="45720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32" name="Line 63"/>
          <p:cNvSpPr>
            <a:spLocks noChangeShapeType="1"/>
          </p:cNvSpPr>
          <p:nvPr/>
        </p:nvSpPr>
        <p:spPr bwMode="auto">
          <a:xfrm>
            <a:off x="8984282" y="2246766"/>
            <a:ext cx="0" cy="22860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33" name="Text Box 17"/>
          <p:cNvSpPr txBox="1">
            <a:spLocks noChangeArrowheads="1"/>
          </p:cNvSpPr>
          <p:nvPr/>
        </p:nvSpPr>
        <p:spPr bwMode="auto">
          <a:xfrm>
            <a:off x="3809943" y="310101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O</a:t>
            </a:r>
          </a:p>
        </p:txBody>
      </p:sp>
      <p:graphicFrame>
        <p:nvGraphicFramePr>
          <p:cNvPr id="34" name="Object 76"/>
          <p:cNvGraphicFramePr>
            <a:graphicFrameLocks noChangeAspect="1"/>
          </p:cNvGraphicFramePr>
          <p:nvPr>
            <p:extLst>
              <p:ext uri="{D42A27DB-BD31-4B8C-83A1-F6EECF244321}">
                <p14:modId xmlns:p14="http://schemas.microsoft.com/office/powerpoint/2010/main" val="577243606"/>
              </p:ext>
            </p:extLst>
          </p:nvPr>
        </p:nvGraphicFramePr>
        <p:xfrm>
          <a:off x="8630677" y="1443113"/>
          <a:ext cx="635000" cy="696912"/>
        </p:xfrm>
        <a:graphic>
          <a:graphicData uri="http://schemas.openxmlformats.org/presentationml/2006/ole">
            <mc:AlternateContent xmlns:mc="http://schemas.openxmlformats.org/markup-compatibility/2006">
              <mc:Choice xmlns:v="urn:schemas-microsoft-com:vml" Requires="v">
                <p:oleObj spid="_x0000_s295740" name="Equation" r:id="rId20" imgW="228600" imgH="228600" progId="Equation.DSMT4">
                  <p:embed/>
                </p:oleObj>
              </mc:Choice>
              <mc:Fallback>
                <p:oleObj name="Equation" r:id="rId20" imgW="228600" imgH="228600" progId="Equation.DSMT4">
                  <p:embed/>
                  <p:pic>
                    <p:nvPicPr>
                      <p:cNvPr id="22" name="Object 76"/>
                      <p:cNvPicPr>
                        <a:picLocks noChangeAspect="1" noChangeArrowheads="1"/>
                      </p:cNvPicPr>
                      <p:nvPr/>
                    </p:nvPicPr>
                    <p:blipFill>
                      <a:blip r:embed="rId21"/>
                      <a:srcRect/>
                      <a:stretch>
                        <a:fillRect/>
                      </a:stretch>
                    </p:blipFill>
                    <p:spPr bwMode="auto">
                      <a:xfrm>
                        <a:off x="8630677" y="1443113"/>
                        <a:ext cx="63500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AutoShape 98"/>
          <p:cNvSpPr>
            <a:spLocks noChangeArrowheads="1"/>
          </p:cNvSpPr>
          <p:nvPr/>
        </p:nvSpPr>
        <p:spPr bwMode="auto">
          <a:xfrm flipV="1">
            <a:off x="4819745" y="3039569"/>
            <a:ext cx="326623" cy="178112"/>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8"/>
          <p:cNvGraphicFramePr>
            <a:graphicFrameLocks noChangeAspect="1"/>
          </p:cNvGraphicFramePr>
          <p:nvPr>
            <p:extLst>
              <p:ext uri="{D42A27DB-BD31-4B8C-83A1-F6EECF244321}">
                <p14:modId xmlns:p14="http://schemas.microsoft.com/office/powerpoint/2010/main" val="825137434"/>
              </p:ext>
            </p:extLst>
          </p:nvPr>
        </p:nvGraphicFramePr>
        <p:xfrm>
          <a:off x="6467475" y="2620963"/>
          <a:ext cx="3240088" cy="869950"/>
        </p:xfrm>
        <a:graphic>
          <a:graphicData uri="http://schemas.openxmlformats.org/presentationml/2006/ole">
            <mc:AlternateContent xmlns:mc="http://schemas.openxmlformats.org/markup-compatibility/2006">
              <mc:Choice xmlns:v="urn:schemas-microsoft-com:vml" Requires="v">
                <p:oleObj spid="_x0000_s295741" name="Equation" r:id="rId22" imgW="1130040" imgH="304560" progId="Equation.DSMT4">
                  <p:embed/>
                </p:oleObj>
              </mc:Choice>
              <mc:Fallback>
                <p:oleObj name="Equation" r:id="rId22" imgW="1130040" imgH="304560" progId="Equation.DSMT4">
                  <p:embed/>
                  <p:pic>
                    <p:nvPicPr>
                      <p:cNvPr id="35" name="Object 8"/>
                      <p:cNvPicPr>
                        <a:picLocks noChangeAspect="1" noChangeArrowheads="1"/>
                      </p:cNvPicPr>
                      <p:nvPr/>
                    </p:nvPicPr>
                    <p:blipFill>
                      <a:blip r:embed="rId23"/>
                      <a:srcRect/>
                      <a:stretch>
                        <a:fillRect/>
                      </a:stretch>
                    </p:blipFill>
                    <p:spPr bwMode="auto">
                      <a:xfrm>
                        <a:off x="6467475" y="2620963"/>
                        <a:ext cx="3240088"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9"/>
          <p:cNvGraphicFramePr>
            <a:graphicFrameLocks noChangeAspect="1"/>
          </p:cNvGraphicFramePr>
          <p:nvPr>
            <p:extLst>
              <p:ext uri="{D42A27DB-BD31-4B8C-83A1-F6EECF244321}">
                <p14:modId xmlns:p14="http://schemas.microsoft.com/office/powerpoint/2010/main" val="2000756440"/>
              </p:ext>
            </p:extLst>
          </p:nvPr>
        </p:nvGraphicFramePr>
        <p:xfrm>
          <a:off x="7342561" y="3302749"/>
          <a:ext cx="1763712" cy="500063"/>
        </p:xfrm>
        <a:graphic>
          <a:graphicData uri="http://schemas.openxmlformats.org/presentationml/2006/ole">
            <mc:AlternateContent xmlns:mc="http://schemas.openxmlformats.org/markup-compatibility/2006">
              <mc:Choice xmlns:v="urn:schemas-microsoft-com:vml" Requires="v">
                <p:oleObj spid="_x0000_s295742" name="Equation" r:id="rId24" imgW="622080" imgH="177480" progId="Equation.DSMT4">
                  <p:embed/>
                </p:oleObj>
              </mc:Choice>
              <mc:Fallback>
                <p:oleObj name="Equation" r:id="rId24" imgW="622080" imgH="177480" progId="Equation.DSMT4">
                  <p:embed/>
                  <p:pic>
                    <p:nvPicPr>
                      <p:cNvPr id="36" name="Object 9"/>
                      <p:cNvPicPr>
                        <a:picLocks noChangeAspect="1" noChangeArrowheads="1"/>
                      </p:cNvPicPr>
                      <p:nvPr/>
                    </p:nvPicPr>
                    <p:blipFill>
                      <a:blip r:embed="rId25"/>
                      <a:srcRect/>
                      <a:stretch>
                        <a:fillRect/>
                      </a:stretch>
                    </p:blipFill>
                    <p:spPr bwMode="auto">
                      <a:xfrm>
                        <a:off x="7342561" y="3302749"/>
                        <a:ext cx="176371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8"/>
          <p:cNvGraphicFramePr>
            <a:graphicFrameLocks noChangeAspect="1"/>
          </p:cNvGraphicFramePr>
          <p:nvPr>
            <p:extLst>
              <p:ext uri="{D42A27DB-BD31-4B8C-83A1-F6EECF244321}">
                <p14:modId xmlns:p14="http://schemas.microsoft.com/office/powerpoint/2010/main" val="4192023628"/>
              </p:ext>
            </p:extLst>
          </p:nvPr>
        </p:nvGraphicFramePr>
        <p:xfrm>
          <a:off x="6386514" y="3681413"/>
          <a:ext cx="3203575" cy="869950"/>
        </p:xfrm>
        <a:graphic>
          <a:graphicData uri="http://schemas.openxmlformats.org/presentationml/2006/ole">
            <mc:AlternateContent xmlns:mc="http://schemas.openxmlformats.org/markup-compatibility/2006">
              <mc:Choice xmlns:v="urn:schemas-microsoft-com:vml" Requires="v">
                <p:oleObj spid="_x0000_s295743" name="Equation" r:id="rId26" imgW="1117440" imgH="304560" progId="Equation.DSMT4">
                  <p:embed/>
                </p:oleObj>
              </mc:Choice>
              <mc:Fallback>
                <p:oleObj name="Equation" r:id="rId26" imgW="1117440" imgH="304560" progId="Equation.DSMT4">
                  <p:embed/>
                  <p:pic>
                    <p:nvPicPr>
                      <p:cNvPr id="38" name="Object 8"/>
                      <p:cNvPicPr>
                        <a:picLocks noChangeAspect="1" noChangeArrowheads="1"/>
                      </p:cNvPicPr>
                      <p:nvPr/>
                    </p:nvPicPr>
                    <p:blipFill>
                      <a:blip r:embed="rId27"/>
                      <a:srcRect/>
                      <a:stretch>
                        <a:fillRect/>
                      </a:stretch>
                    </p:blipFill>
                    <p:spPr bwMode="auto">
                      <a:xfrm>
                        <a:off x="6386514" y="3681413"/>
                        <a:ext cx="3203575"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9"/>
          <p:cNvGraphicFramePr>
            <a:graphicFrameLocks noChangeAspect="1"/>
          </p:cNvGraphicFramePr>
          <p:nvPr>
            <p:extLst>
              <p:ext uri="{D42A27DB-BD31-4B8C-83A1-F6EECF244321}">
                <p14:modId xmlns:p14="http://schemas.microsoft.com/office/powerpoint/2010/main" val="309814730"/>
              </p:ext>
            </p:extLst>
          </p:nvPr>
        </p:nvGraphicFramePr>
        <p:xfrm>
          <a:off x="7342561" y="4448052"/>
          <a:ext cx="1512888" cy="500063"/>
        </p:xfrm>
        <a:graphic>
          <a:graphicData uri="http://schemas.openxmlformats.org/presentationml/2006/ole">
            <mc:AlternateContent xmlns:mc="http://schemas.openxmlformats.org/markup-compatibility/2006">
              <mc:Choice xmlns:v="urn:schemas-microsoft-com:vml" Requires="v">
                <p:oleObj spid="_x0000_s295744" name="Equation" r:id="rId28" imgW="533160" imgH="177480" progId="Equation.DSMT4">
                  <p:embed/>
                </p:oleObj>
              </mc:Choice>
              <mc:Fallback>
                <p:oleObj name="Equation" r:id="rId28" imgW="533160" imgH="177480" progId="Equation.DSMT4">
                  <p:embed/>
                  <p:pic>
                    <p:nvPicPr>
                      <p:cNvPr id="39" name="Object 9"/>
                      <p:cNvPicPr>
                        <a:picLocks noChangeAspect="1" noChangeArrowheads="1"/>
                      </p:cNvPicPr>
                      <p:nvPr/>
                    </p:nvPicPr>
                    <p:blipFill>
                      <a:blip r:embed="rId29"/>
                      <a:srcRect/>
                      <a:stretch>
                        <a:fillRect/>
                      </a:stretch>
                    </p:blipFill>
                    <p:spPr bwMode="auto">
                      <a:xfrm>
                        <a:off x="7342561" y="4448052"/>
                        <a:ext cx="151288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3"/>
          <p:cNvGraphicFramePr>
            <a:graphicFrameLocks noChangeAspect="1"/>
          </p:cNvGraphicFramePr>
          <p:nvPr>
            <p:extLst>
              <p:ext uri="{D42A27DB-BD31-4B8C-83A1-F6EECF244321}">
                <p14:modId xmlns:p14="http://schemas.microsoft.com/office/powerpoint/2010/main" val="1094475280"/>
              </p:ext>
            </p:extLst>
          </p:nvPr>
        </p:nvGraphicFramePr>
        <p:xfrm>
          <a:off x="2279577" y="4441156"/>
          <a:ext cx="3300825" cy="925513"/>
        </p:xfrm>
        <a:graphic>
          <a:graphicData uri="http://schemas.openxmlformats.org/presentationml/2006/ole">
            <mc:AlternateContent xmlns:mc="http://schemas.openxmlformats.org/markup-compatibility/2006">
              <mc:Choice xmlns:v="urn:schemas-microsoft-com:vml" Requires="v">
                <p:oleObj spid="_x0000_s295745" name="Equation" r:id="rId30" imgW="1117440" imgH="330120" progId="Equation.DSMT4">
                  <p:embed/>
                </p:oleObj>
              </mc:Choice>
              <mc:Fallback>
                <p:oleObj name="Equation" r:id="rId30" imgW="1117440" imgH="330120" progId="Equation.DSMT4">
                  <p:embed/>
                  <p:pic>
                    <p:nvPicPr>
                      <p:cNvPr id="40" name="Object 3"/>
                      <p:cNvPicPr>
                        <a:picLocks noChangeAspect="1" noChangeArrowheads="1"/>
                      </p:cNvPicPr>
                      <p:nvPr/>
                    </p:nvPicPr>
                    <p:blipFill>
                      <a:blip r:embed="rId31"/>
                      <a:srcRect/>
                      <a:stretch>
                        <a:fillRect/>
                      </a:stretch>
                    </p:blipFill>
                    <p:spPr bwMode="auto">
                      <a:xfrm>
                        <a:off x="2279577" y="4441156"/>
                        <a:ext cx="3300825" cy="925513"/>
                      </a:xfrm>
                      <a:prstGeom prst="rect">
                        <a:avLst/>
                      </a:prstGeom>
                      <a:noFill/>
                      <a:ln>
                        <a:noFill/>
                      </a:ln>
                      <a:effectLst/>
                      <a:extLst/>
                    </p:spPr>
                  </p:pic>
                </p:oleObj>
              </mc:Fallback>
            </mc:AlternateContent>
          </a:graphicData>
        </a:graphic>
      </p:graphicFrame>
      <p:graphicFrame>
        <p:nvGraphicFramePr>
          <p:cNvPr id="55" name="Object 5"/>
          <p:cNvGraphicFramePr>
            <a:graphicFrameLocks noChangeAspect="1"/>
          </p:cNvGraphicFramePr>
          <p:nvPr>
            <p:extLst>
              <p:ext uri="{D42A27DB-BD31-4B8C-83A1-F6EECF244321}">
                <p14:modId xmlns:p14="http://schemas.microsoft.com/office/powerpoint/2010/main" val="838485464"/>
              </p:ext>
            </p:extLst>
          </p:nvPr>
        </p:nvGraphicFramePr>
        <p:xfrm>
          <a:off x="2200024" y="5106925"/>
          <a:ext cx="3016352" cy="1066800"/>
        </p:xfrm>
        <a:graphic>
          <a:graphicData uri="http://schemas.openxmlformats.org/presentationml/2006/ole">
            <mc:AlternateContent xmlns:mc="http://schemas.openxmlformats.org/markup-compatibility/2006">
              <mc:Choice xmlns:v="urn:schemas-microsoft-com:vml" Requires="v">
                <p:oleObj spid="_x0000_s295746" name="Equation" r:id="rId32" imgW="1054080" imgH="393480" progId="Equation.DSMT4">
                  <p:embed/>
                </p:oleObj>
              </mc:Choice>
              <mc:Fallback>
                <p:oleObj name="Equation" r:id="rId32" imgW="1054080" imgH="393480" progId="Equation.DSMT4">
                  <p:embed/>
                  <p:pic>
                    <p:nvPicPr>
                      <p:cNvPr id="41" name="Object 5"/>
                      <p:cNvPicPr>
                        <a:picLocks noChangeAspect="1" noChangeArrowheads="1"/>
                      </p:cNvPicPr>
                      <p:nvPr/>
                    </p:nvPicPr>
                    <p:blipFill>
                      <a:blip r:embed="rId33"/>
                      <a:srcRect/>
                      <a:stretch>
                        <a:fillRect/>
                      </a:stretch>
                    </p:blipFill>
                    <p:spPr bwMode="auto">
                      <a:xfrm>
                        <a:off x="2200024" y="5106925"/>
                        <a:ext cx="3016352" cy="1066800"/>
                      </a:xfrm>
                      <a:prstGeom prst="rect">
                        <a:avLst/>
                      </a:prstGeom>
                      <a:noFill/>
                      <a:ln>
                        <a:noFill/>
                      </a:ln>
                      <a:effectLst/>
                      <a:extLst/>
                    </p:spPr>
                  </p:pic>
                </p:oleObj>
              </mc:Fallback>
            </mc:AlternateContent>
          </a:graphicData>
        </a:graphic>
      </p:graphicFrame>
      <p:graphicFrame>
        <p:nvGraphicFramePr>
          <p:cNvPr id="56" name="Object 3"/>
          <p:cNvGraphicFramePr>
            <a:graphicFrameLocks noChangeAspect="1"/>
          </p:cNvGraphicFramePr>
          <p:nvPr>
            <p:extLst>
              <p:ext uri="{D42A27DB-BD31-4B8C-83A1-F6EECF244321}">
                <p14:modId xmlns:p14="http://schemas.microsoft.com/office/powerpoint/2010/main" val="4255035325"/>
              </p:ext>
            </p:extLst>
          </p:nvPr>
        </p:nvGraphicFramePr>
        <p:xfrm>
          <a:off x="5698792" y="4890734"/>
          <a:ext cx="2738508" cy="925512"/>
        </p:xfrm>
        <a:graphic>
          <a:graphicData uri="http://schemas.openxmlformats.org/presentationml/2006/ole">
            <mc:AlternateContent xmlns:mc="http://schemas.openxmlformats.org/markup-compatibility/2006">
              <mc:Choice xmlns:v="urn:schemas-microsoft-com:vml" Requires="v">
                <p:oleObj spid="_x0000_s295747" name="Equation" r:id="rId34" imgW="914400" imgH="330120" progId="Equation.DSMT4">
                  <p:embed/>
                </p:oleObj>
              </mc:Choice>
              <mc:Fallback>
                <p:oleObj name="Equation" r:id="rId34" imgW="914400" imgH="330120" progId="Equation.DSMT4">
                  <p:embed/>
                  <p:pic>
                    <p:nvPicPr>
                      <p:cNvPr id="42" name="Object 3"/>
                      <p:cNvPicPr>
                        <a:picLocks noChangeAspect="1" noChangeArrowheads="1"/>
                      </p:cNvPicPr>
                      <p:nvPr/>
                    </p:nvPicPr>
                    <p:blipFill>
                      <a:blip r:embed="rId35"/>
                      <a:srcRect/>
                      <a:stretch>
                        <a:fillRect/>
                      </a:stretch>
                    </p:blipFill>
                    <p:spPr bwMode="auto">
                      <a:xfrm>
                        <a:off x="5698792" y="4890734"/>
                        <a:ext cx="2738508" cy="925512"/>
                      </a:xfrm>
                      <a:prstGeom prst="rect">
                        <a:avLst/>
                      </a:prstGeom>
                      <a:noFill/>
                      <a:ln>
                        <a:noFill/>
                      </a:ln>
                      <a:effectLst/>
                      <a:extLst/>
                    </p:spPr>
                  </p:pic>
                </p:oleObj>
              </mc:Fallback>
            </mc:AlternateContent>
          </a:graphicData>
        </a:graphic>
      </p:graphicFrame>
      <p:graphicFrame>
        <p:nvGraphicFramePr>
          <p:cNvPr id="57" name="Object 5"/>
          <p:cNvGraphicFramePr>
            <a:graphicFrameLocks noChangeAspect="1"/>
          </p:cNvGraphicFramePr>
          <p:nvPr>
            <p:extLst>
              <p:ext uri="{D42A27DB-BD31-4B8C-83A1-F6EECF244321}">
                <p14:modId xmlns:p14="http://schemas.microsoft.com/office/powerpoint/2010/main" val="2618602317"/>
              </p:ext>
            </p:extLst>
          </p:nvPr>
        </p:nvGraphicFramePr>
        <p:xfrm>
          <a:off x="8523489" y="4789333"/>
          <a:ext cx="2044700" cy="1066800"/>
        </p:xfrm>
        <a:graphic>
          <a:graphicData uri="http://schemas.openxmlformats.org/presentationml/2006/ole">
            <mc:AlternateContent xmlns:mc="http://schemas.openxmlformats.org/markup-compatibility/2006">
              <mc:Choice xmlns:v="urn:schemas-microsoft-com:vml" Requires="v">
                <p:oleObj spid="_x0000_s295748" name="Equation" r:id="rId36" imgW="609480" imgH="393480" progId="Equation.DSMT4">
                  <p:embed/>
                </p:oleObj>
              </mc:Choice>
              <mc:Fallback>
                <p:oleObj name="Equation" r:id="rId36" imgW="609480" imgH="393480" progId="Equation.DSMT4">
                  <p:embed/>
                  <p:pic>
                    <p:nvPicPr>
                      <p:cNvPr id="43" name="Object 5"/>
                      <p:cNvPicPr>
                        <a:picLocks noChangeAspect="1" noChangeArrowheads="1"/>
                      </p:cNvPicPr>
                      <p:nvPr/>
                    </p:nvPicPr>
                    <p:blipFill>
                      <a:blip r:embed="rId37"/>
                      <a:srcRect/>
                      <a:stretch>
                        <a:fillRect/>
                      </a:stretch>
                    </p:blipFill>
                    <p:spPr bwMode="auto">
                      <a:xfrm>
                        <a:off x="8523489" y="4789333"/>
                        <a:ext cx="20447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5"/>
          <p:cNvGraphicFramePr>
            <a:graphicFrameLocks noChangeAspect="1"/>
          </p:cNvGraphicFramePr>
          <p:nvPr>
            <p:extLst>
              <p:ext uri="{D42A27DB-BD31-4B8C-83A1-F6EECF244321}">
                <p14:modId xmlns:p14="http://schemas.microsoft.com/office/powerpoint/2010/main" val="3927741805"/>
              </p:ext>
            </p:extLst>
          </p:nvPr>
        </p:nvGraphicFramePr>
        <p:xfrm>
          <a:off x="2128839" y="5764213"/>
          <a:ext cx="7050087" cy="1066800"/>
        </p:xfrm>
        <a:graphic>
          <a:graphicData uri="http://schemas.openxmlformats.org/presentationml/2006/ole">
            <mc:AlternateContent xmlns:mc="http://schemas.openxmlformats.org/markup-compatibility/2006">
              <mc:Choice xmlns:v="urn:schemas-microsoft-com:vml" Requires="v">
                <p:oleObj spid="_x0000_s295749" name="Equation" r:id="rId38" imgW="2463480" imgH="393480" progId="Equation.DSMT4">
                  <p:embed/>
                </p:oleObj>
              </mc:Choice>
              <mc:Fallback>
                <p:oleObj name="Equation" r:id="rId38" imgW="2463480" imgH="393480" progId="Equation.DSMT4">
                  <p:embed/>
                  <p:pic>
                    <p:nvPicPr>
                      <p:cNvPr id="44" name="Object 5"/>
                      <p:cNvPicPr>
                        <a:picLocks noChangeAspect="1" noChangeArrowheads="1"/>
                      </p:cNvPicPr>
                      <p:nvPr/>
                    </p:nvPicPr>
                    <p:blipFill>
                      <a:blip r:embed="rId39"/>
                      <a:srcRect/>
                      <a:stretch>
                        <a:fillRect/>
                      </a:stretch>
                    </p:blipFill>
                    <p:spPr bwMode="auto">
                      <a:xfrm>
                        <a:off x="2128839" y="5764213"/>
                        <a:ext cx="7050087" cy="1066800"/>
                      </a:xfrm>
                      <a:prstGeom prst="rect">
                        <a:avLst/>
                      </a:prstGeom>
                      <a:noFill/>
                      <a:ln>
                        <a:noFill/>
                      </a:ln>
                      <a:effectLst/>
                      <a:extLst/>
                    </p:spPr>
                  </p:pic>
                </p:oleObj>
              </mc:Fallback>
            </mc:AlternateContent>
          </a:graphicData>
        </a:graphic>
      </p:graphicFrame>
      <p:graphicFrame>
        <p:nvGraphicFramePr>
          <p:cNvPr id="40" name="Object 72"/>
          <p:cNvGraphicFramePr>
            <a:graphicFrameLocks noChangeAspect="1"/>
          </p:cNvGraphicFramePr>
          <p:nvPr>
            <p:extLst>
              <p:ext uri="{D42A27DB-BD31-4B8C-83A1-F6EECF244321}">
                <p14:modId xmlns:p14="http://schemas.microsoft.com/office/powerpoint/2010/main" val="1359004089"/>
              </p:ext>
            </p:extLst>
          </p:nvPr>
        </p:nvGraphicFramePr>
        <p:xfrm>
          <a:off x="2546163" y="2947928"/>
          <a:ext cx="257736" cy="335757"/>
        </p:xfrm>
        <a:graphic>
          <a:graphicData uri="http://schemas.openxmlformats.org/presentationml/2006/ole">
            <mc:AlternateContent xmlns:mc="http://schemas.openxmlformats.org/markup-compatibility/2006">
              <mc:Choice xmlns:v="urn:schemas-microsoft-com:vml" Requires="v">
                <p:oleObj spid="_x0000_s295750" name="Equation" r:id="rId40" imgW="152280" imgH="177480" progId="Equation.DSMT4">
                  <p:embed/>
                </p:oleObj>
              </mc:Choice>
              <mc:Fallback>
                <p:oleObj name="Equation" r:id="rId40" imgW="152280" imgH="177480" progId="Equation.DSMT4">
                  <p:embed/>
                  <p:pic>
                    <p:nvPicPr>
                      <p:cNvPr id="45" name="Object 72"/>
                      <p:cNvPicPr>
                        <a:picLocks noChangeAspect="1" noChangeArrowheads="1"/>
                      </p:cNvPicPr>
                      <p:nvPr/>
                    </p:nvPicPr>
                    <p:blipFill>
                      <a:blip r:embed="rId41"/>
                      <a:srcRect/>
                      <a:stretch>
                        <a:fillRect/>
                      </a:stretch>
                    </p:blipFill>
                    <p:spPr bwMode="auto">
                      <a:xfrm>
                        <a:off x="2546163" y="2947928"/>
                        <a:ext cx="257736" cy="335757"/>
                      </a:xfrm>
                      <a:prstGeom prst="rect">
                        <a:avLst/>
                      </a:prstGeom>
                      <a:solidFill>
                        <a:schemeClr val="bg1"/>
                      </a:solidFill>
                      <a:ln>
                        <a:noFill/>
                      </a:ln>
                      <a:effectLst/>
                      <a:extLst/>
                    </p:spPr>
                  </p:pic>
                </p:oleObj>
              </mc:Fallback>
            </mc:AlternateContent>
          </a:graphicData>
        </a:graphic>
      </p:graphicFrame>
      <p:graphicFrame>
        <p:nvGraphicFramePr>
          <p:cNvPr id="41" name="Object 73"/>
          <p:cNvGraphicFramePr>
            <a:graphicFrameLocks noChangeAspect="1"/>
          </p:cNvGraphicFramePr>
          <p:nvPr>
            <p:extLst>
              <p:ext uri="{D42A27DB-BD31-4B8C-83A1-F6EECF244321}">
                <p14:modId xmlns:p14="http://schemas.microsoft.com/office/powerpoint/2010/main" val="2499036595"/>
              </p:ext>
            </p:extLst>
          </p:nvPr>
        </p:nvGraphicFramePr>
        <p:xfrm>
          <a:off x="5659244" y="2947928"/>
          <a:ext cx="281560" cy="295275"/>
        </p:xfrm>
        <a:graphic>
          <a:graphicData uri="http://schemas.openxmlformats.org/presentationml/2006/ole">
            <mc:AlternateContent xmlns:mc="http://schemas.openxmlformats.org/markup-compatibility/2006">
              <mc:Choice xmlns:v="urn:schemas-microsoft-com:vml" Requires="v">
                <p:oleObj spid="_x0000_s295751" name="Equation" r:id="rId42" imgW="164880" imgH="164880" progId="Equation.DSMT4">
                  <p:embed/>
                </p:oleObj>
              </mc:Choice>
              <mc:Fallback>
                <p:oleObj name="Equation" r:id="rId42" imgW="164880" imgH="164880" progId="Equation.DSMT4">
                  <p:embed/>
                  <p:pic>
                    <p:nvPicPr>
                      <p:cNvPr id="44" name="Object 73"/>
                      <p:cNvPicPr>
                        <a:picLocks noChangeAspect="1" noChangeArrowheads="1"/>
                      </p:cNvPicPr>
                      <p:nvPr/>
                    </p:nvPicPr>
                    <p:blipFill>
                      <a:blip r:embed="rId43"/>
                      <a:srcRect/>
                      <a:stretch>
                        <a:fillRect/>
                      </a:stretch>
                    </p:blipFill>
                    <p:spPr bwMode="auto">
                      <a:xfrm>
                        <a:off x="5659244" y="2947928"/>
                        <a:ext cx="281560" cy="295275"/>
                      </a:xfrm>
                      <a:prstGeom prst="rect">
                        <a:avLst/>
                      </a:prstGeom>
                      <a:solidFill>
                        <a:schemeClr val="bg1"/>
                      </a:solidFill>
                      <a:ln>
                        <a:noFill/>
                      </a:ln>
                      <a:effectLst/>
                      <a:extLst/>
                    </p:spPr>
                  </p:pic>
                </p:oleObj>
              </mc:Fallback>
            </mc:AlternateContent>
          </a:graphicData>
        </a:graphic>
      </p:graphicFrame>
    </p:spTree>
    <p:extLst>
      <p:ext uri="{BB962C8B-B14F-4D97-AF65-F5344CB8AC3E}">
        <p14:creationId xmlns:p14="http://schemas.microsoft.com/office/powerpoint/2010/main" val="416950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down)">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circle(in)">
                                      <p:cBhvr>
                                        <p:cTn id="74" dur="2000"/>
                                        <p:tgtEl>
                                          <p:spTgt spid="5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wipe(down)">
                                      <p:cBhvr>
                                        <p:cTn id="79" dur="500"/>
                                        <p:tgtEl>
                                          <p:spTgt spid="52"/>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circle(in)">
                                      <p:cBhvr>
                                        <p:cTn id="84" dur="2000"/>
                                        <p:tgtEl>
                                          <p:spTgt spid="53"/>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1000"/>
                                        <p:tgtEl>
                                          <p:spTgt spid="54"/>
                                        </p:tgtEl>
                                      </p:cBhvr>
                                    </p:animEffect>
                                    <p:anim calcmode="lin" valueType="num">
                                      <p:cBhvr>
                                        <p:cTn id="90" dur="1000" fill="hold"/>
                                        <p:tgtEl>
                                          <p:spTgt spid="54"/>
                                        </p:tgtEl>
                                        <p:attrNameLst>
                                          <p:attrName>ppt_x</p:attrName>
                                        </p:attrNameLst>
                                      </p:cBhvr>
                                      <p:tavLst>
                                        <p:tav tm="0">
                                          <p:val>
                                            <p:strVal val="#ppt_x"/>
                                          </p:val>
                                        </p:tav>
                                        <p:tav tm="100000">
                                          <p:val>
                                            <p:strVal val="#ppt_x"/>
                                          </p:val>
                                        </p:tav>
                                      </p:tavLst>
                                    </p:anim>
                                    <p:anim calcmode="lin" valueType="num">
                                      <p:cBhvr>
                                        <p:cTn id="91"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p:cTn id="96" dur="1000" fill="hold"/>
                                        <p:tgtEl>
                                          <p:spTgt spid="55"/>
                                        </p:tgtEl>
                                        <p:attrNameLst>
                                          <p:attrName>ppt_w</p:attrName>
                                        </p:attrNameLst>
                                      </p:cBhvr>
                                      <p:tavLst>
                                        <p:tav tm="0">
                                          <p:val>
                                            <p:fltVal val="0"/>
                                          </p:val>
                                        </p:tav>
                                        <p:tav tm="100000">
                                          <p:val>
                                            <p:strVal val="#ppt_w"/>
                                          </p:val>
                                        </p:tav>
                                      </p:tavLst>
                                    </p:anim>
                                    <p:anim calcmode="lin" valueType="num">
                                      <p:cBhvr>
                                        <p:cTn id="97" dur="1000" fill="hold"/>
                                        <p:tgtEl>
                                          <p:spTgt spid="55"/>
                                        </p:tgtEl>
                                        <p:attrNameLst>
                                          <p:attrName>ppt_h</p:attrName>
                                        </p:attrNameLst>
                                      </p:cBhvr>
                                      <p:tavLst>
                                        <p:tav tm="0">
                                          <p:val>
                                            <p:fltVal val="0"/>
                                          </p:val>
                                        </p:tav>
                                        <p:tav tm="100000">
                                          <p:val>
                                            <p:strVal val="#ppt_h"/>
                                          </p:val>
                                        </p:tav>
                                      </p:tavLst>
                                    </p:anim>
                                    <p:anim calcmode="lin" valueType="num">
                                      <p:cBhvr>
                                        <p:cTn id="98" dur="1000" fill="hold"/>
                                        <p:tgtEl>
                                          <p:spTgt spid="55"/>
                                        </p:tgtEl>
                                        <p:attrNameLst>
                                          <p:attrName>style.rotation</p:attrName>
                                        </p:attrNameLst>
                                      </p:cBhvr>
                                      <p:tavLst>
                                        <p:tav tm="0">
                                          <p:val>
                                            <p:fltVal val="90"/>
                                          </p:val>
                                        </p:tav>
                                        <p:tav tm="100000">
                                          <p:val>
                                            <p:fltVal val="0"/>
                                          </p:val>
                                        </p:tav>
                                      </p:tavLst>
                                    </p:anim>
                                    <p:animEffect transition="in" filter="fade">
                                      <p:cBhvr>
                                        <p:cTn id="99" dur="1000"/>
                                        <p:tgtEl>
                                          <p:spTgt spid="55"/>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1000"/>
                                        <p:tgtEl>
                                          <p:spTgt spid="56"/>
                                        </p:tgtEl>
                                      </p:cBhvr>
                                    </p:animEffect>
                                    <p:anim calcmode="lin" valueType="num">
                                      <p:cBhvr>
                                        <p:cTn id="105" dur="1000" fill="hold"/>
                                        <p:tgtEl>
                                          <p:spTgt spid="56"/>
                                        </p:tgtEl>
                                        <p:attrNameLst>
                                          <p:attrName>ppt_x</p:attrName>
                                        </p:attrNameLst>
                                      </p:cBhvr>
                                      <p:tavLst>
                                        <p:tav tm="0">
                                          <p:val>
                                            <p:strVal val="#ppt_x"/>
                                          </p:val>
                                        </p:tav>
                                        <p:tav tm="100000">
                                          <p:val>
                                            <p:strVal val="#ppt_x"/>
                                          </p:val>
                                        </p:tav>
                                      </p:tavLst>
                                    </p:anim>
                                    <p:anim calcmode="lin" valueType="num">
                                      <p:cBhvr>
                                        <p:cTn id="10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57"/>
                                        </p:tgtEl>
                                        <p:attrNameLst>
                                          <p:attrName>style.visibility</p:attrName>
                                        </p:attrNameLst>
                                      </p:cBhvr>
                                      <p:to>
                                        <p:strVal val="visible"/>
                                      </p:to>
                                    </p:set>
                                    <p:anim calcmode="lin" valueType="num">
                                      <p:cBhvr>
                                        <p:cTn id="111" dur="1000" fill="hold"/>
                                        <p:tgtEl>
                                          <p:spTgt spid="57"/>
                                        </p:tgtEl>
                                        <p:attrNameLst>
                                          <p:attrName>ppt_w</p:attrName>
                                        </p:attrNameLst>
                                      </p:cBhvr>
                                      <p:tavLst>
                                        <p:tav tm="0">
                                          <p:val>
                                            <p:fltVal val="0"/>
                                          </p:val>
                                        </p:tav>
                                        <p:tav tm="100000">
                                          <p:val>
                                            <p:strVal val="#ppt_w"/>
                                          </p:val>
                                        </p:tav>
                                      </p:tavLst>
                                    </p:anim>
                                    <p:anim calcmode="lin" valueType="num">
                                      <p:cBhvr>
                                        <p:cTn id="112" dur="1000" fill="hold"/>
                                        <p:tgtEl>
                                          <p:spTgt spid="57"/>
                                        </p:tgtEl>
                                        <p:attrNameLst>
                                          <p:attrName>ppt_h</p:attrName>
                                        </p:attrNameLst>
                                      </p:cBhvr>
                                      <p:tavLst>
                                        <p:tav tm="0">
                                          <p:val>
                                            <p:fltVal val="0"/>
                                          </p:val>
                                        </p:tav>
                                        <p:tav tm="100000">
                                          <p:val>
                                            <p:strVal val="#ppt_h"/>
                                          </p:val>
                                        </p:tav>
                                      </p:tavLst>
                                    </p:anim>
                                    <p:anim calcmode="lin" valueType="num">
                                      <p:cBhvr>
                                        <p:cTn id="113" dur="1000" fill="hold"/>
                                        <p:tgtEl>
                                          <p:spTgt spid="57"/>
                                        </p:tgtEl>
                                        <p:attrNameLst>
                                          <p:attrName>style.rotation</p:attrName>
                                        </p:attrNameLst>
                                      </p:cBhvr>
                                      <p:tavLst>
                                        <p:tav tm="0">
                                          <p:val>
                                            <p:fltVal val="90"/>
                                          </p:val>
                                        </p:tav>
                                        <p:tav tm="100000">
                                          <p:val>
                                            <p:fltVal val="0"/>
                                          </p:val>
                                        </p:tav>
                                      </p:tavLst>
                                    </p:anim>
                                    <p:animEffect transition="in" filter="fade">
                                      <p:cBhvr>
                                        <p:cTn id="114" dur="1000"/>
                                        <p:tgtEl>
                                          <p:spTgt spid="57"/>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nodeType="clickEffect">
                                  <p:stCondLst>
                                    <p:cond delay="0"/>
                                  </p:stCondLst>
                                  <p:childTnLst>
                                    <p:set>
                                      <p:cBhvr>
                                        <p:cTn id="118" dur="1" fill="hold">
                                          <p:stCondLst>
                                            <p:cond delay="0"/>
                                          </p:stCondLst>
                                        </p:cTn>
                                        <p:tgtEl>
                                          <p:spTgt spid="58"/>
                                        </p:tgtEl>
                                        <p:attrNameLst>
                                          <p:attrName>style.visibility</p:attrName>
                                        </p:attrNameLst>
                                      </p:cBhvr>
                                      <p:to>
                                        <p:strVal val="visible"/>
                                      </p:to>
                                    </p:set>
                                    <p:anim calcmode="lin" valueType="num">
                                      <p:cBhvr>
                                        <p:cTn id="119" dur="1000" fill="hold"/>
                                        <p:tgtEl>
                                          <p:spTgt spid="58"/>
                                        </p:tgtEl>
                                        <p:attrNameLst>
                                          <p:attrName>ppt_w</p:attrName>
                                        </p:attrNameLst>
                                      </p:cBhvr>
                                      <p:tavLst>
                                        <p:tav tm="0">
                                          <p:val>
                                            <p:fltVal val="0"/>
                                          </p:val>
                                        </p:tav>
                                        <p:tav tm="100000">
                                          <p:val>
                                            <p:strVal val="#ppt_w"/>
                                          </p:val>
                                        </p:tav>
                                      </p:tavLst>
                                    </p:anim>
                                    <p:anim calcmode="lin" valueType="num">
                                      <p:cBhvr>
                                        <p:cTn id="120" dur="1000" fill="hold"/>
                                        <p:tgtEl>
                                          <p:spTgt spid="58"/>
                                        </p:tgtEl>
                                        <p:attrNameLst>
                                          <p:attrName>ppt_h</p:attrName>
                                        </p:attrNameLst>
                                      </p:cBhvr>
                                      <p:tavLst>
                                        <p:tav tm="0">
                                          <p:val>
                                            <p:fltVal val="0"/>
                                          </p:val>
                                        </p:tav>
                                        <p:tav tm="100000">
                                          <p:val>
                                            <p:strVal val="#ppt_h"/>
                                          </p:val>
                                        </p:tav>
                                      </p:tavLst>
                                    </p:anim>
                                    <p:anim calcmode="lin" valueType="num">
                                      <p:cBhvr>
                                        <p:cTn id="121" dur="1000" fill="hold"/>
                                        <p:tgtEl>
                                          <p:spTgt spid="58"/>
                                        </p:tgtEl>
                                        <p:attrNameLst>
                                          <p:attrName>style.rotation</p:attrName>
                                        </p:attrNameLst>
                                      </p:cBhvr>
                                      <p:tavLst>
                                        <p:tav tm="0">
                                          <p:val>
                                            <p:fltVal val="90"/>
                                          </p:val>
                                        </p:tav>
                                        <p:tav tm="100000">
                                          <p:val>
                                            <p:fltVal val="0"/>
                                          </p:val>
                                        </p:tav>
                                      </p:tavLst>
                                    </p:anim>
                                    <p:animEffect transition="in" filter="fade">
                                      <p:cBhvr>
                                        <p:cTn id="122"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31" grpId="0" animBg="1"/>
      <p:bldP spid="3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09800" y="458789"/>
            <a:ext cx="46688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dirty="0">
                <a:solidFill>
                  <a:srgbClr val="CC0000"/>
                </a:solidFill>
                <a:latin typeface="宋体" pitchFamily="2" charset="-122"/>
                <a:ea typeface="+mn-ea"/>
              </a:rPr>
              <a:t>【</a:t>
            </a:r>
            <a:r>
              <a:rPr lang="zh-CN" altLang="en-US" sz="2800" b="1" kern="0" dirty="0">
                <a:solidFill>
                  <a:srgbClr val="CC0000"/>
                </a:solidFill>
                <a:latin typeface="宋体" pitchFamily="2" charset="-122"/>
                <a:ea typeface="+mn-ea"/>
              </a:rPr>
              <a:t>补充例</a:t>
            </a:r>
            <a:r>
              <a:rPr lang="en-US" altLang="zh-CN" sz="2800" b="1" kern="0" dirty="0">
                <a:solidFill>
                  <a:srgbClr val="CC0000"/>
                </a:solidFill>
                <a:latin typeface="宋体" pitchFamily="2" charset="-122"/>
                <a:ea typeface="+mn-ea"/>
              </a:rPr>
              <a:t>】</a:t>
            </a:r>
            <a:r>
              <a:rPr lang="zh-CN" altLang="en-US" sz="2600" b="1" kern="0" dirty="0">
                <a:solidFill>
                  <a:srgbClr val="0000CC"/>
                </a:solidFill>
                <a:latin typeface="+mn-lt"/>
                <a:ea typeface="+mn-ea"/>
              </a:rPr>
              <a:t>法拉第圆盘发电机</a:t>
            </a:r>
          </a:p>
        </p:txBody>
      </p:sp>
      <p:graphicFrame>
        <p:nvGraphicFramePr>
          <p:cNvPr id="3" name="Object 2"/>
          <p:cNvGraphicFramePr>
            <a:graphicFrameLocks noChangeAspect="1"/>
          </p:cNvGraphicFramePr>
          <p:nvPr>
            <p:extLst>
              <p:ext uri="{D42A27DB-BD31-4B8C-83A1-F6EECF244321}">
                <p14:modId xmlns:p14="http://schemas.microsoft.com/office/powerpoint/2010/main" val="1286972804"/>
              </p:ext>
            </p:extLst>
          </p:nvPr>
        </p:nvGraphicFramePr>
        <p:xfrm>
          <a:off x="2279651" y="1184275"/>
          <a:ext cx="3095625" cy="992188"/>
        </p:xfrm>
        <a:graphic>
          <a:graphicData uri="http://schemas.openxmlformats.org/presentationml/2006/ole">
            <mc:AlternateContent xmlns:mc="http://schemas.openxmlformats.org/markup-compatibility/2006">
              <mc:Choice xmlns:v="urn:schemas-microsoft-com:vml" Requires="v">
                <p:oleObj spid="_x0000_s297297" name="公式" r:id="rId3" imgW="1028700" imgH="330200" progId="Equation.3">
                  <p:embed/>
                </p:oleObj>
              </mc:Choice>
              <mc:Fallback>
                <p:oleObj name="公式" r:id="rId3" imgW="1028700" imgH="330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1" y="1184275"/>
                        <a:ext cx="3095625" cy="99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
          <p:cNvGrpSpPr>
            <a:grpSpLocks/>
          </p:cNvGrpSpPr>
          <p:nvPr/>
        </p:nvGrpSpPr>
        <p:grpSpPr bwMode="auto">
          <a:xfrm>
            <a:off x="6553201" y="898526"/>
            <a:ext cx="3209925" cy="2378075"/>
            <a:chOff x="3168" y="566"/>
            <a:chExt cx="2022" cy="1498"/>
          </a:xfrm>
        </p:grpSpPr>
        <p:sp>
          <p:nvSpPr>
            <p:cNvPr id="5" name="Oval 5"/>
            <p:cNvSpPr>
              <a:spLocks noChangeArrowheads="1"/>
            </p:cNvSpPr>
            <p:nvPr/>
          </p:nvSpPr>
          <p:spPr bwMode="auto">
            <a:xfrm>
              <a:off x="3696" y="1152"/>
              <a:ext cx="1296" cy="432"/>
            </a:xfrm>
            <a:prstGeom prst="ellipse">
              <a:avLst/>
            </a:prstGeom>
            <a:solidFill>
              <a:srgbClr val="00CC99"/>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6"/>
            <p:cNvSpPr>
              <a:spLocks noChangeShapeType="1"/>
            </p:cNvSpPr>
            <p:nvPr/>
          </p:nvSpPr>
          <p:spPr bwMode="auto">
            <a:xfrm flipV="1">
              <a:off x="4368" y="576"/>
              <a:ext cx="0" cy="624"/>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 name="Object 3"/>
            <p:cNvGraphicFramePr>
              <a:graphicFrameLocks noChangeAspect="1"/>
            </p:cNvGraphicFramePr>
            <p:nvPr/>
          </p:nvGraphicFramePr>
          <p:xfrm>
            <a:off x="4416" y="566"/>
            <a:ext cx="238" cy="320"/>
          </p:xfrm>
          <a:graphic>
            <a:graphicData uri="http://schemas.openxmlformats.org/presentationml/2006/ole">
              <mc:AlternateContent xmlns:mc="http://schemas.openxmlformats.org/markup-compatibility/2006">
                <mc:Choice xmlns:v="urn:schemas-microsoft-com:vml" Requires="v">
                  <p:oleObj spid="_x0000_s297298" name="公式" r:id="rId5" imgW="104737" imgH="152512" progId="Equation.3">
                    <p:embed/>
                  </p:oleObj>
                </mc:Choice>
                <mc:Fallback>
                  <p:oleObj name="公式" r:id="rId5" imgW="104737" imgH="1525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566"/>
                          <a:ext cx="238"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AutoShape 8"/>
            <p:cNvSpPr>
              <a:spLocks noChangeArrowheads="1"/>
            </p:cNvSpPr>
            <p:nvPr/>
          </p:nvSpPr>
          <p:spPr bwMode="auto">
            <a:xfrm>
              <a:off x="3168" y="1632"/>
              <a:ext cx="144" cy="240"/>
            </a:xfrm>
            <a:prstGeom prst="flowChartSummingJunction">
              <a:avLst/>
            </a:prstGeom>
            <a:solidFill>
              <a:srgbClr val="FFFFFF"/>
            </a:solid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9"/>
            <p:cNvSpPr>
              <a:spLocks noChangeShapeType="1"/>
            </p:cNvSpPr>
            <p:nvPr/>
          </p:nvSpPr>
          <p:spPr bwMode="auto">
            <a:xfrm>
              <a:off x="3264" y="1440"/>
              <a:ext cx="480" cy="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0"/>
            <p:cNvSpPr>
              <a:spLocks noChangeShapeType="1"/>
            </p:cNvSpPr>
            <p:nvPr/>
          </p:nvSpPr>
          <p:spPr bwMode="auto">
            <a:xfrm>
              <a:off x="3264" y="1440"/>
              <a:ext cx="0" cy="192"/>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11"/>
            <p:cNvSpPr>
              <a:spLocks noChangeShapeType="1"/>
            </p:cNvSpPr>
            <p:nvPr/>
          </p:nvSpPr>
          <p:spPr bwMode="auto">
            <a:xfrm>
              <a:off x="3216" y="1872"/>
              <a:ext cx="0" cy="192"/>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Line 12"/>
            <p:cNvSpPr>
              <a:spLocks noChangeShapeType="1"/>
            </p:cNvSpPr>
            <p:nvPr/>
          </p:nvSpPr>
          <p:spPr bwMode="auto">
            <a:xfrm>
              <a:off x="3216" y="2064"/>
              <a:ext cx="1152" cy="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Line 13"/>
            <p:cNvSpPr>
              <a:spLocks noChangeShapeType="1"/>
            </p:cNvSpPr>
            <p:nvPr/>
          </p:nvSpPr>
          <p:spPr bwMode="auto">
            <a:xfrm flipV="1">
              <a:off x="4368" y="1584"/>
              <a:ext cx="0" cy="48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AutoShape 14"/>
            <p:cNvSpPr>
              <a:spLocks noChangeArrowheads="1"/>
            </p:cNvSpPr>
            <p:nvPr/>
          </p:nvSpPr>
          <p:spPr bwMode="auto">
            <a:xfrm>
              <a:off x="4176" y="1248"/>
              <a:ext cx="336" cy="192"/>
            </a:xfrm>
            <a:prstGeom prst="curvedRightArrow">
              <a:avLst>
                <a:gd name="adj1" fmla="val 20000"/>
                <a:gd name="adj2" fmla="val 40000"/>
                <a:gd name="adj3" fmla="val 58333"/>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4"/>
            <p:cNvGraphicFramePr>
              <a:graphicFrameLocks noChangeAspect="1"/>
            </p:cNvGraphicFramePr>
            <p:nvPr/>
          </p:nvGraphicFramePr>
          <p:xfrm>
            <a:off x="4512" y="1248"/>
            <a:ext cx="240" cy="222"/>
          </p:xfrm>
          <a:graphic>
            <a:graphicData uri="http://schemas.openxmlformats.org/presentationml/2006/ole">
              <mc:AlternateContent xmlns:mc="http://schemas.openxmlformats.org/markup-compatibility/2006">
                <mc:Choice xmlns:v="urn:schemas-microsoft-com:vml" Requires="v">
                  <p:oleObj spid="_x0000_s297299" name="公式" r:id="rId7" imgW="152334" imgH="139639" progId="Equation.3">
                    <p:embed/>
                  </p:oleObj>
                </mc:Choice>
                <mc:Fallback>
                  <p:oleObj name="公式" r:id="rId7" imgW="152334" imgH="1396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 y="1248"/>
                          <a:ext cx="240"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6"/>
            <p:cNvSpPr txBox="1">
              <a:spLocks noChangeArrowheads="1"/>
            </p:cNvSpPr>
            <p:nvPr/>
          </p:nvSpPr>
          <p:spPr bwMode="auto">
            <a:xfrm>
              <a:off x="4992" y="1152"/>
              <a:ext cx="1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Calibri" panose="020F0502020204030204" pitchFamily="34" charset="0"/>
                </a:rPr>
                <a:t>R</a:t>
              </a:r>
            </a:p>
          </p:txBody>
        </p:sp>
      </p:grpSp>
      <p:graphicFrame>
        <p:nvGraphicFramePr>
          <p:cNvPr id="17" name="Object 5"/>
          <p:cNvGraphicFramePr>
            <a:graphicFrameLocks noChangeAspect="1"/>
          </p:cNvGraphicFramePr>
          <p:nvPr>
            <p:extLst>
              <p:ext uri="{D42A27DB-BD31-4B8C-83A1-F6EECF244321}">
                <p14:modId xmlns:p14="http://schemas.microsoft.com/office/powerpoint/2010/main" val="1034958803"/>
              </p:ext>
            </p:extLst>
          </p:nvPr>
        </p:nvGraphicFramePr>
        <p:xfrm>
          <a:off x="2625725" y="2276475"/>
          <a:ext cx="2071688" cy="996950"/>
        </p:xfrm>
        <a:graphic>
          <a:graphicData uri="http://schemas.openxmlformats.org/presentationml/2006/ole">
            <mc:AlternateContent xmlns:mc="http://schemas.openxmlformats.org/markup-compatibility/2006">
              <mc:Choice xmlns:v="urn:schemas-microsoft-com:vml" Requires="v">
                <p:oleObj spid="_x0000_s297300" name="公式" r:id="rId9" imgW="685800" imgH="330200" progId="Equation.3">
                  <p:embed/>
                </p:oleObj>
              </mc:Choice>
              <mc:Fallback>
                <p:oleObj name="公式" r:id="rId9" imgW="685800" imgH="330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5725" y="2276475"/>
                        <a:ext cx="2071688"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2313404579"/>
              </p:ext>
            </p:extLst>
          </p:nvPr>
        </p:nvGraphicFramePr>
        <p:xfrm>
          <a:off x="2617788" y="3317876"/>
          <a:ext cx="1905000" cy="1179513"/>
        </p:xfrm>
        <a:graphic>
          <a:graphicData uri="http://schemas.openxmlformats.org/presentationml/2006/ole">
            <mc:AlternateContent xmlns:mc="http://schemas.openxmlformats.org/markup-compatibility/2006">
              <mc:Choice xmlns:v="urn:schemas-microsoft-com:vml" Requires="v">
                <p:oleObj spid="_x0000_s297301" name="公式" r:id="rId11" imgW="634725" imgH="393529" progId="Equation.3">
                  <p:embed/>
                </p:oleObj>
              </mc:Choice>
              <mc:Fallback>
                <p:oleObj name="公式" r:id="rId11" imgW="634725"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17788" y="3317876"/>
                        <a:ext cx="1905000" cy="1179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9"/>
          <p:cNvSpPr txBox="1">
            <a:spLocks noChangeArrowheads="1"/>
          </p:cNvSpPr>
          <p:nvPr/>
        </p:nvSpPr>
        <p:spPr bwMode="auto">
          <a:xfrm>
            <a:off x="2279651" y="4575176"/>
            <a:ext cx="854075"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a:solidFill>
                  <a:sysClr val="windowText" lastClr="000000"/>
                </a:solidFill>
                <a:latin typeface="+mn-lt"/>
                <a:ea typeface="+mn-ea"/>
              </a:rPr>
              <a:t>并联</a:t>
            </a:r>
            <a:endParaRPr lang="zh-CN" altLang="en-US" b="1" kern="0">
              <a:solidFill>
                <a:sysClr val="windowText" lastClr="000000"/>
              </a:solidFill>
              <a:latin typeface="+mn-lt"/>
              <a:ea typeface="+mn-ea"/>
            </a:endParaRPr>
          </a:p>
        </p:txBody>
      </p:sp>
      <p:graphicFrame>
        <p:nvGraphicFramePr>
          <p:cNvPr id="20" name="Object 7"/>
          <p:cNvGraphicFramePr>
            <a:graphicFrameLocks noChangeAspect="1"/>
          </p:cNvGraphicFramePr>
          <p:nvPr>
            <p:extLst>
              <p:ext uri="{D42A27DB-BD31-4B8C-83A1-F6EECF244321}">
                <p14:modId xmlns:p14="http://schemas.microsoft.com/office/powerpoint/2010/main" val="4205111112"/>
              </p:ext>
            </p:extLst>
          </p:nvPr>
        </p:nvGraphicFramePr>
        <p:xfrm>
          <a:off x="3575051" y="4268788"/>
          <a:ext cx="2233613" cy="1168400"/>
        </p:xfrm>
        <a:graphic>
          <a:graphicData uri="http://schemas.openxmlformats.org/presentationml/2006/ole">
            <mc:AlternateContent xmlns:mc="http://schemas.openxmlformats.org/markup-compatibility/2006">
              <mc:Choice xmlns:v="urn:schemas-microsoft-com:vml" Requires="v">
                <p:oleObj spid="_x0000_s297302" name="公式" r:id="rId13" imgW="748975" imgH="393529" progId="Equation.3">
                  <p:embed/>
                </p:oleObj>
              </mc:Choice>
              <mc:Fallback>
                <p:oleObj name="公式" r:id="rId13" imgW="748975"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5051" y="4268788"/>
                        <a:ext cx="2233613"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21"/>
          <p:cNvSpPr txBox="1">
            <a:spLocks noChangeArrowheads="1"/>
          </p:cNvSpPr>
          <p:nvPr/>
        </p:nvSpPr>
        <p:spPr bwMode="auto">
          <a:xfrm>
            <a:off x="2279650" y="5327651"/>
            <a:ext cx="1087438"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a:solidFill>
                  <a:sysClr val="windowText" lastClr="000000"/>
                </a:solidFill>
                <a:latin typeface="+mn-lt"/>
                <a:ea typeface="+mn-ea"/>
              </a:rPr>
              <a:t>思考</a:t>
            </a:r>
            <a:r>
              <a:rPr lang="zh-CN" altLang="en-US" b="1" kern="0">
                <a:solidFill>
                  <a:sysClr val="windowText" lastClr="000000"/>
                </a:solidFill>
                <a:latin typeface="+mn-lt"/>
                <a:ea typeface="+mn-ea"/>
              </a:rPr>
              <a:t>：</a:t>
            </a:r>
          </a:p>
        </p:txBody>
      </p:sp>
      <p:graphicFrame>
        <p:nvGraphicFramePr>
          <p:cNvPr id="22" name="Object 8"/>
          <p:cNvGraphicFramePr>
            <a:graphicFrameLocks noChangeAspect="1"/>
          </p:cNvGraphicFramePr>
          <p:nvPr>
            <p:extLst>
              <p:ext uri="{D42A27DB-BD31-4B8C-83A1-F6EECF244321}">
                <p14:modId xmlns:p14="http://schemas.microsoft.com/office/powerpoint/2010/main" val="2975925436"/>
              </p:ext>
            </p:extLst>
          </p:nvPr>
        </p:nvGraphicFramePr>
        <p:xfrm>
          <a:off x="3575050" y="5402264"/>
          <a:ext cx="3081338" cy="619125"/>
        </p:xfrm>
        <a:graphic>
          <a:graphicData uri="http://schemas.openxmlformats.org/presentationml/2006/ole">
            <mc:AlternateContent xmlns:mc="http://schemas.openxmlformats.org/markup-compatibility/2006">
              <mc:Choice xmlns:v="urn:schemas-microsoft-com:vml" Requires="v">
                <p:oleObj spid="_x0000_s297303" name="公式" r:id="rId15" imgW="1066337" imgH="215806" progId="Equation.3">
                  <p:embed/>
                </p:oleObj>
              </mc:Choice>
              <mc:Fallback>
                <p:oleObj name="公式" r:id="rId15" imgW="1066337" imgH="21580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5050" y="5402264"/>
                        <a:ext cx="3081338"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23"/>
          <p:cNvGrpSpPr>
            <a:grpSpLocks/>
          </p:cNvGrpSpPr>
          <p:nvPr/>
        </p:nvGrpSpPr>
        <p:grpSpPr bwMode="auto">
          <a:xfrm>
            <a:off x="8153401" y="3886200"/>
            <a:ext cx="2066925" cy="1371600"/>
            <a:chOff x="4176" y="2448"/>
            <a:chExt cx="1302" cy="864"/>
          </a:xfrm>
        </p:grpSpPr>
        <p:sp>
          <p:nvSpPr>
            <p:cNvPr id="24" name="Oval 24"/>
            <p:cNvSpPr>
              <a:spLocks noChangeArrowheads="1"/>
            </p:cNvSpPr>
            <p:nvPr/>
          </p:nvSpPr>
          <p:spPr bwMode="auto">
            <a:xfrm>
              <a:off x="4176" y="2592"/>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Oval 25"/>
            <p:cNvSpPr>
              <a:spLocks noChangeArrowheads="1"/>
            </p:cNvSpPr>
            <p:nvPr/>
          </p:nvSpPr>
          <p:spPr bwMode="auto">
            <a:xfrm>
              <a:off x="4512" y="2592"/>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Oval 26"/>
            <p:cNvSpPr>
              <a:spLocks noChangeArrowheads="1"/>
            </p:cNvSpPr>
            <p:nvPr/>
          </p:nvSpPr>
          <p:spPr bwMode="auto">
            <a:xfrm>
              <a:off x="4896" y="2592"/>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Oval 27"/>
            <p:cNvSpPr>
              <a:spLocks noChangeArrowheads="1"/>
            </p:cNvSpPr>
            <p:nvPr/>
          </p:nvSpPr>
          <p:spPr bwMode="auto">
            <a:xfrm>
              <a:off x="5280" y="2592"/>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Oval 28"/>
            <p:cNvSpPr>
              <a:spLocks noChangeArrowheads="1"/>
            </p:cNvSpPr>
            <p:nvPr/>
          </p:nvSpPr>
          <p:spPr bwMode="auto">
            <a:xfrm>
              <a:off x="4176" y="2880"/>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Oval 29"/>
            <p:cNvSpPr>
              <a:spLocks noChangeArrowheads="1"/>
            </p:cNvSpPr>
            <p:nvPr/>
          </p:nvSpPr>
          <p:spPr bwMode="auto">
            <a:xfrm>
              <a:off x="4512" y="2880"/>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Oval 30"/>
            <p:cNvSpPr>
              <a:spLocks noChangeArrowheads="1"/>
            </p:cNvSpPr>
            <p:nvPr/>
          </p:nvSpPr>
          <p:spPr bwMode="auto">
            <a:xfrm>
              <a:off x="4896" y="2880"/>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Oval 31"/>
            <p:cNvSpPr>
              <a:spLocks noChangeArrowheads="1"/>
            </p:cNvSpPr>
            <p:nvPr/>
          </p:nvSpPr>
          <p:spPr bwMode="auto">
            <a:xfrm>
              <a:off x="4176" y="3264"/>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Oval 32"/>
            <p:cNvSpPr>
              <a:spLocks noChangeArrowheads="1"/>
            </p:cNvSpPr>
            <p:nvPr/>
          </p:nvSpPr>
          <p:spPr bwMode="auto">
            <a:xfrm>
              <a:off x="4512" y="3264"/>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Oval 33"/>
            <p:cNvSpPr>
              <a:spLocks noChangeArrowheads="1"/>
            </p:cNvSpPr>
            <p:nvPr/>
          </p:nvSpPr>
          <p:spPr bwMode="auto">
            <a:xfrm>
              <a:off x="5280" y="3264"/>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Oval 34"/>
            <p:cNvSpPr>
              <a:spLocks noChangeArrowheads="1"/>
            </p:cNvSpPr>
            <p:nvPr/>
          </p:nvSpPr>
          <p:spPr bwMode="auto">
            <a:xfrm>
              <a:off x="4896" y="3264"/>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Line 35"/>
            <p:cNvSpPr>
              <a:spLocks noChangeShapeType="1"/>
            </p:cNvSpPr>
            <p:nvPr/>
          </p:nvSpPr>
          <p:spPr bwMode="auto">
            <a:xfrm>
              <a:off x="4704" y="2880"/>
              <a:ext cx="480" cy="0"/>
            </a:xfrm>
            <a:prstGeom prst="line">
              <a:avLst/>
            </a:prstGeom>
            <a:noFill/>
            <a:ln w="38100">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Text Box 36"/>
            <p:cNvSpPr txBox="1">
              <a:spLocks noChangeArrowheads="1"/>
            </p:cNvSpPr>
            <p:nvPr/>
          </p:nvSpPr>
          <p:spPr bwMode="auto">
            <a:xfrm>
              <a:off x="4509" y="2671"/>
              <a:ext cx="116" cy="233"/>
            </a:xfrm>
            <a:prstGeom prst="rect">
              <a:avLst/>
            </a:prstGeom>
            <a:noFill/>
            <a:ln w="9525">
              <a:noFill/>
              <a:miter lim="800000"/>
              <a:headEnd/>
              <a:tailEnd/>
            </a:ln>
          </p:spPr>
          <p:txBody>
            <a:bodyPr wrap="none">
              <a:spAutoFit/>
            </a:bodyPr>
            <a:lstStyle/>
            <a:p>
              <a:pPr fontAlgn="auto">
                <a:spcBef>
                  <a:spcPts val="0"/>
                </a:spcBef>
                <a:spcAft>
                  <a:spcPts val="0"/>
                </a:spcAft>
                <a:defRPr/>
              </a:pPr>
              <a:endParaRPr lang="zh-CN" altLang="zh-CN" b="1" kern="0">
                <a:solidFill>
                  <a:sysClr val="windowText" lastClr="000000"/>
                </a:solidFill>
                <a:latin typeface="+mn-lt"/>
                <a:ea typeface="+mn-ea"/>
              </a:endParaRPr>
            </a:p>
          </p:txBody>
        </p:sp>
        <p:sp>
          <p:nvSpPr>
            <p:cNvPr id="37" name="Freeform 37"/>
            <p:cNvSpPr>
              <a:spLocks/>
            </p:cNvSpPr>
            <p:nvPr/>
          </p:nvSpPr>
          <p:spPr bwMode="auto">
            <a:xfrm>
              <a:off x="5141" y="2709"/>
              <a:ext cx="139" cy="219"/>
            </a:xfrm>
            <a:custGeom>
              <a:avLst/>
              <a:gdLst>
                <a:gd name="T0" fmla="*/ 2147483647 w 81"/>
                <a:gd name="T1" fmla="*/ 2147483647 h 146"/>
                <a:gd name="T2" fmla="*/ 0 w 81"/>
                <a:gd name="T3" fmla="*/ 0 h 146"/>
                <a:gd name="T4" fmla="*/ 0 60000 65536"/>
                <a:gd name="T5" fmla="*/ 0 60000 65536"/>
                <a:gd name="T6" fmla="*/ 0 w 81"/>
                <a:gd name="T7" fmla="*/ 0 h 146"/>
                <a:gd name="T8" fmla="*/ 81 w 81"/>
                <a:gd name="T9" fmla="*/ 146 h 146"/>
              </a:gdLst>
              <a:ahLst/>
              <a:cxnLst>
                <a:cxn ang="T4">
                  <a:pos x="T0" y="T1"/>
                </a:cxn>
                <a:cxn ang="T5">
                  <a:pos x="T2" y="T3"/>
                </a:cxn>
              </a:cxnLst>
              <a:rect l="T6" t="T7" r="T8" b="T9"/>
              <a:pathLst>
                <a:path w="81" h="146">
                  <a:moveTo>
                    <a:pt x="81" y="146"/>
                  </a:moveTo>
                  <a:cubicBezTo>
                    <a:pt x="42" y="28"/>
                    <a:pt x="70" y="70"/>
                    <a:pt x="0" y="0"/>
                  </a:cubicBezTo>
                </a:path>
              </a:pathLst>
            </a:cu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8" name="Object 9"/>
            <p:cNvGraphicFramePr>
              <a:graphicFrameLocks noChangeAspect="1"/>
            </p:cNvGraphicFramePr>
            <p:nvPr/>
          </p:nvGraphicFramePr>
          <p:xfrm>
            <a:off x="4982" y="2448"/>
            <a:ext cx="261" cy="222"/>
          </p:xfrm>
          <a:graphic>
            <a:graphicData uri="http://schemas.openxmlformats.org/presentationml/2006/ole">
              <mc:AlternateContent xmlns:mc="http://schemas.openxmlformats.org/markup-compatibility/2006">
                <mc:Choice xmlns:v="urn:schemas-microsoft-com:vml" Requires="v">
                  <p:oleObj spid="_x0000_s297304" name="公式" r:id="rId17" imgW="164957" imgH="139579" progId="Equation.3">
                    <p:embed/>
                  </p:oleObj>
                </mc:Choice>
                <mc:Fallback>
                  <p:oleObj name="公式" r:id="rId17" imgW="164957" imgH="13957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82" y="2448"/>
                          <a:ext cx="261"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39"/>
            <p:cNvSpPr txBox="1">
              <a:spLocks noChangeArrowheads="1"/>
            </p:cNvSpPr>
            <p:nvPr/>
          </p:nvSpPr>
          <p:spPr bwMode="auto">
            <a:xfrm>
              <a:off x="5280" y="2688"/>
              <a:ext cx="1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Calibri" panose="020F0502020204030204" pitchFamily="34" charset="0"/>
                </a:rPr>
                <a:t>R</a:t>
              </a:r>
            </a:p>
          </p:txBody>
        </p:sp>
        <p:sp>
          <p:nvSpPr>
            <p:cNvPr id="40" name="Line 40"/>
            <p:cNvSpPr>
              <a:spLocks noChangeShapeType="1"/>
            </p:cNvSpPr>
            <p:nvPr/>
          </p:nvSpPr>
          <p:spPr bwMode="auto">
            <a:xfrm>
              <a:off x="4848" y="2880"/>
              <a:ext cx="144" cy="0"/>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1" name="Object 10"/>
            <p:cNvGraphicFramePr>
              <a:graphicFrameLocks noChangeAspect="1"/>
            </p:cNvGraphicFramePr>
            <p:nvPr/>
          </p:nvGraphicFramePr>
          <p:xfrm>
            <a:off x="4787" y="2570"/>
            <a:ext cx="301" cy="320"/>
          </p:xfrm>
          <a:graphic>
            <a:graphicData uri="http://schemas.openxmlformats.org/presentationml/2006/ole">
              <mc:AlternateContent xmlns:mc="http://schemas.openxmlformats.org/markup-compatibility/2006">
                <mc:Choice xmlns:v="urn:schemas-microsoft-com:vml" Requires="v">
                  <p:oleObj spid="_x0000_s297305" name="公式" r:id="rId19" imgW="203024" imgH="215713" progId="Equation.3">
                    <p:embed/>
                  </p:oleObj>
                </mc:Choice>
                <mc:Fallback>
                  <p:oleObj name="公式" r:id="rId19" imgW="203024" imgH="215713"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87" y="2570"/>
                          <a:ext cx="301"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0300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9" grpId="0" autoUpdateAnimBg="0"/>
      <p:bldP spid="2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a:xfrm>
            <a:off x="8162528" y="5354216"/>
            <a:ext cx="1905000" cy="457200"/>
          </a:xfrm>
        </p:spPr>
        <p:txBody>
          <a:bodyPr/>
          <a:lstStyle>
            <a:lvl1pPr eaLnBrk="0" hangingPunct="0">
              <a:defRPr kumimoji="1" sz="2800" b="1">
                <a:solidFill>
                  <a:schemeClr val="tx1"/>
                </a:solidFill>
                <a:latin typeface="Times New Roman" panose="02020603050405020304" pitchFamily="18" charset="0"/>
                <a:ea typeface="幼圆" panose="02010509060101010101" pitchFamily="49" charset="-122"/>
              </a:defRPr>
            </a:lvl1pPr>
            <a:lvl2pPr marL="742950" indent="-285750" eaLnBrk="0" hangingPunct="0">
              <a:defRPr kumimoji="1" sz="2800" b="1">
                <a:solidFill>
                  <a:schemeClr val="tx1"/>
                </a:solidFill>
                <a:latin typeface="Times New Roman" panose="02020603050405020304" pitchFamily="18" charset="0"/>
                <a:ea typeface="幼圆" panose="02010509060101010101" pitchFamily="49" charset="-122"/>
              </a:defRPr>
            </a:lvl2pPr>
            <a:lvl3pPr marL="1143000" indent="-228600" eaLnBrk="0" hangingPunct="0">
              <a:defRPr kumimoji="1" sz="2800" b="1">
                <a:solidFill>
                  <a:schemeClr val="tx1"/>
                </a:solidFill>
                <a:latin typeface="Times New Roman" panose="02020603050405020304" pitchFamily="18" charset="0"/>
                <a:ea typeface="幼圆" panose="02010509060101010101" pitchFamily="49" charset="-122"/>
              </a:defRPr>
            </a:lvl3pPr>
            <a:lvl4pPr marL="1600200" indent="-228600" eaLnBrk="0" hangingPunct="0">
              <a:defRPr kumimoji="1" sz="2800" b="1">
                <a:solidFill>
                  <a:schemeClr val="tx1"/>
                </a:solidFill>
                <a:latin typeface="Times New Roman" panose="02020603050405020304" pitchFamily="18" charset="0"/>
                <a:ea typeface="幼圆" panose="02010509060101010101" pitchFamily="49" charset="-122"/>
              </a:defRPr>
            </a:lvl4pPr>
            <a:lvl5pPr marL="2057400" indent="-228600" eaLnBrk="0" hangingPunct="0">
              <a:defRPr kumimoji="1" sz="2800" b="1">
                <a:solidFill>
                  <a:schemeClr val="tx1"/>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幼圆" panose="02010509060101010101" pitchFamily="49" charset="-122"/>
              </a:defRPr>
            </a:lvl9pPr>
          </a:lstStyle>
          <a:p>
            <a:pPr eaLnBrk="1" hangingPunct="1"/>
            <a:fld id="{B191AA4C-5EA5-4231-9F67-1022E32D690B}" type="slidenum">
              <a:rPr lang="en-US" altLang="zh-CN" b="0">
                <a:ea typeface="宋体" panose="02010600030101010101" pitchFamily="2" charset="-122"/>
              </a:rPr>
              <a:pPr eaLnBrk="1" hangingPunct="1"/>
              <a:t>5</a:t>
            </a:fld>
            <a:endParaRPr lang="en-US" altLang="zh-CN" b="0">
              <a:ea typeface="宋体" panose="02010600030101010101" pitchFamily="2" charset="-122"/>
            </a:endParaRPr>
          </a:p>
        </p:txBody>
      </p:sp>
      <p:sp>
        <p:nvSpPr>
          <p:cNvPr id="4" name="Text Box 3"/>
          <p:cNvSpPr txBox="1">
            <a:spLocks noChangeArrowheads="1"/>
          </p:cNvSpPr>
          <p:nvPr/>
        </p:nvSpPr>
        <p:spPr bwMode="auto">
          <a:xfrm>
            <a:off x="1968103" y="538620"/>
            <a:ext cx="8534400" cy="1373188"/>
          </a:xfrm>
          <a:prstGeom prst="rect">
            <a:avLst/>
          </a:prstGeom>
          <a:noFill/>
          <a:ln w="9525">
            <a:noFill/>
            <a:miter lim="800000"/>
            <a:headEnd/>
            <a:tailEnd/>
          </a:ln>
          <a:effectLst/>
        </p:spPr>
        <p:txBody>
          <a:bodyPr>
            <a:spAutoFit/>
          </a:bodyPr>
          <a:lstStyle/>
          <a:p>
            <a:pPr>
              <a:spcBef>
                <a:spcPct val="50000"/>
              </a:spcBef>
              <a:defRPr/>
            </a:pPr>
            <a:r>
              <a:rPr lang="en-US" altLang="zh-CN" sz="2800" b="1" dirty="0">
                <a:latin typeface="幼圆" pitchFamily="49" charset="-122"/>
              </a:rPr>
              <a:t>    </a:t>
            </a:r>
            <a:r>
              <a:rPr lang="en-US" altLang="zh-CN" sz="2800" b="1" dirty="0">
                <a:solidFill>
                  <a:srgbClr val="CC3300"/>
                </a:solidFill>
                <a:latin typeface="幼圆" pitchFamily="49" charset="-122"/>
              </a:rPr>
              <a:t>1820</a:t>
            </a:r>
            <a:r>
              <a:rPr lang="zh-CN" altLang="en-US" sz="2800" b="1" dirty="0">
                <a:solidFill>
                  <a:srgbClr val="CC3300"/>
                </a:solidFill>
                <a:latin typeface="幼圆" pitchFamily="49" charset="-122"/>
              </a:rPr>
              <a:t>年奥斯特发现电流在周围空间激发磁场，促使科学家开始寻找其逆效应。</a:t>
            </a:r>
            <a:r>
              <a:rPr lang="zh-CN" altLang="en-US" sz="2800" b="1" dirty="0">
                <a:solidFill>
                  <a:srgbClr val="FF00FF"/>
                </a:solidFill>
                <a:latin typeface="隶书" pitchFamily="49" charset="-122"/>
                <a:ea typeface="隶书" pitchFamily="49" charset="-122"/>
              </a:rPr>
              <a:t>电流可以产生磁场，磁场是否也一定可以产生电流？</a:t>
            </a:r>
            <a:endParaRPr lang="zh-CN" altLang="en-US" sz="2800" b="1" dirty="0">
              <a:solidFill>
                <a:srgbClr val="FF00FF"/>
              </a:solidFill>
              <a:latin typeface="幼圆" pitchFamily="49" charset="-122"/>
            </a:endParaRPr>
          </a:p>
        </p:txBody>
      </p:sp>
      <p:sp>
        <p:nvSpPr>
          <p:cNvPr id="5" name="Text Box 4"/>
          <p:cNvSpPr txBox="1">
            <a:spLocks noChangeArrowheads="1"/>
          </p:cNvSpPr>
          <p:nvPr/>
        </p:nvSpPr>
        <p:spPr bwMode="auto">
          <a:xfrm>
            <a:off x="2026841" y="2575358"/>
            <a:ext cx="4724400" cy="3081337"/>
          </a:xfrm>
          <a:prstGeom prst="rect">
            <a:avLst/>
          </a:prstGeom>
          <a:noFill/>
          <a:ln w="9525">
            <a:noFill/>
            <a:miter lim="800000"/>
            <a:headEnd/>
            <a:tailEnd/>
          </a:ln>
          <a:effectLst/>
        </p:spPr>
        <p:txBody>
          <a:bodyPr>
            <a:spAutoFit/>
          </a:bodyPr>
          <a:lstStyle/>
          <a:p>
            <a:pPr>
              <a:spcBef>
                <a:spcPct val="50000"/>
              </a:spcBef>
              <a:defRPr/>
            </a:pPr>
            <a:r>
              <a:rPr lang="zh-CN" altLang="en-US" sz="2800" b="1" dirty="0">
                <a:solidFill>
                  <a:srgbClr val="6600CC"/>
                </a:solidFill>
              </a:rPr>
              <a:t>这一想法大大激发了英国物理学家法拉第开始研究电磁学的兴趣和热情，促使他将研究方向从电化学转</a:t>
            </a:r>
            <a:r>
              <a:rPr lang="zh-CN" altLang="en-US" sz="2800" b="1" dirty="0">
                <a:solidFill>
                  <a:srgbClr val="6600CC"/>
                </a:solidFill>
                <a:latin typeface="幼圆" pitchFamily="49" charset="-122"/>
              </a:rPr>
              <a:t>向电磁学。</a:t>
            </a:r>
            <a:r>
              <a:rPr lang="en-US" altLang="zh-CN" sz="2800" b="1" dirty="0">
                <a:solidFill>
                  <a:srgbClr val="6600CC"/>
                </a:solidFill>
                <a:latin typeface="幼圆" pitchFamily="49" charset="-122"/>
              </a:rPr>
              <a:t>1831</a:t>
            </a:r>
            <a:r>
              <a:rPr lang="zh-CN" altLang="en-US" sz="2800" b="1" dirty="0">
                <a:solidFill>
                  <a:srgbClr val="6600CC"/>
                </a:solidFill>
                <a:latin typeface="幼圆" pitchFamily="49" charset="-122"/>
              </a:rPr>
              <a:t>年法拉第和美国物理学家亨利各自独立地发现了电磁感应现象。</a:t>
            </a:r>
          </a:p>
        </p:txBody>
      </p:sp>
      <p:pic>
        <p:nvPicPr>
          <p:cNvPr id="6" name="Picture 5" descr="farada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772816"/>
            <a:ext cx="2643188"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faraday"/>
          <p:cNvPicPr>
            <a:picLocks noChangeAspect="1" noChangeArrowheads="1"/>
          </p:cNvPicPr>
          <p:nvPr/>
        </p:nvPicPr>
        <p:blipFill>
          <a:blip r:embed="rId3" cstate="print">
            <a:lum bright="-6000" contrast="24000"/>
            <a:extLst>
              <a:ext uri="{28A0092B-C50C-407E-A947-70E740481C1C}">
                <a14:useLocalDpi xmlns:a14="http://schemas.microsoft.com/office/drawing/2010/main" val="0"/>
              </a:ext>
            </a:extLst>
          </a:blip>
          <a:srcRect/>
          <a:stretch>
            <a:fillRect/>
          </a:stretch>
        </p:blipFill>
        <p:spPr bwMode="auto">
          <a:xfrm>
            <a:off x="6730603" y="1772816"/>
            <a:ext cx="3657600" cy="3733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6"/>
          <p:cNvSpPr txBox="1">
            <a:spLocks noChangeArrowheads="1"/>
          </p:cNvSpPr>
          <p:nvPr/>
        </p:nvSpPr>
        <p:spPr bwMode="auto">
          <a:xfrm>
            <a:off x="6686153" y="4785892"/>
            <a:ext cx="3816350" cy="1384995"/>
          </a:xfrm>
          <a:prstGeom prst="rect">
            <a:avLst/>
          </a:prstGeom>
          <a:noFill/>
          <a:ln w="28575">
            <a:noFill/>
            <a:miter lim="800000"/>
            <a:headEnd type="none" w="sm" len="lg"/>
            <a:tailEnd type="none" w="sm" len="lg"/>
          </a:ln>
          <a:effectLst/>
        </p:spPr>
        <p:txBody>
          <a:bodyPr>
            <a:spAutoFit/>
          </a:bodyPr>
          <a:lstStyle/>
          <a:p>
            <a:pPr>
              <a:spcBef>
                <a:spcPct val="50000"/>
              </a:spcBef>
              <a:defRPr/>
            </a:pPr>
            <a:r>
              <a:rPr lang="zh-CN" altLang="en-US" sz="2800">
                <a:solidFill>
                  <a:srgbClr val="99FF99"/>
                </a:solidFill>
                <a:effectLst>
                  <a:outerShdw blurRad="38100" dist="38100" dir="2700000" algn="tl">
                    <a:srgbClr val="000000"/>
                  </a:outerShdw>
                </a:effectLst>
                <a:latin typeface="隶书" pitchFamily="49" charset="-122"/>
                <a:ea typeface="隶书" pitchFamily="49" charset="-122"/>
              </a:rPr>
              <a:t>法拉第（</a:t>
            </a:r>
            <a:r>
              <a:rPr lang="en-US" altLang="zh-CN" sz="2800" i="1">
                <a:solidFill>
                  <a:srgbClr val="99FF99"/>
                </a:solidFill>
                <a:effectLst>
                  <a:outerShdw blurRad="38100" dist="38100" dir="2700000" algn="tl">
                    <a:srgbClr val="000000"/>
                  </a:outerShdw>
                </a:effectLst>
                <a:ea typeface="隶书" pitchFamily="49" charset="-122"/>
              </a:rPr>
              <a:t>Michael  Faraday</a:t>
            </a:r>
            <a:r>
              <a:rPr lang="en-US" altLang="zh-CN" sz="2800" i="1">
                <a:solidFill>
                  <a:srgbClr val="99FF99"/>
                </a:solidFill>
                <a:effectLst>
                  <a:outerShdw blurRad="38100" dist="38100" dir="2700000" algn="tl">
                    <a:srgbClr val="000000"/>
                  </a:outerShdw>
                </a:effectLst>
                <a:latin typeface="隶书" pitchFamily="49" charset="-122"/>
                <a:ea typeface="隶书" pitchFamily="49" charset="-122"/>
              </a:rPr>
              <a:t> 1791 -1867</a:t>
            </a:r>
            <a:r>
              <a:rPr lang="zh-CN" altLang="en-US" sz="2800">
                <a:solidFill>
                  <a:srgbClr val="99FF99"/>
                </a:solidFill>
                <a:effectLst>
                  <a:outerShdw blurRad="38100" dist="38100" dir="2700000" algn="tl">
                    <a:srgbClr val="000000"/>
                  </a:outerShdw>
                </a:effectLst>
                <a:latin typeface="隶书" pitchFamily="49" charset="-122"/>
                <a:ea typeface="隶书" pitchFamily="49" charset="-122"/>
              </a:rPr>
              <a:t>）英国物理学家和化学家</a:t>
            </a:r>
          </a:p>
        </p:txBody>
      </p:sp>
    </p:spTree>
    <p:extLst>
      <p:ext uri="{BB962C8B-B14F-4D97-AF65-F5344CB8AC3E}">
        <p14:creationId xmlns:p14="http://schemas.microsoft.com/office/powerpoint/2010/main" val="297406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trips(downRigh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trips(down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9"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362201" y="382588"/>
            <a:ext cx="3851275" cy="48895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FF00FF"/>
                </a:solidFill>
                <a:latin typeface="+mn-lt"/>
                <a:ea typeface="+mn-ea"/>
              </a:rPr>
              <a:t>能否用法拉第定律求解？</a:t>
            </a:r>
          </a:p>
        </p:txBody>
      </p:sp>
      <p:grpSp>
        <p:nvGrpSpPr>
          <p:cNvPr id="3" name="Group 43"/>
          <p:cNvGrpSpPr>
            <a:grpSpLocks/>
          </p:cNvGrpSpPr>
          <p:nvPr/>
        </p:nvGrpSpPr>
        <p:grpSpPr bwMode="auto">
          <a:xfrm>
            <a:off x="7696201" y="1219200"/>
            <a:ext cx="1831975" cy="1524000"/>
            <a:chOff x="3888" y="768"/>
            <a:chExt cx="1154" cy="960"/>
          </a:xfrm>
        </p:grpSpPr>
        <p:sp>
          <p:nvSpPr>
            <p:cNvPr id="4" name="Oval 3"/>
            <p:cNvSpPr>
              <a:spLocks noChangeArrowheads="1"/>
            </p:cNvSpPr>
            <p:nvPr/>
          </p:nvSpPr>
          <p:spPr bwMode="auto">
            <a:xfrm>
              <a:off x="3888" y="91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Oval 4"/>
            <p:cNvSpPr>
              <a:spLocks noChangeArrowheads="1"/>
            </p:cNvSpPr>
            <p:nvPr/>
          </p:nvSpPr>
          <p:spPr bwMode="auto">
            <a:xfrm>
              <a:off x="4224" y="91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Oval 5"/>
            <p:cNvSpPr>
              <a:spLocks noChangeArrowheads="1"/>
            </p:cNvSpPr>
            <p:nvPr/>
          </p:nvSpPr>
          <p:spPr bwMode="auto">
            <a:xfrm>
              <a:off x="4560" y="91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Oval 6"/>
            <p:cNvSpPr>
              <a:spLocks noChangeArrowheads="1"/>
            </p:cNvSpPr>
            <p:nvPr/>
          </p:nvSpPr>
          <p:spPr bwMode="auto">
            <a:xfrm>
              <a:off x="4944" y="91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Oval 7"/>
            <p:cNvSpPr>
              <a:spLocks noChangeArrowheads="1"/>
            </p:cNvSpPr>
            <p:nvPr/>
          </p:nvSpPr>
          <p:spPr bwMode="auto">
            <a:xfrm>
              <a:off x="3888" y="1248"/>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Oval 8"/>
            <p:cNvSpPr>
              <a:spLocks noChangeArrowheads="1"/>
            </p:cNvSpPr>
            <p:nvPr/>
          </p:nvSpPr>
          <p:spPr bwMode="auto">
            <a:xfrm>
              <a:off x="4272" y="1248"/>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Oval 10"/>
            <p:cNvSpPr>
              <a:spLocks noChangeArrowheads="1"/>
            </p:cNvSpPr>
            <p:nvPr/>
          </p:nvSpPr>
          <p:spPr bwMode="auto">
            <a:xfrm>
              <a:off x="4944" y="1248"/>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Oval 11"/>
            <p:cNvSpPr>
              <a:spLocks noChangeArrowheads="1"/>
            </p:cNvSpPr>
            <p:nvPr/>
          </p:nvSpPr>
          <p:spPr bwMode="auto">
            <a:xfrm>
              <a:off x="3888" y="163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Oval 12"/>
            <p:cNvSpPr>
              <a:spLocks noChangeArrowheads="1"/>
            </p:cNvSpPr>
            <p:nvPr/>
          </p:nvSpPr>
          <p:spPr bwMode="auto">
            <a:xfrm>
              <a:off x="4944" y="163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Oval 13"/>
            <p:cNvSpPr>
              <a:spLocks noChangeArrowheads="1"/>
            </p:cNvSpPr>
            <p:nvPr/>
          </p:nvSpPr>
          <p:spPr bwMode="auto">
            <a:xfrm>
              <a:off x="4608" y="163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Oval 14"/>
            <p:cNvSpPr>
              <a:spLocks noChangeArrowheads="1"/>
            </p:cNvSpPr>
            <p:nvPr/>
          </p:nvSpPr>
          <p:spPr bwMode="auto">
            <a:xfrm>
              <a:off x="4272" y="163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Line 15"/>
            <p:cNvSpPr>
              <a:spLocks noChangeShapeType="1"/>
            </p:cNvSpPr>
            <p:nvPr/>
          </p:nvSpPr>
          <p:spPr bwMode="auto">
            <a:xfrm>
              <a:off x="4320" y="1488"/>
              <a:ext cx="528"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Line 16"/>
            <p:cNvSpPr>
              <a:spLocks noChangeShapeType="1"/>
            </p:cNvSpPr>
            <p:nvPr/>
          </p:nvSpPr>
          <p:spPr bwMode="auto">
            <a:xfrm rot="-2581056">
              <a:off x="4224" y="1296"/>
              <a:ext cx="528" cy="1"/>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Freeform 18"/>
            <p:cNvSpPr>
              <a:spLocks/>
            </p:cNvSpPr>
            <p:nvPr/>
          </p:nvSpPr>
          <p:spPr bwMode="auto">
            <a:xfrm>
              <a:off x="4704" y="1104"/>
              <a:ext cx="168" cy="384"/>
            </a:xfrm>
            <a:custGeom>
              <a:avLst/>
              <a:gdLst>
                <a:gd name="T0" fmla="*/ 144 w 168"/>
                <a:gd name="T1" fmla="*/ 384 h 384"/>
                <a:gd name="T2" fmla="*/ 144 w 168"/>
                <a:gd name="T3" fmla="*/ 144 h 384"/>
                <a:gd name="T4" fmla="*/ 0 w 168"/>
                <a:gd name="T5" fmla="*/ 0 h 384"/>
                <a:gd name="T6" fmla="*/ 0 60000 65536"/>
                <a:gd name="T7" fmla="*/ 0 60000 65536"/>
                <a:gd name="T8" fmla="*/ 0 60000 65536"/>
                <a:gd name="T9" fmla="*/ 0 w 168"/>
                <a:gd name="T10" fmla="*/ 0 h 384"/>
                <a:gd name="T11" fmla="*/ 168 w 168"/>
                <a:gd name="T12" fmla="*/ 384 h 384"/>
              </a:gdLst>
              <a:ahLst/>
              <a:cxnLst>
                <a:cxn ang="T6">
                  <a:pos x="T0" y="T1"/>
                </a:cxn>
                <a:cxn ang="T7">
                  <a:pos x="T2" y="T3"/>
                </a:cxn>
                <a:cxn ang="T8">
                  <a:pos x="T4" y="T5"/>
                </a:cxn>
              </a:cxnLst>
              <a:rect l="T9" t="T10" r="T11" b="T12"/>
              <a:pathLst>
                <a:path w="168" h="384">
                  <a:moveTo>
                    <a:pt x="144" y="384"/>
                  </a:moveTo>
                  <a:cubicBezTo>
                    <a:pt x="156" y="296"/>
                    <a:pt x="168" y="208"/>
                    <a:pt x="144" y="144"/>
                  </a:cubicBezTo>
                  <a:cubicBezTo>
                    <a:pt x="120" y="80"/>
                    <a:pt x="60" y="40"/>
                    <a:pt x="0" y="0"/>
                  </a:cubicBezTo>
                </a:path>
              </a:pathLst>
            </a:cu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Text Box 19"/>
            <p:cNvSpPr txBox="1">
              <a:spLocks noChangeArrowheads="1"/>
            </p:cNvSpPr>
            <p:nvPr/>
          </p:nvSpPr>
          <p:spPr bwMode="auto">
            <a:xfrm>
              <a:off x="4080" y="1296"/>
              <a:ext cx="27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00FF"/>
                  </a:solidFill>
                  <a:latin typeface="Calibri" panose="020F0502020204030204" pitchFamily="34" charset="0"/>
                </a:rPr>
                <a:t>o</a:t>
              </a:r>
            </a:p>
          </p:txBody>
        </p:sp>
        <p:sp>
          <p:nvSpPr>
            <p:cNvPr id="19" name="Text Box 20"/>
            <p:cNvSpPr txBox="1">
              <a:spLocks noChangeArrowheads="1"/>
            </p:cNvSpPr>
            <p:nvPr/>
          </p:nvSpPr>
          <p:spPr bwMode="auto">
            <a:xfrm>
              <a:off x="4656" y="768"/>
              <a:ext cx="2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00FF"/>
                  </a:solidFill>
                  <a:latin typeface="Calibri" panose="020F0502020204030204" pitchFamily="34" charset="0"/>
                </a:rPr>
                <a:t>a</a:t>
              </a:r>
            </a:p>
          </p:txBody>
        </p:sp>
        <p:sp>
          <p:nvSpPr>
            <p:cNvPr id="20" name="Text Box 21"/>
            <p:cNvSpPr txBox="1">
              <a:spLocks noChangeArrowheads="1"/>
            </p:cNvSpPr>
            <p:nvPr/>
          </p:nvSpPr>
          <p:spPr bwMode="auto">
            <a:xfrm>
              <a:off x="4848" y="129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Calibri" panose="020F0502020204030204" pitchFamily="34" charset="0"/>
                </a:rPr>
                <a:t>b</a:t>
              </a:r>
            </a:p>
          </p:txBody>
        </p:sp>
        <p:sp>
          <p:nvSpPr>
            <p:cNvPr id="21" name="Arc 23"/>
            <p:cNvSpPr>
              <a:spLocks/>
            </p:cNvSpPr>
            <p:nvPr/>
          </p:nvSpPr>
          <p:spPr bwMode="auto">
            <a:xfrm>
              <a:off x="4464" y="1344"/>
              <a:ext cx="144" cy="384"/>
            </a:xfrm>
            <a:custGeom>
              <a:avLst/>
              <a:gdLst>
                <a:gd name="T0" fmla="*/ 0 w 17330"/>
                <a:gd name="T1" fmla="*/ 0 h 21600"/>
                <a:gd name="T2" fmla="*/ 0 w 17330"/>
                <a:gd name="T3" fmla="*/ 0 h 21600"/>
                <a:gd name="T4" fmla="*/ 0 w 17330"/>
                <a:gd name="T5" fmla="*/ 0 h 21600"/>
                <a:gd name="T6" fmla="*/ 0 60000 65536"/>
                <a:gd name="T7" fmla="*/ 0 60000 65536"/>
                <a:gd name="T8" fmla="*/ 0 60000 65536"/>
                <a:gd name="T9" fmla="*/ 0 w 17330"/>
                <a:gd name="T10" fmla="*/ 0 h 21600"/>
                <a:gd name="T11" fmla="*/ 17330 w 17330"/>
                <a:gd name="T12" fmla="*/ 21600 h 21600"/>
              </a:gdLst>
              <a:ahLst/>
              <a:cxnLst>
                <a:cxn ang="T6">
                  <a:pos x="T0" y="T1"/>
                </a:cxn>
                <a:cxn ang="T7">
                  <a:pos x="T2" y="T3"/>
                </a:cxn>
                <a:cxn ang="T8">
                  <a:pos x="T4" y="T5"/>
                </a:cxn>
              </a:cxnLst>
              <a:rect l="T9" t="T10" r="T11" b="T12"/>
              <a:pathLst>
                <a:path w="17330" h="21600" fill="none" extrusionOk="0">
                  <a:moveTo>
                    <a:pt x="-1" y="0"/>
                  </a:moveTo>
                  <a:cubicBezTo>
                    <a:pt x="6828" y="0"/>
                    <a:pt x="13254" y="3228"/>
                    <a:pt x="17330" y="8706"/>
                  </a:cubicBezTo>
                </a:path>
                <a:path w="17330" h="21600" stroke="0" extrusionOk="0">
                  <a:moveTo>
                    <a:pt x="-1" y="0"/>
                  </a:moveTo>
                  <a:cubicBezTo>
                    <a:pt x="6828" y="0"/>
                    <a:pt x="13254" y="3228"/>
                    <a:pt x="17330" y="8706"/>
                  </a:cubicBezTo>
                  <a:lnTo>
                    <a:pt x="0" y="21600"/>
                  </a:lnTo>
                  <a:close/>
                </a:path>
              </a:pathLst>
            </a:cu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2"/>
            <p:cNvGraphicFramePr>
              <a:graphicFrameLocks noChangeAspect="1"/>
            </p:cNvGraphicFramePr>
            <p:nvPr/>
          </p:nvGraphicFramePr>
          <p:xfrm>
            <a:off x="4150" y="890"/>
            <a:ext cx="441" cy="344"/>
          </p:xfrm>
          <a:graphic>
            <a:graphicData uri="http://schemas.openxmlformats.org/presentationml/2006/ole">
              <mc:AlternateContent xmlns:mc="http://schemas.openxmlformats.org/markup-compatibility/2006">
                <mc:Choice xmlns:v="urn:schemas-microsoft-com:vml" Requires="v">
                  <p:oleObj spid="_x0000_s155532" name="公式" r:id="rId3" imgW="228402" imgH="177646" progId="Equation.3">
                    <p:embed/>
                  </p:oleObj>
                </mc:Choice>
                <mc:Fallback>
                  <p:oleObj name="公式" r:id="rId3" imgW="228402"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 y="890"/>
                          <a:ext cx="441"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 name="Object 3"/>
          <p:cNvGraphicFramePr>
            <a:graphicFrameLocks noChangeAspect="1"/>
          </p:cNvGraphicFramePr>
          <p:nvPr>
            <p:extLst>
              <p:ext uri="{D42A27DB-BD31-4B8C-83A1-F6EECF244321}">
                <p14:modId xmlns:p14="http://schemas.microsoft.com/office/powerpoint/2010/main" val="2906335434"/>
              </p:ext>
            </p:extLst>
          </p:nvPr>
        </p:nvGraphicFramePr>
        <p:xfrm>
          <a:off x="2379663" y="2540000"/>
          <a:ext cx="4330700" cy="1131888"/>
        </p:xfrm>
        <a:graphic>
          <a:graphicData uri="http://schemas.openxmlformats.org/presentationml/2006/ole">
            <mc:AlternateContent xmlns:mc="http://schemas.openxmlformats.org/markup-compatibility/2006">
              <mc:Choice xmlns:v="urn:schemas-microsoft-com:vml" Requires="v">
                <p:oleObj spid="_x0000_s155533" name="公式" r:id="rId5" imgW="1497950" imgH="393529" progId="Equation.3">
                  <p:embed/>
                </p:oleObj>
              </mc:Choice>
              <mc:Fallback>
                <p:oleObj name="公式" r:id="rId5" imgW="149795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9663" y="2540000"/>
                        <a:ext cx="4330700" cy="1131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1994423566"/>
              </p:ext>
            </p:extLst>
          </p:nvPr>
        </p:nvGraphicFramePr>
        <p:xfrm>
          <a:off x="3216276" y="3657600"/>
          <a:ext cx="2168525" cy="1371600"/>
        </p:xfrm>
        <a:graphic>
          <a:graphicData uri="http://schemas.openxmlformats.org/presentationml/2006/ole">
            <mc:AlternateContent xmlns:mc="http://schemas.openxmlformats.org/markup-compatibility/2006">
              <mc:Choice xmlns:v="urn:schemas-microsoft-com:vml" Requires="v">
                <p:oleObj spid="_x0000_s155534" name="公式" r:id="rId7" imgW="634725" imgH="431613" progId="Equation.3">
                  <p:embed/>
                </p:oleObj>
              </mc:Choice>
              <mc:Fallback>
                <p:oleObj name="公式" r:id="rId7" imgW="634725"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276" y="3657600"/>
                        <a:ext cx="2168525"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2956377084"/>
              </p:ext>
            </p:extLst>
          </p:nvPr>
        </p:nvGraphicFramePr>
        <p:xfrm>
          <a:off x="5303839" y="3716338"/>
          <a:ext cx="2160587" cy="1219200"/>
        </p:xfrm>
        <a:graphic>
          <a:graphicData uri="http://schemas.openxmlformats.org/presentationml/2006/ole">
            <mc:AlternateContent xmlns:mc="http://schemas.openxmlformats.org/markup-compatibility/2006">
              <mc:Choice xmlns:v="urn:schemas-microsoft-com:vml" Requires="v">
                <p:oleObj spid="_x0000_s155535" name="公式" r:id="rId9" imgW="647419" imgH="393529" progId="Equation.3">
                  <p:embed/>
                </p:oleObj>
              </mc:Choice>
              <mc:Fallback>
                <p:oleObj name="公式" r:id="rId9" imgW="647419"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3839" y="3716338"/>
                        <a:ext cx="2160587"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59"/>
          <p:cNvGrpSpPr>
            <a:grpSpLocks/>
          </p:cNvGrpSpPr>
          <p:nvPr/>
        </p:nvGrpSpPr>
        <p:grpSpPr bwMode="auto">
          <a:xfrm>
            <a:off x="2360614" y="1196976"/>
            <a:ext cx="3870325" cy="1133475"/>
            <a:chOff x="561" y="796"/>
            <a:chExt cx="2438" cy="714"/>
          </a:xfrm>
        </p:grpSpPr>
        <p:sp>
          <p:nvSpPr>
            <p:cNvPr id="27" name="Text Box 33"/>
            <p:cNvSpPr txBox="1">
              <a:spLocks noChangeArrowheads="1"/>
            </p:cNvSpPr>
            <p:nvPr/>
          </p:nvSpPr>
          <p:spPr bwMode="auto">
            <a:xfrm>
              <a:off x="561" y="1200"/>
              <a:ext cx="2438" cy="310"/>
            </a:xfrm>
            <a:prstGeom prst="rect">
              <a:avLst/>
            </a:prstGeom>
            <a:noFill/>
            <a:ln w="9525">
              <a:noFill/>
              <a:miter lim="800000"/>
              <a:headEnd/>
              <a:tailEnd/>
            </a:ln>
          </p:spPr>
          <p:txBody>
            <a:bodyPr wrap="none" anchor="ctr">
              <a:spAutoFit/>
            </a:bodyPr>
            <a:lstStyle/>
            <a:p>
              <a:pPr algn="ctr" fontAlgn="auto">
                <a:spcBef>
                  <a:spcPct val="50000"/>
                </a:spcBef>
                <a:spcAft>
                  <a:spcPts val="0"/>
                </a:spcAft>
                <a:defRPr/>
              </a:pPr>
              <a:r>
                <a:rPr lang="zh-CN" altLang="en-US" sz="2600" b="1" kern="0" dirty="0">
                  <a:solidFill>
                    <a:srgbClr val="0000CC"/>
                  </a:solidFill>
                  <a:latin typeface="+mn-lt"/>
                  <a:ea typeface="+mn-ea"/>
                </a:rPr>
                <a:t>扫过（切割）磁感应线数</a:t>
              </a:r>
            </a:p>
          </p:txBody>
        </p:sp>
        <p:grpSp>
          <p:nvGrpSpPr>
            <p:cNvPr id="28" name="Group 36"/>
            <p:cNvGrpSpPr>
              <a:grpSpLocks/>
            </p:cNvGrpSpPr>
            <p:nvPr/>
          </p:nvGrpSpPr>
          <p:grpSpPr bwMode="auto">
            <a:xfrm>
              <a:off x="598" y="796"/>
              <a:ext cx="1841" cy="316"/>
              <a:chOff x="598" y="796"/>
              <a:chExt cx="1841" cy="316"/>
            </a:xfrm>
          </p:grpSpPr>
          <p:graphicFrame>
            <p:nvGraphicFramePr>
              <p:cNvPr id="29" name="Object 6"/>
              <p:cNvGraphicFramePr>
                <a:graphicFrameLocks noChangeAspect="1"/>
              </p:cNvGraphicFramePr>
              <p:nvPr/>
            </p:nvGraphicFramePr>
            <p:xfrm>
              <a:off x="598" y="806"/>
              <a:ext cx="308" cy="306"/>
            </p:xfrm>
            <a:graphic>
              <a:graphicData uri="http://schemas.openxmlformats.org/presentationml/2006/ole">
                <mc:AlternateContent xmlns:mc="http://schemas.openxmlformats.org/markup-compatibility/2006">
                  <mc:Choice xmlns:v="urn:schemas-microsoft-com:vml" Requires="v">
                    <p:oleObj spid="_x0000_s155536" name="公式" r:id="rId11" imgW="177492" imgH="177492" progId="Equation.3">
                      <p:embed/>
                    </p:oleObj>
                  </mc:Choice>
                  <mc:Fallback>
                    <p:oleObj name="公式" r:id="rId11" imgW="177492" imgH="17749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8" y="806"/>
                            <a:ext cx="308"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34"/>
              <p:cNvSpPr>
                <a:spLocks noChangeArrowheads="1"/>
              </p:cNvSpPr>
              <p:nvPr/>
            </p:nvSpPr>
            <p:spPr bwMode="auto">
              <a:xfrm>
                <a:off x="1056" y="796"/>
                <a:ext cx="1383" cy="310"/>
              </a:xfrm>
              <a:prstGeom prst="rect">
                <a:avLst/>
              </a:prstGeom>
              <a:noFill/>
              <a:ln w="9525">
                <a:noFill/>
                <a:miter lim="800000"/>
                <a:headEnd/>
                <a:tailEnd/>
              </a:ln>
            </p:spPr>
            <p:txBody>
              <a:bodyPr wrap="none" anchor="ctr">
                <a:spAutoFit/>
              </a:bodyPr>
              <a:lstStyle/>
              <a:p>
                <a:pPr algn="ctr" fontAlgn="auto">
                  <a:spcBef>
                    <a:spcPts val="0"/>
                  </a:spcBef>
                  <a:spcAft>
                    <a:spcPts val="0"/>
                  </a:spcAft>
                  <a:defRPr/>
                </a:pPr>
                <a:r>
                  <a:rPr lang="zh-CN" altLang="en-US" sz="2600" b="1" kern="0" dirty="0">
                    <a:solidFill>
                      <a:srgbClr val="0000CC"/>
                    </a:solidFill>
                    <a:latin typeface="+mn-lt"/>
                    <a:ea typeface="+mn-ea"/>
                  </a:rPr>
                  <a:t>时间内导体棒</a:t>
                </a:r>
                <a:endParaRPr lang="zh-CN" altLang="en-US" b="1" kern="0" dirty="0">
                  <a:solidFill>
                    <a:srgbClr val="0000CC"/>
                  </a:solidFill>
                  <a:latin typeface="+mn-lt"/>
                  <a:ea typeface="+mn-ea"/>
                </a:endParaRPr>
              </a:p>
            </p:txBody>
          </p:sp>
        </p:grpSp>
      </p:grpSp>
      <p:grpSp>
        <p:nvGrpSpPr>
          <p:cNvPr id="31" name="Group 41"/>
          <p:cNvGrpSpPr>
            <a:grpSpLocks/>
          </p:cNvGrpSpPr>
          <p:nvPr/>
        </p:nvGrpSpPr>
        <p:grpSpPr bwMode="auto">
          <a:xfrm>
            <a:off x="5735638" y="5229226"/>
            <a:ext cx="2438400" cy="531813"/>
            <a:chOff x="2736" y="2977"/>
            <a:chExt cx="1536" cy="335"/>
          </a:xfrm>
        </p:grpSpPr>
        <p:sp>
          <p:nvSpPr>
            <p:cNvPr id="32" name="Text Box 39"/>
            <p:cNvSpPr txBox="1">
              <a:spLocks noChangeArrowheads="1"/>
            </p:cNvSpPr>
            <p:nvPr/>
          </p:nvSpPr>
          <p:spPr bwMode="auto">
            <a:xfrm>
              <a:off x="2736" y="2977"/>
              <a:ext cx="749" cy="31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a:solidFill>
                    <a:srgbClr val="FF0000"/>
                  </a:solidFill>
                  <a:latin typeface="+mn-lt"/>
                  <a:ea typeface="+mn-ea"/>
                </a:rPr>
                <a:t>方向：</a:t>
              </a:r>
            </a:p>
          </p:txBody>
        </p:sp>
        <p:graphicFrame>
          <p:nvGraphicFramePr>
            <p:cNvPr id="33" name="Object 7"/>
            <p:cNvGraphicFramePr>
              <a:graphicFrameLocks noChangeAspect="1"/>
            </p:cNvGraphicFramePr>
            <p:nvPr/>
          </p:nvGraphicFramePr>
          <p:xfrm>
            <a:off x="3474" y="3047"/>
            <a:ext cx="798" cy="265"/>
          </p:xfrm>
          <a:graphic>
            <a:graphicData uri="http://schemas.openxmlformats.org/presentationml/2006/ole">
              <mc:AlternateContent xmlns:mc="http://schemas.openxmlformats.org/markup-compatibility/2006">
                <mc:Choice xmlns:v="urn:schemas-microsoft-com:vml" Requires="v">
                  <p:oleObj spid="_x0000_s155537" name="公式" r:id="rId13" imgW="419100" imgH="139700" progId="Equation.3">
                    <p:embed/>
                  </p:oleObj>
                </mc:Choice>
                <mc:Fallback>
                  <p:oleObj name="公式" r:id="rId13" imgW="419100" imgH="139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74" y="3047"/>
                          <a:ext cx="79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56139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5"/>
          <p:cNvSpPr>
            <a:spLocks noChangeArrowheads="1"/>
          </p:cNvSpPr>
          <p:nvPr/>
        </p:nvSpPr>
        <p:spPr bwMode="auto">
          <a:xfrm>
            <a:off x="1991544" y="9030"/>
            <a:ext cx="7815212" cy="1815882"/>
          </a:xfrm>
          <a:prstGeom prst="rect">
            <a:avLst/>
          </a:prstGeom>
          <a:noFill/>
          <a:ln w="9525">
            <a:noFill/>
            <a:miter lim="800000"/>
            <a:headEnd/>
            <a:tailEnd/>
          </a:ln>
          <a:effectLst/>
        </p:spPr>
        <p:txBody>
          <a:bodyPr wrap="square">
            <a:spAutoFit/>
          </a:bodyPr>
          <a:lstStyle/>
          <a:p>
            <a:pPr indent="719138" algn="just" eaLnBrk="0" fontAlgn="auto" hangingPunct="0">
              <a:spcBef>
                <a:spcPts val="0"/>
              </a:spcBef>
              <a:spcAft>
                <a:spcPts val="0"/>
              </a:spcAft>
              <a:defRPr/>
            </a:pPr>
            <a:r>
              <a:rPr lang="en-US" altLang="zh-CN" sz="2800" b="1" kern="0" dirty="0">
                <a:solidFill>
                  <a:srgbClr val="FF0000"/>
                </a:solidFill>
                <a:latin typeface="宋体"/>
                <a:ea typeface="宋体"/>
              </a:rPr>
              <a:t>【</a:t>
            </a:r>
            <a:r>
              <a:rPr lang="zh-CN" altLang="en-US" sz="2800" b="1" kern="0" dirty="0">
                <a:solidFill>
                  <a:srgbClr val="FF0000"/>
                </a:solidFill>
                <a:latin typeface="宋体"/>
                <a:ea typeface="宋体"/>
              </a:rPr>
              <a:t>例</a:t>
            </a:r>
            <a:r>
              <a:rPr lang="en-US" altLang="zh-CN" sz="2800" b="1" kern="0" dirty="0" smtClean="0">
                <a:solidFill>
                  <a:srgbClr val="FF0000"/>
                </a:solidFill>
                <a:latin typeface="宋体"/>
                <a:ea typeface="宋体"/>
              </a:rPr>
              <a:t>16-3</a:t>
            </a:r>
            <a:r>
              <a:rPr lang="en-US" altLang="zh-CN" sz="2800" b="1" kern="0" dirty="0">
                <a:solidFill>
                  <a:srgbClr val="FF0000"/>
                </a:solidFill>
                <a:latin typeface="宋体"/>
                <a:ea typeface="宋体"/>
              </a:rPr>
              <a:t>】 </a:t>
            </a:r>
            <a:r>
              <a:rPr lang="zh-CN" altLang="en-US" sz="2800" b="1" dirty="0">
                <a:solidFill>
                  <a:srgbClr val="0000CC"/>
                </a:solidFill>
                <a:latin typeface="+mj-ea"/>
                <a:ea typeface="+mj-ea"/>
              </a:rPr>
              <a:t>如图所示，一长直导线中通有电流</a:t>
            </a:r>
            <a:r>
              <a:rPr lang="en-US" altLang="zh-CN" sz="2800" b="1" i="1" dirty="0">
                <a:solidFill>
                  <a:srgbClr val="FF0000"/>
                </a:solidFill>
                <a:latin typeface="Times New Roman" panose="02020603050405020304" pitchFamily="18" charset="0"/>
                <a:ea typeface="+mj-ea"/>
                <a:cs typeface="Times New Roman" panose="02020603050405020304" pitchFamily="18" charset="0"/>
              </a:rPr>
              <a:t>I</a:t>
            </a:r>
            <a:r>
              <a:rPr lang="zh-CN" altLang="en-US" sz="2800" b="1" dirty="0">
                <a:solidFill>
                  <a:srgbClr val="0000CC"/>
                </a:solidFill>
                <a:latin typeface="+mj-ea"/>
                <a:ea typeface="+mj-ea"/>
              </a:rPr>
              <a:t>，有一长度为</a:t>
            </a:r>
            <a:r>
              <a:rPr lang="en-US" altLang="zh-CN" sz="2800" b="1" i="1" dirty="0">
                <a:solidFill>
                  <a:srgbClr val="FF0000"/>
                </a:solidFill>
                <a:latin typeface="Times New Roman" panose="02020603050405020304" pitchFamily="18" charset="0"/>
                <a:ea typeface="+mj-ea"/>
                <a:cs typeface="Times New Roman" panose="02020603050405020304" pitchFamily="18" charset="0"/>
              </a:rPr>
              <a:t>l</a:t>
            </a:r>
            <a:r>
              <a:rPr lang="zh-CN" altLang="en-US" sz="2800" b="1" dirty="0">
                <a:solidFill>
                  <a:srgbClr val="0000CC"/>
                </a:solidFill>
                <a:latin typeface="+mj-ea"/>
                <a:ea typeface="+mj-ea"/>
              </a:rPr>
              <a:t>的金属棒</a:t>
            </a:r>
            <a:r>
              <a:rPr lang="en-US" altLang="zh-CN" sz="2800" b="1" dirty="0">
                <a:solidFill>
                  <a:srgbClr val="0000CC"/>
                </a:solidFill>
                <a:latin typeface="+mj-ea"/>
                <a:ea typeface="+mj-ea"/>
                <a:cs typeface="Times New Roman" pitchFamily="18" charset="0"/>
              </a:rPr>
              <a:t>AB</a:t>
            </a:r>
            <a:r>
              <a:rPr lang="zh-CN" altLang="en-US" sz="2800" b="1" dirty="0">
                <a:solidFill>
                  <a:srgbClr val="0000CC"/>
                </a:solidFill>
                <a:latin typeface="+mj-ea"/>
                <a:ea typeface="+mj-ea"/>
              </a:rPr>
              <a:t>，以速度</a:t>
            </a:r>
            <a:r>
              <a:rPr lang="en-US" altLang="zh-CN" sz="2800" b="1" i="1" dirty="0">
                <a:solidFill>
                  <a:srgbClr val="FF0000"/>
                </a:solidFill>
                <a:latin typeface="Times New Roman" panose="02020603050405020304" pitchFamily="18" charset="0"/>
                <a:ea typeface="+mj-ea"/>
                <a:cs typeface="Times New Roman" panose="02020603050405020304" pitchFamily="18" charset="0"/>
              </a:rPr>
              <a:t>v</a:t>
            </a:r>
            <a:r>
              <a:rPr lang="zh-CN" altLang="en-US" sz="2800" b="1" dirty="0">
                <a:solidFill>
                  <a:srgbClr val="0000CC"/>
                </a:solidFill>
                <a:latin typeface="+mj-ea"/>
                <a:ea typeface="+mj-ea"/>
              </a:rPr>
              <a:t>平行于长直导线作匀速运动。如棒的近导线的一端距离导线</a:t>
            </a:r>
            <a:r>
              <a:rPr lang="en-US"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US" sz="2800" b="1" dirty="0">
                <a:solidFill>
                  <a:srgbClr val="0000CC"/>
                </a:solidFill>
                <a:latin typeface="+mj-ea"/>
                <a:ea typeface="+mj-ea"/>
              </a:rPr>
              <a:t>，</a:t>
            </a:r>
            <a:r>
              <a:rPr lang="zh-CN" altLang="en-US" sz="2800" b="1" dirty="0">
                <a:solidFill>
                  <a:srgbClr val="FF00FF"/>
                </a:solidFill>
                <a:latin typeface="+mj-ea"/>
                <a:ea typeface="+mj-ea"/>
              </a:rPr>
              <a:t>求：金属棒中的动生电动势。</a:t>
            </a:r>
          </a:p>
        </p:txBody>
      </p:sp>
      <p:sp>
        <p:nvSpPr>
          <p:cNvPr id="45" name="Line 3"/>
          <p:cNvSpPr>
            <a:spLocks noChangeShapeType="1"/>
          </p:cNvSpPr>
          <p:nvPr/>
        </p:nvSpPr>
        <p:spPr bwMode="auto">
          <a:xfrm flipV="1">
            <a:off x="6799484" y="2124571"/>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5"/>
          <p:cNvSpPr>
            <a:spLocks noChangeShapeType="1"/>
          </p:cNvSpPr>
          <p:nvPr/>
        </p:nvSpPr>
        <p:spPr bwMode="auto">
          <a:xfrm flipV="1">
            <a:off x="6799485" y="3714144"/>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Rectangle 4"/>
          <p:cNvSpPr>
            <a:spLocks noChangeArrowheads="1"/>
          </p:cNvSpPr>
          <p:nvPr/>
        </p:nvSpPr>
        <p:spPr bwMode="auto">
          <a:xfrm>
            <a:off x="7409085" y="3256944"/>
            <a:ext cx="2984325" cy="168276"/>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8" name="Line 6"/>
          <p:cNvSpPr>
            <a:spLocks noChangeShapeType="1"/>
          </p:cNvSpPr>
          <p:nvPr/>
        </p:nvSpPr>
        <p:spPr bwMode="auto">
          <a:xfrm>
            <a:off x="6764560" y="3333144"/>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7"/>
          <p:cNvSpPr>
            <a:spLocks noChangeShapeType="1"/>
          </p:cNvSpPr>
          <p:nvPr/>
        </p:nvSpPr>
        <p:spPr bwMode="auto">
          <a:xfrm>
            <a:off x="7386686" y="3919364"/>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Line 8"/>
          <p:cNvSpPr>
            <a:spLocks noChangeShapeType="1"/>
          </p:cNvSpPr>
          <p:nvPr/>
        </p:nvSpPr>
        <p:spPr bwMode="auto">
          <a:xfrm>
            <a:off x="10393409" y="3952269"/>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Line 9"/>
          <p:cNvSpPr>
            <a:spLocks noChangeShapeType="1"/>
          </p:cNvSpPr>
          <p:nvPr/>
        </p:nvSpPr>
        <p:spPr bwMode="auto">
          <a:xfrm flipV="1">
            <a:off x="7386687" y="4009420"/>
            <a:ext cx="3006722"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 name="Line 10"/>
          <p:cNvSpPr>
            <a:spLocks noChangeShapeType="1"/>
          </p:cNvSpPr>
          <p:nvPr/>
        </p:nvSpPr>
        <p:spPr bwMode="auto">
          <a:xfrm>
            <a:off x="8171085" y="3256944"/>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 name="Text Box 16"/>
          <p:cNvSpPr txBox="1">
            <a:spLocks noChangeArrowheads="1"/>
          </p:cNvSpPr>
          <p:nvPr/>
        </p:nvSpPr>
        <p:spPr bwMode="auto">
          <a:xfrm>
            <a:off x="8609178" y="3960207"/>
            <a:ext cx="2984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l</a:t>
            </a:r>
          </a:p>
        </p:txBody>
      </p:sp>
      <p:sp>
        <p:nvSpPr>
          <p:cNvPr id="58" name="Rectangle 55"/>
          <p:cNvSpPr>
            <a:spLocks noChangeArrowheads="1"/>
          </p:cNvSpPr>
          <p:nvPr/>
        </p:nvSpPr>
        <p:spPr bwMode="auto">
          <a:xfrm>
            <a:off x="7793260" y="3244244"/>
            <a:ext cx="150812" cy="196848"/>
          </a:xfrm>
          <a:prstGeom prst="rect">
            <a:avLst/>
          </a:prstGeom>
          <a:solidFill>
            <a:srgbClr val="FFFF00"/>
          </a:solidFill>
          <a:ln w="9525">
            <a:solidFill>
              <a:srgbClr val="000000"/>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9" name="Line 56"/>
          <p:cNvSpPr>
            <a:spLocks noChangeShapeType="1"/>
          </p:cNvSpPr>
          <p:nvPr/>
        </p:nvSpPr>
        <p:spPr bwMode="auto">
          <a:xfrm>
            <a:off x="7793260" y="3014057"/>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Line 57"/>
          <p:cNvSpPr>
            <a:spLocks noChangeShapeType="1"/>
          </p:cNvSpPr>
          <p:nvPr/>
        </p:nvSpPr>
        <p:spPr bwMode="auto">
          <a:xfrm>
            <a:off x="6828060" y="3099782"/>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58"/>
          <p:cNvGraphicFramePr>
            <a:graphicFrameLocks noChangeAspect="1"/>
          </p:cNvGraphicFramePr>
          <p:nvPr>
            <p:extLst>
              <p:ext uri="{D42A27DB-BD31-4B8C-83A1-F6EECF244321}">
                <p14:modId xmlns:p14="http://schemas.microsoft.com/office/powerpoint/2010/main" val="2867951113"/>
              </p:ext>
            </p:extLst>
          </p:nvPr>
        </p:nvGraphicFramePr>
        <p:xfrm>
          <a:off x="7069360" y="2855307"/>
          <a:ext cx="254000" cy="277812"/>
        </p:xfrm>
        <a:graphic>
          <a:graphicData uri="http://schemas.openxmlformats.org/presentationml/2006/ole">
            <mc:AlternateContent xmlns:mc="http://schemas.openxmlformats.org/markup-compatibility/2006">
              <mc:Choice xmlns:v="urn:schemas-microsoft-com:vml" Requires="v">
                <p:oleObj spid="_x0000_s277297" name="公式" r:id="rId3" imgW="76123" imgH="95287" progId="Equation.3">
                  <p:embed/>
                </p:oleObj>
              </mc:Choice>
              <mc:Fallback>
                <p:oleObj name="公式" r:id="rId3" imgW="76123" imgH="9528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360" y="2855307"/>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 name="Line 59"/>
          <p:cNvSpPr>
            <a:spLocks noChangeShapeType="1"/>
          </p:cNvSpPr>
          <p:nvPr/>
        </p:nvSpPr>
        <p:spPr bwMode="auto">
          <a:xfrm>
            <a:off x="7937722" y="3014057"/>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Line 60"/>
          <p:cNvSpPr>
            <a:spLocks noChangeShapeType="1"/>
          </p:cNvSpPr>
          <p:nvPr/>
        </p:nvSpPr>
        <p:spPr bwMode="auto">
          <a:xfrm>
            <a:off x="7793260" y="3114069"/>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4" name="Object 61"/>
          <p:cNvGraphicFramePr>
            <a:graphicFrameLocks noChangeAspect="1"/>
          </p:cNvGraphicFramePr>
          <p:nvPr>
            <p:extLst>
              <p:ext uri="{D42A27DB-BD31-4B8C-83A1-F6EECF244321}">
                <p14:modId xmlns:p14="http://schemas.microsoft.com/office/powerpoint/2010/main" val="1862299035"/>
              </p:ext>
            </p:extLst>
          </p:nvPr>
        </p:nvGraphicFramePr>
        <p:xfrm>
          <a:off x="7718876" y="2561622"/>
          <a:ext cx="381000" cy="354013"/>
        </p:xfrm>
        <a:graphic>
          <a:graphicData uri="http://schemas.openxmlformats.org/presentationml/2006/ole">
            <mc:AlternateContent xmlns:mc="http://schemas.openxmlformats.org/markup-compatibility/2006">
              <mc:Choice xmlns:v="urn:schemas-microsoft-com:vml" Requires="v">
                <p:oleObj spid="_x0000_s277298" name="公式" r:id="rId5" imgW="142799" imgH="133347" progId="Equation.3">
                  <p:embed/>
                </p:oleObj>
              </mc:Choice>
              <mc:Fallback>
                <p:oleObj name="公式" r:id="rId5" imgW="142799"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8876" y="2561622"/>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58"/>
          <p:cNvGraphicFramePr>
            <a:graphicFrameLocks noChangeAspect="1"/>
          </p:cNvGraphicFramePr>
          <p:nvPr>
            <p:extLst>
              <p:ext uri="{D42A27DB-BD31-4B8C-83A1-F6EECF244321}">
                <p14:modId xmlns:p14="http://schemas.microsoft.com/office/powerpoint/2010/main" val="3062897695"/>
              </p:ext>
            </p:extLst>
          </p:nvPr>
        </p:nvGraphicFramePr>
        <p:xfrm>
          <a:off x="6261323" y="3583969"/>
          <a:ext cx="423863" cy="482600"/>
        </p:xfrm>
        <a:graphic>
          <a:graphicData uri="http://schemas.openxmlformats.org/presentationml/2006/ole">
            <mc:AlternateContent xmlns:mc="http://schemas.openxmlformats.org/markup-compatibility/2006">
              <mc:Choice xmlns:v="urn:schemas-microsoft-com:vml" Requires="v">
                <p:oleObj spid="_x0000_s277299" name="公式" r:id="rId7" imgW="126720" imgH="164880" progId="Equation.3">
                  <p:embed/>
                </p:oleObj>
              </mc:Choice>
              <mc:Fallback>
                <p:oleObj name="公式" r:id="rId7" imgW="126720" imgH="164880" progId="Equation.3">
                  <p:embed/>
                  <p:pic>
                    <p:nvPicPr>
                      <p:cNvPr id="0" name=""/>
                      <p:cNvPicPr>
                        <a:picLocks noChangeAspect="1" noChangeArrowheads="1"/>
                      </p:cNvPicPr>
                      <p:nvPr/>
                    </p:nvPicPr>
                    <p:blipFill>
                      <a:blip r:embed="rId8"/>
                      <a:srcRect/>
                      <a:stretch>
                        <a:fillRect/>
                      </a:stretch>
                    </p:blipFill>
                    <p:spPr bwMode="auto">
                      <a:xfrm>
                        <a:off x="6261323" y="3583969"/>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58"/>
          <p:cNvGraphicFramePr>
            <a:graphicFrameLocks noChangeAspect="1"/>
          </p:cNvGraphicFramePr>
          <p:nvPr>
            <p:extLst>
              <p:ext uri="{D42A27DB-BD31-4B8C-83A1-F6EECF244321}">
                <p14:modId xmlns:p14="http://schemas.microsoft.com/office/powerpoint/2010/main" val="2098577107"/>
              </p:ext>
            </p:extLst>
          </p:nvPr>
        </p:nvGraphicFramePr>
        <p:xfrm>
          <a:off x="6866955" y="3352133"/>
          <a:ext cx="423862" cy="407988"/>
        </p:xfrm>
        <a:graphic>
          <a:graphicData uri="http://schemas.openxmlformats.org/presentationml/2006/ole">
            <mc:AlternateContent xmlns:mc="http://schemas.openxmlformats.org/markup-compatibility/2006">
              <mc:Choice xmlns:v="urn:schemas-microsoft-com:vml" Requires="v">
                <p:oleObj spid="_x0000_s277300"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6866955" y="3352133"/>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Line 9"/>
          <p:cNvSpPr>
            <a:spLocks noChangeShapeType="1"/>
          </p:cNvSpPr>
          <p:nvPr/>
        </p:nvSpPr>
        <p:spPr bwMode="auto">
          <a:xfrm flipH="1" flipV="1">
            <a:off x="9083744" y="2345720"/>
            <a:ext cx="9907" cy="894715"/>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8" name="Object 72"/>
          <p:cNvGraphicFramePr>
            <a:graphicFrameLocks noChangeAspect="1"/>
          </p:cNvGraphicFramePr>
          <p:nvPr>
            <p:extLst>
              <p:ext uri="{D42A27DB-BD31-4B8C-83A1-F6EECF244321}">
                <p14:modId xmlns:p14="http://schemas.microsoft.com/office/powerpoint/2010/main" val="2052711105"/>
              </p:ext>
            </p:extLst>
          </p:nvPr>
        </p:nvGraphicFramePr>
        <p:xfrm>
          <a:off x="9292363" y="2401284"/>
          <a:ext cx="255587" cy="320675"/>
        </p:xfrm>
        <a:graphic>
          <a:graphicData uri="http://schemas.openxmlformats.org/presentationml/2006/ole">
            <mc:AlternateContent xmlns:mc="http://schemas.openxmlformats.org/markup-compatibility/2006">
              <mc:Choice xmlns:v="urn:schemas-microsoft-com:vml" Requires="v">
                <p:oleObj spid="_x0000_s277301" name="公式" r:id="rId11" imgW="114120" imgH="139680" progId="Equation.3">
                  <p:embed/>
                </p:oleObj>
              </mc:Choice>
              <mc:Fallback>
                <p:oleObj name="公式" r:id="rId11" imgW="114120" imgH="139680" progId="Equation.3">
                  <p:embed/>
                  <p:pic>
                    <p:nvPicPr>
                      <p:cNvPr id="0" name=""/>
                      <p:cNvPicPr>
                        <a:picLocks noChangeAspect="1" noChangeArrowheads="1"/>
                      </p:cNvPicPr>
                      <p:nvPr/>
                    </p:nvPicPr>
                    <p:blipFill>
                      <a:blip r:embed="rId12"/>
                      <a:srcRect/>
                      <a:stretch>
                        <a:fillRect/>
                      </a:stretch>
                    </p:blipFill>
                    <p:spPr bwMode="auto">
                      <a:xfrm>
                        <a:off x="9292363" y="2401284"/>
                        <a:ext cx="2555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矩形 68"/>
          <p:cNvSpPr/>
          <p:nvPr/>
        </p:nvSpPr>
        <p:spPr>
          <a:xfrm>
            <a:off x="1698038" y="1870164"/>
            <a:ext cx="906462" cy="523875"/>
          </a:xfrm>
          <a:prstGeom prst="rect">
            <a:avLst/>
          </a:prstGeom>
        </p:spPr>
        <p:txBody>
          <a:bodyPr wrap="none">
            <a:spAutoFit/>
          </a:bodyPr>
          <a:lstStyle/>
          <a:p>
            <a:pPr>
              <a:defRPr/>
            </a:pPr>
            <a:r>
              <a:rPr lang="zh-CN" altLang="en-US" sz="2800" b="1" dirty="0">
                <a:solidFill>
                  <a:srgbClr val="CC0000"/>
                </a:solidFill>
                <a:latin typeface="+mj-ea"/>
              </a:rPr>
              <a:t>解</a:t>
            </a:r>
            <a:r>
              <a:rPr lang="zh-CN" altLang="en-US" sz="2800" b="1" dirty="0">
                <a:latin typeface="+mj-ea"/>
              </a:rPr>
              <a:t>：</a:t>
            </a:r>
            <a:endParaRPr lang="zh-CN" altLang="en-US" sz="2800" dirty="0"/>
          </a:p>
        </p:txBody>
      </p:sp>
      <p:sp>
        <p:nvSpPr>
          <p:cNvPr id="70" name="矩形 69"/>
          <p:cNvSpPr>
            <a:spLocks noChangeArrowheads="1"/>
          </p:cNvSpPr>
          <p:nvPr/>
        </p:nvSpPr>
        <p:spPr bwMode="auto">
          <a:xfrm>
            <a:off x="2456069" y="1900049"/>
            <a:ext cx="4346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rPr>
              <a:t>取        正方向</a:t>
            </a:r>
            <a:r>
              <a:rPr lang="en-US" altLang="zh-CN" sz="2800" b="1" dirty="0">
                <a:solidFill>
                  <a:srgbClr val="009900"/>
                </a:solidFill>
              </a:rPr>
              <a:t>:</a:t>
            </a:r>
            <a:r>
              <a:rPr lang="zh-CN" altLang="en-US" sz="2800" b="1" dirty="0">
                <a:solidFill>
                  <a:srgbClr val="009900"/>
                </a:solidFill>
              </a:rPr>
              <a:t>水平向右。</a:t>
            </a:r>
            <a:endParaRPr lang="zh-CN" altLang="en-US" sz="2800" dirty="0">
              <a:solidFill>
                <a:srgbClr val="009900"/>
              </a:solidFill>
            </a:endParaRPr>
          </a:p>
        </p:txBody>
      </p:sp>
      <p:graphicFrame>
        <p:nvGraphicFramePr>
          <p:cNvPr id="71" name="对象 70"/>
          <p:cNvGraphicFramePr>
            <a:graphicFrameLocks noChangeAspect="1"/>
          </p:cNvGraphicFramePr>
          <p:nvPr>
            <p:extLst>
              <p:ext uri="{D42A27DB-BD31-4B8C-83A1-F6EECF244321}">
                <p14:modId xmlns:p14="http://schemas.microsoft.com/office/powerpoint/2010/main" val="2920516925"/>
              </p:ext>
            </p:extLst>
          </p:nvPr>
        </p:nvGraphicFramePr>
        <p:xfrm>
          <a:off x="2964481" y="1814647"/>
          <a:ext cx="623887" cy="647700"/>
        </p:xfrm>
        <a:graphic>
          <a:graphicData uri="http://schemas.openxmlformats.org/presentationml/2006/ole">
            <mc:AlternateContent xmlns:mc="http://schemas.openxmlformats.org/markup-compatibility/2006">
              <mc:Choice xmlns:v="urn:schemas-microsoft-com:vml" Requires="v">
                <p:oleObj spid="_x0000_s277302" name="Equation" r:id="rId13" imgW="142799" imgH="161960" progId="Equation.DSMT4">
                  <p:embed/>
                </p:oleObj>
              </mc:Choice>
              <mc:Fallback>
                <p:oleObj name="Equation" r:id="rId13" imgW="142799" imgH="1619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4481" y="1814647"/>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AutoShape 98"/>
          <p:cNvSpPr>
            <a:spLocks noChangeArrowheads="1"/>
          </p:cNvSpPr>
          <p:nvPr/>
        </p:nvSpPr>
        <p:spPr bwMode="auto">
          <a:xfrm>
            <a:off x="7798875" y="3266136"/>
            <a:ext cx="352647" cy="167401"/>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73" name="Object 12"/>
          <p:cNvGraphicFramePr>
            <a:graphicFrameLocks noChangeAspect="1"/>
          </p:cNvGraphicFramePr>
          <p:nvPr>
            <p:extLst>
              <p:ext uri="{D42A27DB-BD31-4B8C-83A1-F6EECF244321}">
                <p14:modId xmlns:p14="http://schemas.microsoft.com/office/powerpoint/2010/main" val="2616122772"/>
              </p:ext>
            </p:extLst>
          </p:nvPr>
        </p:nvGraphicFramePr>
        <p:xfrm>
          <a:off x="8102029" y="2977208"/>
          <a:ext cx="623887" cy="647700"/>
        </p:xfrm>
        <a:graphic>
          <a:graphicData uri="http://schemas.openxmlformats.org/presentationml/2006/ole">
            <mc:AlternateContent xmlns:mc="http://schemas.openxmlformats.org/markup-compatibility/2006">
              <mc:Choice xmlns:v="urn:schemas-microsoft-com:vml" Requires="v">
                <p:oleObj spid="_x0000_s277303"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02029" y="2977208"/>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6"/>
          <p:cNvGraphicFramePr>
            <a:graphicFrameLocks noChangeAspect="1"/>
          </p:cNvGraphicFramePr>
          <p:nvPr>
            <p:extLst>
              <p:ext uri="{D42A27DB-BD31-4B8C-83A1-F6EECF244321}">
                <p14:modId xmlns:p14="http://schemas.microsoft.com/office/powerpoint/2010/main" val="82005793"/>
              </p:ext>
            </p:extLst>
          </p:nvPr>
        </p:nvGraphicFramePr>
        <p:xfrm>
          <a:off x="3251661" y="2317287"/>
          <a:ext cx="1771650" cy="1187450"/>
        </p:xfrm>
        <a:graphic>
          <a:graphicData uri="http://schemas.openxmlformats.org/presentationml/2006/ole">
            <mc:AlternateContent xmlns:mc="http://schemas.openxmlformats.org/markup-compatibility/2006">
              <mc:Choice xmlns:v="urn:schemas-microsoft-com:vml" Requires="v">
                <p:oleObj spid="_x0000_s277304" name="公式" r:id="rId17" imgW="545760" imgH="393480" progId="Equation.3">
                  <p:embed/>
                </p:oleObj>
              </mc:Choice>
              <mc:Fallback>
                <p:oleObj name="公式" r:id="rId17" imgW="545760" imgH="393480" progId="Equation.3">
                  <p:embed/>
                  <p:pic>
                    <p:nvPicPr>
                      <p:cNvPr id="0" name=""/>
                      <p:cNvPicPr>
                        <a:picLocks noChangeAspect="1" noChangeArrowheads="1"/>
                      </p:cNvPicPr>
                      <p:nvPr/>
                    </p:nvPicPr>
                    <p:blipFill>
                      <a:blip r:embed="rId18"/>
                      <a:srcRect/>
                      <a:stretch>
                        <a:fillRect/>
                      </a:stretch>
                    </p:blipFill>
                    <p:spPr bwMode="auto">
                      <a:xfrm>
                        <a:off x="3251661" y="2317287"/>
                        <a:ext cx="177165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Text Box 34"/>
          <p:cNvSpPr txBox="1">
            <a:spLocks noChangeArrowheads="1"/>
          </p:cNvSpPr>
          <p:nvPr/>
        </p:nvSpPr>
        <p:spPr bwMode="auto">
          <a:xfrm rot="2700000">
            <a:off x="6985799" y="1881212"/>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83" name="Object 45"/>
          <p:cNvGraphicFramePr>
            <a:graphicFrameLocks noChangeAspect="1"/>
          </p:cNvGraphicFramePr>
          <p:nvPr>
            <p:extLst>
              <p:ext uri="{D42A27DB-BD31-4B8C-83A1-F6EECF244321}">
                <p14:modId xmlns:p14="http://schemas.microsoft.com/office/powerpoint/2010/main" val="3448067012"/>
              </p:ext>
            </p:extLst>
          </p:nvPr>
        </p:nvGraphicFramePr>
        <p:xfrm>
          <a:off x="7126156" y="2328257"/>
          <a:ext cx="304800" cy="404813"/>
        </p:xfrm>
        <a:graphic>
          <a:graphicData uri="http://schemas.openxmlformats.org/presentationml/2006/ole">
            <mc:AlternateContent xmlns:mc="http://schemas.openxmlformats.org/markup-compatibility/2006">
              <mc:Choice xmlns:v="urn:schemas-microsoft-com:vml" Requires="v">
                <p:oleObj spid="_x0000_s277305" name="公式" r:id="rId19" imgW="104737" imgH="152512" progId="Equation.3">
                  <p:embed/>
                </p:oleObj>
              </mc:Choice>
              <mc:Fallback>
                <p:oleObj name="公式" r:id="rId19" imgW="104737" imgH="152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26156" y="2328257"/>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 name="矩形 83"/>
          <p:cNvSpPr/>
          <p:nvPr/>
        </p:nvSpPr>
        <p:spPr>
          <a:xfrm>
            <a:off x="1915982" y="3509160"/>
            <a:ext cx="3722070" cy="1384300"/>
          </a:xfrm>
          <a:prstGeom prst="rect">
            <a:avLst/>
          </a:prstGeom>
        </p:spPr>
        <p:txBody>
          <a:bodyPr wrap="square">
            <a:spAutoFit/>
          </a:bodyPr>
          <a:lstStyle/>
          <a:p>
            <a:pPr indent="631825" fontAlgn="auto">
              <a:spcBef>
                <a:spcPts val="0"/>
              </a:spcBef>
              <a:spcAft>
                <a:spcPts val="0"/>
              </a:spcAft>
              <a:defRPr/>
            </a:pPr>
            <a:r>
              <a:rPr lang="zh-CN" altLang="en-US" sz="2800" b="1" dirty="0">
                <a:solidFill>
                  <a:srgbClr val="6600CC"/>
                </a:solidFill>
                <a:latin typeface="+mj-ea"/>
                <a:ea typeface="+mn-ea"/>
              </a:rPr>
              <a:t>根据动生电动势的公式，可知</a:t>
            </a:r>
            <a:r>
              <a:rPr lang="en-US" altLang="zh-CN" sz="2800" b="1" dirty="0" err="1">
                <a:solidFill>
                  <a:srgbClr val="FF0000"/>
                </a:solidFill>
                <a:latin typeface="+mj-ea"/>
                <a:ea typeface="+mn-ea"/>
              </a:rPr>
              <a:t>dx</a:t>
            </a:r>
            <a:r>
              <a:rPr lang="zh-CN" altLang="en-US" sz="2800" b="1" dirty="0">
                <a:solidFill>
                  <a:srgbClr val="6600CC"/>
                </a:solidFill>
                <a:latin typeface="+mj-ea"/>
                <a:ea typeface="+mn-ea"/>
              </a:rPr>
              <a:t>小段上的动生电动势为：</a:t>
            </a:r>
          </a:p>
        </p:txBody>
      </p:sp>
      <p:graphicFrame>
        <p:nvGraphicFramePr>
          <p:cNvPr id="85" name="Object 6"/>
          <p:cNvGraphicFramePr>
            <a:graphicFrameLocks noChangeAspect="1"/>
          </p:cNvGraphicFramePr>
          <p:nvPr>
            <p:extLst>
              <p:ext uri="{D42A27DB-BD31-4B8C-83A1-F6EECF244321}">
                <p14:modId xmlns:p14="http://schemas.microsoft.com/office/powerpoint/2010/main" val="1316587285"/>
              </p:ext>
            </p:extLst>
          </p:nvPr>
        </p:nvGraphicFramePr>
        <p:xfrm>
          <a:off x="2545035" y="5108719"/>
          <a:ext cx="3298825" cy="765175"/>
        </p:xfrm>
        <a:graphic>
          <a:graphicData uri="http://schemas.openxmlformats.org/presentationml/2006/ole">
            <mc:AlternateContent xmlns:mc="http://schemas.openxmlformats.org/markup-compatibility/2006">
              <mc:Choice xmlns:v="urn:schemas-microsoft-com:vml" Requires="v">
                <p:oleObj spid="_x0000_s277306" name="公式" r:id="rId21" imgW="1015920" imgH="253800" progId="Equation.3">
                  <p:embed/>
                </p:oleObj>
              </mc:Choice>
              <mc:Fallback>
                <p:oleObj name="公式" r:id="rId21" imgW="1015920" imgH="253800" progId="Equation.3">
                  <p:embed/>
                  <p:pic>
                    <p:nvPicPr>
                      <p:cNvPr id="0" name=""/>
                      <p:cNvPicPr>
                        <a:picLocks noChangeAspect="1" noChangeArrowheads="1"/>
                      </p:cNvPicPr>
                      <p:nvPr/>
                    </p:nvPicPr>
                    <p:blipFill>
                      <a:blip r:embed="rId22"/>
                      <a:srcRect/>
                      <a:stretch>
                        <a:fillRect/>
                      </a:stretch>
                    </p:blipFill>
                    <p:spPr bwMode="auto">
                      <a:xfrm>
                        <a:off x="2545035" y="5108719"/>
                        <a:ext cx="32988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Line 24"/>
          <p:cNvSpPr>
            <a:spLocks noChangeShapeType="1"/>
          </p:cNvSpPr>
          <p:nvPr/>
        </p:nvSpPr>
        <p:spPr bwMode="auto">
          <a:xfrm>
            <a:off x="7718876" y="3745342"/>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87" name="Object 5"/>
          <p:cNvGraphicFramePr>
            <a:graphicFrameLocks noChangeAspect="1"/>
          </p:cNvGraphicFramePr>
          <p:nvPr>
            <p:extLst>
              <p:ext uri="{D42A27DB-BD31-4B8C-83A1-F6EECF244321}">
                <p14:modId xmlns:p14="http://schemas.microsoft.com/office/powerpoint/2010/main" val="1350530685"/>
              </p:ext>
            </p:extLst>
          </p:nvPr>
        </p:nvGraphicFramePr>
        <p:xfrm>
          <a:off x="8716893" y="3366483"/>
          <a:ext cx="1150938" cy="585787"/>
        </p:xfrm>
        <a:graphic>
          <a:graphicData uri="http://schemas.openxmlformats.org/presentationml/2006/ole">
            <mc:AlternateContent xmlns:mc="http://schemas.openxmlformats.org/markup-compatibility/2006">
              <mc:Choice xmlns:v="urn:schemas-microsoft-com:vml" Requires="v">
                <p:oleObj spid="_x0000_s277307" name="公式" r:id="rId23" imgW="342603" imgH="215713" progId="Equation.3">
                  <p:embed/>
                </p:oleObj>
              </mc:Choice>
              <mc:Fallback>
                <p:oleObj name="公式" r:id="rId23" imgW="342603" imgH="215713"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16893" y="3366483"/>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 name="AutoShape 98"/>
          <p:cNvSpPr>
            <a:spLocks noChangeArrowheads="1"/>
          </p:cNvSpPr>
          <p:nvPr/>
        </p:nvSpPr>
        <p:spPr bwMode="auto">
          <a:xfrm>
            <a:off x="2151269" y="6264275"/>
            <a:ext cx="609600" cy="228600"/>
          </a:xfrm>
          <a:prstGeom prst="rightArrow">
            <a:avLst>
              <a:gd name="adj1" fmla="val 49676"/>
              <a:gd name="adj2" fmla="val 66667"/>
            </a:avLst>
          </a:prstGeom>
          <a:solidFill>
            <a:srgbClr val="00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graphicFrame>
        <p:nvGraphicFramePr>
          <p:cNvPr id="89" name="Object 6"/>
          <p:cNvGraphicFramePr>
            <a:graphicFrameLocks noChangeAspect="1"/>
          </p:cNvGraphicFramePr>
          <p:nvPr>
            <p:extLst>
              <p:ext uri="{D42A27DB-BD31-4B8C-83A1-F6EECF244321}">
                <p14:modId xmlns:p14="http://schemas.microsoft.com/office/powerpoint/2010/main" val="21628274"/>
              </p:ext>
            </p:extLst>
          </p:nvPr>
        </p:nvGraphicFramePr>
        <p:xfrm>
          <a:off x="3394438" y="6034088"/>
          <a:ext cx="2473325" cy="688975"/>
        </p:xfrm>
        <a:graphic>
          <a:graphicData uri="http://schemas.openxmlformats.org/presentationml/2006/ole">
            <mc:AlternateContent xmlns:mc="http://schemas.openxmlformats.org/markup-compatibility/2006">
              <mc:Choice xmlns:v="urn:schemas-microsoft-com:vml" Requires="v">
                <p:oleObj spid="_x0000_s277308" name="公式" r:id="rId25" imgW="761760" imgH="228600" progId="Equation.3">
                  <p:embed/>
                </p:oleObj>
              </mc:Choice>
              <mc:Fallback>
                <p:oleObj name="公式" r:id="rId25" imgW="761760" imgH="228600" progId="Equation.3">
                  <p:embed/>
                  <p:pic>
                    <p:nvPicPr>
                      <p:cNvPr id="0" name=""/>
                      <p:cNvPicPr>
                        <a:picLocks noChangeAspect="1" noChangeArrowheads="1"/>
                      </p:cNvPicPr>
                      <p:nvPr/>
                    </p:nvPicPr>
                    <p:blipFill>
                      <a:blip r:embed="rId26"/>
                      <a:srcRect/>
                      <a:stretch>
                        <a:fillRect/>
                      </a:stretch>
                    </p:blipFill>
                    <p:spPr bwMode="auto">
                      <a:xfrm>
                        <a:off x="3394438" y="6034088"/>
                        <a:ext cx="2473325"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 name="Object 6"/>
          <p:cNvGraphicFramePr>
            <a:graphicFrameLocks noChangeAspect="1"/>
          </p:cNvGraphicFramePr>
          <p:nvPr>
            <p:extLst>
              <p:ext uri="{D42A27DB-BD31-4B8C-83A1-F6EECF244321}">
                <p14:modId xmlns:p14="http://schemas.microsoft.com/office/powerpoint/2010/main" val="788200182"/>
              </p:ext>
            </p:extLst>
          </p:nvPr>
        </p:nvGraphicFramePr>
        <p:xfrm>
          <a:off x="6005253" y="5674083"/>
          <a:ext cx="2473325" cy="1187450"/>
        </p:xfrm>
        <a:graphic>
          <a:graphicData uri="http://schemas.openxmlformats.org/presentationml/2006/ole">
            <mc:AlternateContent xmlns:mc="http://schemas.openxmlformats.org/markup-compatibility/2006">
              <mc:Choice xmlns:v="urn:schemas-microsoft-com:vml" Requires="v">
                <p:oleObj spid="_x0000_s277309" name="公式" r:id="rId27" imgW="761760" imgH="393480" progId="Equation.3">
                  <p:embed/>
                </p:oleObj>
              </mc:Choice>
              <mc:Fallback>
                <p:oleObj name="公式" r:id="rId27" imgW="761760" imgH="393480" progId="Equation.3">
                  <p:embed/>
                  <p:pic>
                    <p:nvPicPr>
                      <p:cNvPr id="0" name=""/>
                      <p:cNvPicPr>
                        <a:picLocks noChangeAspect="1" noChangeArrowheads="1"/>
                      </p:cNvPicPr>
                      <p:nvPr/>
                    </p:nvPicPr>
                    <p:blipFill>
                      <a:blip r:embed="rId28"/>
                      <a:srcRect/>
                      <a:stretch>
                        <a:fillRect/>
                      </a:stretch>
                    </p:blipFill>
                    <p:spPr bwMode="auto">
                      <a:xfrm>
                        <a:off x="6005253" y="5674083"/>
                        <a:ext cx="247332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9"/>
          <p:cNvSpPr txBox="1">
            <a:spLocks noChangeArrowheads="1"/>
          </p:cNvSpPr>
          <p:nvPr/>
        </p:nvSpPr>
        <p:spPr bwMode="auto">
          <a:xfrm>
            <a:off x="5867763" y="4640190"/>
            <a:ext cx="5700845"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39" name="Object 10"/>
          <p:cNvGraphicFramePr>
            <a:graphicFrameLocks noChangeAspect="1"/>
          </p:cNvGraphicFramePr>
          <p:nvPr>
            <p:extLst>
              <p:ext uri="{D42A27DB-BD31-4B8C-83A1-F6EECF244321}">
                <p14:modId xmlns:p14="http://schemas.microsoft.com/office/powerpoint/2010/main" val="2867964903"/>
              </p:ext>
            </p:extLst>
          </p:nvPr>
        </p:nvGraphicFramePr>
        <p:xfrm>
          <a:off x="10272464" y="4619727"/>
          <a:ext cx="776287" cy="487363"/>
        </p:xfrm>
        <a:graphic>
          <a:graphicData uri="http://schemas.openxmlformats.org/presentationml/2006/ole">
            <mc:AlternateContent xmlns:mc="http://schemas.openxmlformats.org/markup-compatibility/2006">
              <mc:Choice xmlns:v="urn:schemas-microsoft-com:vml" Requires="v">
                <p:oleObj spid="_x0000_s277310" name="公式" r:id="rId29" imgW="342720" imgH="215640" progId="Equation.3">
                  <p:embed/>
                </p:oleObj>
              </mc:Choice>
              <mc:Fallback>
                <p:oleObj name="公式" r:id="rId29" imgW="342720" imgH="215640" progId="Equation.3">
                  <p:embed/>
                  <p:pic>
                    <p:nvPicPr>
                      <p:cNvPr id="48" name="Object 10"/>
                      <p:cNvPicPr>
                        <a:picLocks noChangeAspect="1" noChangeArrowheads="1"/>
                      </p:cNvPicPr>
                      <p:nvPr/>
                    </p:nvPicPr>
                    <p:blipFill>
                      <a:blip r:embed="rId30"/>
                      <a:srcRect/>
                      <a:stretch>
                        <a:fillRect/>
                      </a:stretch>
                    </p:blipFill>
                    <p:spPr bwMode="auto">
                      <a:xfrm>
                        <a:off x="10272464" y="4619727"/>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49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ppt_x"/>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500" fill="hold"/>
                                        <p:tgtEl>
                                          <p:spTgt spid="46"/>
                                        </p:tgtEl>
                                        <p:attrNameLst>
                                          <p:attrName>ppt_x</p:attrName>
                                        </p:attrNameLst>
                                      </p:cBhvr>
                                      <p:tavLst>
                                        <p:tav tm="0">
                                          <p:val>
                                            <p:strVal val="#ppt_x"/>
                                          </p:val>
                                        </p:tav>
                                        <p:tav tm="100000">
                                          <p:val>
                                            <p:strVal val="#ppt_x"/>
                                          </p:val>
                                        </p:tav>
                                      </p:tavLst>
                                    </p:anim>
                                    <p:anim calcmode="lin" valueType="num">
                                      <p:cBhvr additive="base">
                                        <p:cTn id="1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1000"/>
                                        <p:tgtEl>
                                          <p:spTgt spid="65"/>
                                        </p:tgtEl>
                                      </p:cBhvr>
                                    </p:animEffect>
                                    <p:anim calcmode="lin" valueType="num">
                                      <p:cBhvr>
                                        <p:cTn id="23" dur="1000" fill="hold"/>
                                        <p:tgtEl>
                                          <p:spTgt spid="65"/>
                                        </p:tgtEl>
                                        <p:attrNameLst>
                                          <p:attrName>ppt_x</p:attrName>
                                        </p:attrNameLst>
                                      </p:cBhvr>
                                      <p:tavLst>
                                        <p:tav tm="0">
                                          <p:val>
                                            <p:strVal val="#ppt_x"/>
                                          </p:val>
                                        </p:tav>
                                        <p:tav tm="100000">
                                          <p:val>
                                            <p:strVal val="#ppt_x"/>
                                          </p:val>
                                        </p:tav>
                                      </p:tavLst>
                                    </p:anim>
                                    <p:anim calcmode="lin" valueType="num">
                                      <p:cBhvr>
                                        <p:cTn id="2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ppt_x"/>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ppt_x"/>
                                          </p:val>
                                        </p:tav>
                                        <p:tav tm="100000">
                                          <p:val>
                                            <p:strVal val="#ppt_x"/>
                                          </p:val>
                                        </p:tav>
                                      </p:tavLst>
                                    </p:anim>
                                    <p:anim calcmode="lin" valueType="num">
                                      <p:cBhvr additive="base">
                                        <p:cTn id="4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1000"/>
                                        <p:tgtEl>
                                          <p:spTgt spid="53"/>
                                        </p:tgtEl>
                                      </p:cBhvr>
                                    </p:animEffect>
                                    <p:anim calcmode="lin" valueType="num">
                                      <p:cBhvr>
                                        <p:cTn id="50" dur="1000" fill="hold"/>
                                        <p:tgtEl>
                                          <p:spTgt spid="53"/>
                                        </p:tgtEl>
                                        <p:attrNameLst>
                                          <p:attrName>ppt_x</p:attrName>
                                        </p:attrNameLst>
                                      </p:cBhvr>
                                      <p:tavLst>
                                        <p:tav tm="0">
                                          <p:val>
                                            <p:strVal val="#ppt_x"/>
                                          </p:val>
                                        </p:tav>
                                        <p:tav tm="100000">
                                          <p:val>
                                            <p:strVal val="#ppt_x"/>
                                          </p:val>
                                        </p:tav>
                                      </p:tavLst>
                                    </p:anim>
                                    <p:anim calcmode="lin" valueType="num">
                                      <p:cBhvr>
                                        <p:cTn id="5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cBhvr additive="base">
                                        <p:cTn id="56" dur="500" fill="hold"/>
                                        <p:tgtEl>
                                          <p:spTgt spid="52"/>
                                        </p:tgtEl>
                                        <p:attrNameLst>
                                          <p:attrName>ppt_x</p:attrName>
                                        </p:attrNameLst>
                                      </p:cBhvr>
                                      <p:tavLst>
                                        <p:tav tm="0">
                                          <p:val>
                                            <p:strVal val="#ppt_x"/>
                                          </p:val>
                                        </p:tav>
                                        <p:tav tm="100000">
                                          <p:val>
                                            <p:strVal val="#ppt_x"/>
                                          </p:val>
                                        </p:tav>
                                      </p:tavLst>
                                    </p:anim>
                                    <p:anim calcmode="lin" valueType="num">
                                      <p:cBhvr additive="base">
                                        <p:cTn id="5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additive="base">
                                        <p:cTn id="62" dur="500" fill="hold"/>
                                        <p:tgtEl>
                                          <p:spTgt spid="48"/>
                                        </p:tgtEl>
                                        <p:attrNameLst>
                                          <p:attrName>ppt_x</p:attrName>
                                        </p:attrNameLst>
                                      </p:cBhvr>
                                      <p:tavLst>
                                        <p:tav tm="0">
                                          <p:val>
                                            <p:strVal val="#ppt_x"/>
                                          </p:val>
                                        </p:tav>
                                        <p:tav tm="100000">
                                          <p:val>
                                            <p:strVal val="#ppt_x"/>
                                          </p:val>
                                        </p:tav>
                                      </p:tavLst>
                                    </p:anim>
                                    <p:anim calcmode="lin" valueType="num">
                                      <p:cBhvr additive="base">
                                        <p:cTn id="6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1000"/>
                                        <p:tgtEl>
                                          <p:spTgt spid="66"/>
                                        </p:tgtEl>
                                      </p:cBhvr>
                                    </p:animEffect>
                                    <p:anim calcmode="lin" valueType="num">
                                      <p:cBhvr>
                                        <p:cTn id="69" dur="1000" fill="hold"/>
                                        <p:tgtEl>
                                          <p:spTgt spid="66"/>
                                        </p:tgtEl>
                                        <p:attrNameLst>
                                          <p:attrName>ppt_x</p:attrName>
                                        </p:attrNameLst>
                                      </p:cBhvr>
                                      <p:tavLst>
                                        <p:tav tm="0">
                                          <p:val>
                                            <p:strVal val="#ppt_x"/>
                                          </p:val>
                                        </p:tav>
                                        <p:tav tm="100000">
                                          <p:val>
                                            <p:strVal val="#ppt_x"/>
                                          </p:val>
                                        </p:tav>
                                      </p:tavLst>
                                    </p:anim>
                                    <p:anim calcmode="lin" valueType="num">
                                      <p:cBhvr>
                                        <p:cTn id="70"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fill="hold"/>
                                        <p:tgtEl>
                                          <p:spTgt spid="67"/>
                                        </p:tgtEl>
                                        <p:attrNameLst>
                                          <p:attrName>ppt_x</p:attrName>
                                        </p:attrNameLst>
                                      </p:cBhvr>
                                      <p:tavLst>
                                        <p:tav tm="0">
                                          <p:val>
                                            <p:strVal val="#ppt_x"/>
                                          </p:val>
                                        </p:tav>
                                        <p:tav tm="100000">
                                          <p:val>
                                            <p:strVal val="#ppt_x"/>
                                          </p:val>
                                        </p:tav>
                                      </p:tavLst>
                                    </p:anim>
                                    <p:anim calcmode="lin" valueType="num">
                                      <p:cBhvr additive="base">
                                        <p:cTn id="7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1000"/>
                                        <p:tgtEl>
                                          <p:spTgt spid="68"/>
                                        </p:tgtEl>
                                      </p:cBhvr>
                                    </p:animEffect>
                                    <p:anim calcmode="lin" valueType="num">
                                      <p:cBhvr>
                                        <p:cTn id="82" dur="1000" fill="hold"/>
                                        <p:tgtEl>
                                          <p:spTgt spid="68"/>
                                        </p:tgtEl>
                                        <p:attrNameLst>
                                          <p:attrName>ppt_x</p:attrName>
                                        </p:attrNameLst>
                                      </p:cBhvr>
                                      <p:tavLst>
                                        <p:tav tm="0">
                                          <p:val>
                                            <p:strVal val="#ppt_x"/>
                                          </p:val>
                                        </p:tav>
                                        <p:tav tm="100000">
                                          <p:val>
                                            <p:strVal val="#ppt_x"/>
                                          </p:val>
                                        </p:tav>
                                      </p:tavLst>
                                    </p:anim>
                                    <p:anim calcmode="lin" valueType="num">
                                      <p:cBhvr>
                                        <p:cTn id="8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69"/>
                                        </p:tgtEl>
                                        <p:attrNameLst>
                                          <p:attrName>style.visibility</p:attrName>
                                        </p:attrNameLst>
                                      </p:cBhvr>
                                      <p:to>
                                        <p:strVal val="visible"/>
                                      </p:to>
                                    </p:set>
                                    <p:anim calcmode="lin" valueType="num">
                                      <p:cBhvr additive="base">
                                        <p:cTn id="88" dur="500" fill="hold"/>
                                        <p:tgtEl>
                                          <p:spTgt spid="69"/>
                                        </p:tgtEl>
                                        <p:attrNameLst>
                                          <p:attrName>ppt_x</p:attrName>
                                        </p:attrNameLst>
                                      </p:cBhvr>
                                      <p:tavLst>
                                        <p:tav tm="0">
                                          <p:val>
                                            <p:strVal val="#ppt_x"/>
                                          </p:val>
                                        </p:tav>
                                        <p:tav tm="100000">
                                          <p:val>
                                            <p:strVal val="#ppt_x"/>
                                          </p:val>
                                        </p:tav>
                                      </p:tavLst>
                                    </p:anim>
                                    <p:anim calcmode="lin" valueType="num">
                                      <p:cBhvr additive="base">
                                        <p:cTn id="8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grpId="0" nodeType="click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circle(in)">
                                      <p:cBhvr>
                                        <p:cTn id="94" dur="2000"/>
                                        <p:tgtEl>
                                          <p:spTgt spid="70"/>
                                        </p:tgtEl>
                                      </p:cBhvr>
                                    </p:animEffect>
                                  </p:childTnLst>
                                </p:cTn>
                              </p:par>
                              <p:par>
                                <p:cTn id="95" presetID="6" presetClass="entr" presetSubtype="16" fill="hold" nodeType="with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circle(in)">
                                      <p:cBhvr>
                                        <p:cTn id="97" dur="20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58"/>
                                        </p:tgtEl>
                                        <p:attrNameLst>
                                          <p:attrName>style.visibility</p:attrName>
                                        </p:attrNameLst>
                                      </p:cBhvr>
                                      <p:to>
                                        <p:strVal val="visible"/>
                                      </p:to>
                                    </p:set>
                                    <p:anim calcmode="lin" valueType="num">
                                      <p:cBhvr additive="base">
                                        <p:cTn id="102" dur="500" fill="hold"/>
                                        <p:tgtEl>
                                          <p:spTgt spid="58"/>
                                        </p:tgtEl>
                                        <p:attrNameLst>
                                          <p:attrName>ppt_x</p:attrName>
                                        </p:attrNameLst>
                                      </p:cBhvr>
                                      <p:tavLst>
                                        <p:tav tm="0">
                                          <p:val>
                                            <p:strVal val="#ppt_x"/>
                                          </p:val>
                                        </p:tav>
                                        <p:tav tm="100000">
                                          <p:val>
                                            <p:strVal val="#ppt_x"/>
                                          </p:val>
                                        </p:tav>
                                      </p:tavLst>
                                    </p:anim>
                                    <p:anim calcmode="lin" valueType="num">
                                      <p:cBhvr additive="base">
                                        <p:cTn id="10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ppt_x"/>
                                          </p:val>
                                        </p:tav>
                                        <p:tav tm="100000">
                                          <p:val>
                                            <p:strVal val="#ppt_x"/>
                                          </p:val>
                                        </p:tav>
                                      </p:tavLst>
                                    </p:anim>
                                    <p:anim calcmode="lin" valueType="num">
                                      <p:cBhvr additive="base">
                                        <p:cTn id="10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60"/>
                                        </p:tgtEl>
                                        <p:attrNameLst>
                                          <p:attrName>style.visibility</p:attrName>
                                        </p:attrNameLst>
                                      </p:cBhvr>
                                      <p:to>
                                        <p:strVal val="visible"/>
                                      </p:to>
                                    </p:set>
                                    <p:anim calcmode="lin" valueType="num">
                                      <p:cBhvr additive="base">
                                        <p:cTn id="114" dur="500" fill="hold"/>
                                        <p:tgtEl>
                                          <p:spTgt spid="60"/>
                                        </p:tgtEl>
                                        <p:attrNameLst>
                                          <p:attrName>ppt_x</p:attrName>
                                        </p:attrNameLst>
                                      </p:cBhvr>
                                      <p:tavLst>
                                        <p:tav tm="0">
                                          <p:val>
                                            <p:strVal val="#ppt_x"/>
                                          </p:val>
                                        </p:tav>
                                        <p:tav tm="100000">
                                          <p:val>
                                            <p:strVal val="#ppt_x"/>
                                          </p:val>
                                        </p:tav>
                                      </p:tavLst>
                                    </p:anim>
                                    <p:anim calcmode="lin" valueType="num">
                                      <p:cBhvr additive="base">
                                        <p:cTn id="11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fade">
                                      <p:cBhvr>
                                        <p:cTn id="120" dur="1000"/>
                                        <p:tgtEl>
                                          <p:spTgt spid="61"/>
                                        </p:tgtEl>
                                      </p:cBhvr>
                                    </p:animEffect>
                                    <p:anim calcmode="lin" valueType="num">
                                      <p:cBhvr>
                                        <p:cTn id="121" dur="1000" fill="hold"/>
                                        <p:tgtEl>
                                          <p:spTgt spid="61"/>
                                        </p:tgtEl>
                                        <p:attrNameLst>
                                          <p:attrName>ppt_x</p:attrName>
                                        </p:attrNameLst>
                                      </p:cBhvr>
                                      <p:tavLst>
                                        <p:tav tm="0">
                                          <p:val>
                                            <p:strVal val="#ppt_x"/>
                                          </p:val>
                                        </p:tav>
                                        <p:tav tm="100000">
                                          <p:val>
                                            <p:strVal val="#ppt_x"/>
                                          </p:val>
                                        </p:tav>
                                      </p:tavLst>
                                    </p:anim>
                                    <p:anim calcmode="lin" valueType="num">
                                      <p:cBhvr>
                                        <p:cTn id="12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62"/>
                                        </p:tgtEl>
                                        <p:attrNameLst>
                                          <p:attrName>style.visibility</p:attrName>
                                        </p:attrNameLst>
                                      </p:cBhvr>
                                      <p:to>
                                        <p:strVal val="visible"/>
                                      </p:to>
                                    </p:set>
                                    <p:anim calcmode="lin" valueType="num">
                                      <p:cBhvr additive="base">
                                        <p:cTn id="127" dur="500" fill="hold"/>
                                        <p:tgtEl>
                                          <p:spTgt spid="62"/>
                                        </p:tgtEl>
                                        <p:attrNameLst>
                                          <p:attrName>ppt_x</p:attrName>
                                        </p:attrNameLst>
                                      </p:cBhvr>
                                      <p:tavLst>
                                        <p:tav tm="0">
                                          <p:val>
                                            <p:strVal val="#ppt_x"/>
                                          </p:val>
                                        </p:tav>
                                        <p:tav tm="100000">
                                          <p:val>
                                            <p:strVal val="#ppt_x"/>
                                          </p:val>
                                        </p:tav>
                                      </p:tavLst>
                                    </p:anim>
                                    <p:anim calcmode="lin" valueType="num">
                                      <p:cBhvr additive="base">
                                        <p:cTn id="12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63"/>
                                        </p:tgtEl>
                                        <p:attrNameLst>
                                          <p:attrName>style.visibility</p:attrName>
                                        </p:attrNameLst>
                                      </p:cBhvr>
                                      <p:to>
                                        <p:strVal val="visible"/>
                                      </p:to>
                                    </p:set>
                                    <p:anim calcmode="lin" valueType="num">
                                      <p:cBhvr additive="base">
                                        <p:cTn id="133" dur="500" fill="hold"/>
                                        <p:tgtEl>
                                          <p:spTgt spid="63"/>
                                        </p:tgtEl>
                                        <p:attrNameLst>
                                          <p:attrName>ppt_x</p:attrName>
                                        </p:attrNameLst>
                                      </p:cBhvr>
                                      <p:tavLst>
                                        <p:tav tm="0">
                                          <p:val>
                                            <p:strVal val="#ppt_x"/>
                                          </p:val>
                                        </p:tav>
                                        <p:tav tm="100000">
                                          <p:val>
                                            <p:strVal val="#ppt_x"/>
                                          </p:val>
                                        </p:tav>
                                      </p:tavLst>
                                    </p:anim>
                                    <p:anim calcmode="lin" valueType="num">
                                      <p:cBhvr additive="base">
                                        <p:cTn id="13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fade">
                                      <p:cBhvr>
                                        <p:cTn id="139" dur="1000"/>
                                        <p:tgtEl>
                                          <p:spTgt spid="64"/>
                                        </p:tgtEl>
                                      </p:cBhvr>
                                    </p:animEffect>
                                    <p:anim calcmode="lin" valueType="num">
                                      <p:cBhvr>
                                        <p:cTn id="140" dur="1000" fill="hold"/>
                                        <p:tgtEl>
                                          <p:spTgt spid="64"/>
                                        </p:tgtEl>
                                        <p:attrNameLst>
                                          <p:attrName>ppt_x</p:attrName>
                                        </p:attrNameLst>
                                      </p:cBhvr>
                                      <p:tavLst>
                                        <p:tav tm="0">
                                          <p:val>
                                            <p:strVal val="#ppt_x"/>
                                          </p:val>
                                        </p:tav>
                                        <p:tav tm="100000">
                                          <p:val>
                                            <p:strVal val="#ppt_x"/>
                                          </p:val>
                                        </p:tav>
                                      </p:tavLst>
                                    </p:anim>
                                    <p:anim calcmode="lin" valueType="num">
                                      <p:cBhvr>
                                        <p:cTn id="14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additive="base">
                                        <p:cTn id="146" dur="500" fill="hold"/>
                                        <p:tgtEl>
                                          <p:spTgt spid="72"/>
                                        </p:tgtEl>
                                        <p:attrNameLst>
                                          <p:attrName>ppt_x</p:attrName>
                                        </p:attrNameLst>
                                      </p:cBhvr>
                                      <p:tavLst>
                                        <p:tav tm="0">
                                          <p:val>
                                            <p:strVal val="#ppt_x"/>
                                          </p:val>
                                        </p:tav>
                                        <p:tav tm="100000">
                                          <p:val>
                                            <p:strVal val="#ppt_x"/>
                                          </p:val>
                                        </p:tav>
                                      </p:tavLst>
                                    </p:anim>
                                    <p:anim calcmode="lin" valueType="num">
                                      <p:cBhvr additive="base">
                                        <p:cTn id="14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73"/>
                                        </p:tgtEl>
                                        <p:attrNameLst>
                                          <p:attrName>style.visibility</p:attrName>
                                        </p:attrNameLst>
                                      </p:cBhvr>
                                      <p:to>
                                        <p:strVal val="visible"/>
                                      </p:to>
                                    </p:set>
                                    <p:animEffect transition="in" filter="fade">
                                      <p:cBhvr>
                                        <p:cTn id="152" dur="1000"/>
                                        <p:tgtEl>
                                          <p:spTgt spid="73"/>
                                        </p:tgtEl>
                                      </p:cBhvr>
                                    </p:animEffect>
                                    <p:anim calcmode="lin" valueType="num">
                                      <p:cBhvr>
                                        <p:cTn id="153" dur="1000" fill="hold"/>
                                        <p:tgtEl>
                                          <p:spTgt spid="73"/>
                                        </p:tgtEl>
                                        <p:attrNameLst>
                                          <p:attrName>ppt_x</p:attrName>
                                        </p:attrNameLst>
                                      </p:cBhvr>
                                      <p:tavLst>
                                        <p:tav tm="0">
                                          <p:val>
                                            <p:strVal val="#ppt_x"/>
                                          </p:val>
                                        </p:tav>
                                        <p:tav tm="100000">
                                          <p:val>
                                            <p:strVal val="#ppt_x"/>
                                          </p:val>
                                        </p:tav>
                                      </p:tavLst>
                                    </p:anim>
                                    <p:anim calcmode="lin" valueType="num">
                                      <p:cBhvr>
                                        <p:cTn id="1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81"/>
                                        </p:tgtEl>
                                        <p:attrNameLst>
                                          <p:attrName>style.visibility</p:attrName>
                                        </p:attrNameLst>
                                      </p:cBhvr>
                                      <p:to>
                                        <p:strVal val="visible"/>
                                      </p:to>
                                    </p:set>
                                    <p:anim calcmode="lin" valueType="num">
                                      <p:cBhvr additive="base">
                                        <p:cTn id="159" dur="500" fill="hold"/>
                                        <p:tgtEl>
                                          <p:spTgt spid="81"/>
                                        </p:tgtEl>
                                        <p:attrNameLst>
                                          <p:attrName>ppt_x</p:attrName>
                                        </p:attrNameLst>
                                      </p:cBhvr>
                                      <p:tavLst>
                                        <p:tav tm="0">
                                          <p:val>
                                            <p:strVal val="#ppt_x"/>
                                          </p:val>
                                        </p:tav>
                                        <p:tav tm="100000">
                                          <p:val>
                                            <p:strVal val="#ppt_x"/>
                                          </p:val>
                                        </p:tav>
                                      </p:tavLst>
                                    </p:anim>
                                    <p:anim calcmode="lin" valueType="num">
                                      <p:cBhvr additive="base">
                                        <p:cTn id="16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82"/>
                                        </p:tgtEl>
                                        <p:attrNameLst>
                                          <p:attrName>style.visibility</p:attrName>
                                        </p:attrNameLst>
                                      </p:cBhvr>
                                      <p:to>
                                        <p:strVal val="visible"/>
                                      </p:to>
                                    </p:set>
                                    <p:anim calcmode="lin" valueType="num">
                                      <p:cBhvr additive="base">
                                        <p:cTn id="165" dur="500" fill="hold"/>
                                        <p:tgtEl>
                                          <p:spTgt spid="82"/>
                                        </p:tgtEl>
                                        <p:attrNameLst>
                                          <p:attrName>ppt_x</p:attrName>
                                        </p:attrNameLst>
                                      </p:cBhvr>
                                      <p:tavLst>
                                        <p:tav tm="0">
                                          <p:val>
                                            <p:strVal val="#ppt_x"/>
                                          </p:val>
                                        </p:tav>
                                        <p:tav tm="100000">
                                          <p:val>
                                            <p:strVal val="#ppt_x"/>
                                          </p:val>
                                        </p:tav>
                                      </p:tavLst>
                                    </p:anim>
                                    <p:anim calcmode="lin" valueType="num">
                                      <p:cBhvr additive="base">
                                        <p:cTn id="166"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nodeType="clickEffect">
                                  <p:stCondLst>
                                    <p:cond delay="0"/>
                                  </p:stCondLst>
                                  <p:childTnLst>
                                    <p:set>
                                      <p:cBhvr>
                                        <p:cTn id="170" dur="1" fill="hold">
                                          <p:stCondLst>
                                            <p:cond delay="0"/>
                                          </p:stCondLst>
                                        </p:cTn>
                                        <p:tgtEl>
                                          <p:spTgt spid="83"/>
                                        </p:tgtEl>
                                        <p:attrNameLst>
                                          <p:attrName>style.visibility</p:attrName>
                                        </p:attrNameLst>
                                      </p:cBhvr>
                                      <p:to>
                                        <p:strVal val="visible"/>
                                      </p:to>
                                    </p:set>
                                    <p:animEffect transition="in" filter="fade">
                                      <p:cBhvr>
                                        <p:cTn id="171" dur="1000"/>
                                        <p:tgtEl>
                                          <p:spTgt spid="83"/>
                                        </p:tgtEl>
                                      </p:cBhvr>
                                    </p:animEffect>
                                    <p:anim calcmode="lin" valueType="num">
                                      <p:cBhvr>
                                        <p:cTn id="172" dur="1000" fill="hold"/>
                                        <p:tgtEl>
                                          <p:spTgt spid="83"/>
                                        </p:tgtEl>
                                        <p:attrNameLst>
                                          <p:attrName>ppt_x</p:attrName>
                                        </p:attrNameLst>
                                      </p:cBhvr>
                                      <p:tavLst>
                                        <p:tav tm="0">
                                          <p:val>
                                            <p:strVal val="#ppt_x"/>
                                          </p:val>
                                        </p:tav>
                                        <p:tav tm="100000">
                                          <p:val>
                                            <p:strVal val="#ppt_x"/>
                                          </p:val>
                                        </p:tav>
                                      </p:tavLst>
                                    </p:anim>
                                    <p:anim calcmode="lin" valueType="num">
                                      <p:cBhvr>
                                        <p:cTn id="173"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31" presetClass="entr" presetSubtype="0" fill="hold" grpId="0" nodeType="clickEffect">
                                  <p:stCondLst>
                                    <p:cond delay="0"/>
                                  </p:stCondLst>
                                  <p:childTnLst>
                                    <p:set>
                                      <p:cBhvr>
                                        <p:cTn id="177" dur="1" fill="hold">
                                          <p:stCondLst>
                                            <p:cond delay="0"/>
                                          </p:stCondLst>
                                        </p:cTn>
                                        <p:tgtEl>
                                          <p:spTgt spid="84"/>
                                        </p:tgtEl>
                                        <p:attrNameLst>
                                          <p:attrName>style.visibility</p:attrName>
                                        </p:attrNameLst>
                                      </p:cBhvr>
                                      <p:to>
                                        <p:strVal val="visible"/>
                                      </p:to>
                                    </p:set>
                                    <p:anim calcmode="lin" valueType="num">
                                      <p:cBhvr>
                                        <p:cTn id="178" dur="1000" fill="hold"/>
                                        <p:tgtEl>
                                          <p:spTgt spid="84"/>
                                        </p:tgtEl>
                                        <p:attrNameLst>
                                          <p:attrName>ppt_w</p:attrName>
                                        </p:attrNameLst>
                                      </p:cBhvr>
                                      <p:tavLst>
                                        <p:tav tm="0">
                                          <p:val>
                                            <p:fltVal val="0"/>
                                          </p:val>
                                        </p:tav>
                                        <p:tav tm="100000">
                                          <p:val>
                                            <p:strVal val="#ppt_w"/>
                                          </p:val>
                                        </p:tav>
                                      </p:tavLst>
                                    </p:anim>
                                    <p:anim calcmode="lin" valueType="num">
                                      <p:cBhvr>
                                        <p:cTn id="179" dur="1000" fill="hold"/>
                                        <p:tgtEl>
                                          <p:spTgt spid="84"/>
                                        </p:tgtEl>
                                        <p:attrNameLst>
                                          <p:attrName>ppt_h</p:attrName>
                                        </p:attrNameLst>
                                      </p:cBhvr>
                                      <p:tavLst>
                                        <p:tav tm="0">
                                          <p:val>
                                            <p:fltVal val="0"/>
                                          </p:val>
                                        </p:tav>
                                        <p:tav tm="100000">
                                          <p:val>
                                            <p:strVal val="#ppt_h"/>
                                          </p:val>
                                        </p:tav>
                                      </p:tavLst>
                                    </p:anim>
                                    <p:anim calcmode="lin" valueType="num">
                                      <p:cBhvr>
                                        <p:cTn id="180" dur="1000" fill="hold"/>
                                        <p:tgtEl>
                                          <p:spTgt spid="84"/>
                                        </p:tgtEl>
                                        <p:attrNameLst>
                                          <p:attrName>style.rotation</p:attrName>
                                        </p:attrNameLst>
                                      </p:cBhvr>
                                      <p:tavLst>
                                        <p:tav tm="0">
                                          <p:val>
                                            <p:fltVal val="90"/>
                                          </p:val>
                                        </p:tav>
                                        <p:tav tm="100000">
                                          <p:val>
                                            <p:fltVal val="0"/>
                                          </p:val>
                                        </p:tav>
                                      </p:tavLst>
                                    </p:anim>
                                    <p:animEffect transition="in" filter="fade">
                                      <p:cBhvr>
                                        <p:cTn id="181" dur="1000"/>
                                        <p:tgtEl>
                                          <p:spTgt spid="84"/>
                                        </p:tgtEl>
                                      </p:cBhvr>
                                    </p:animEffect>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nodeType="clickEffect">
                                  <p:stCondLst>
                                    <p:cond delay="0"/>
                                  </p:stCondLst>
                                  <p:childTnLst>
                                    <p:set>
                                      <p:cBhvr>
                                        <p:cTn id="185" dur="1" fill="hold">
                                          <p:stCondLst>
                                            <p:cond delay="0"/>
                                          </p:stCondLst>
                                        </p:cTn>
                                        <p:tgtEl>
                                          <p:spTgt spid="85"/>
                                        </p:tgtEl>
                                        <p:attrNameLst>
                                          <p:attrName>style.visibility</p:attrName>
                                        </p:attrNameLst>
                                      </p:cBhvr>
                                      <p:to>
                                        <p:strVal val="visible"/>
                                      </p:to>
                                    </p:set>
                                    <p:anim calcmode="lin" valueType="num">
                                      <p:cBhvr additive="base">
                                        <p:cTn id="186" dur="500" fill="hold"/>
                                        <p:tgtEl>
                                          <p:spTgt spid="85"/>
                                        </p:tgtEl>
                                        <p:attrNameLst>
                                          <p:attrName>ppt_x</p:attrName>
                                        </p:attrNameLst>
                                      </p:cBhvr>
                                      <p:tavLst>
                                        <p:tav tm="0">
                                          <p:val>
                                            <p:strVal val="#ppt_x"/>
                                          </p:val>
                                        </p:tav>
                                        <p:tav tm="100000">
                                          <p:val>
                                            <p:strVal val="#ppt_x"/>
                                          </p:val>
                                        </p:tav>
                                      </p:tavLst>
                                    </p:anim>
                                    <p:anim calcmode="lin" valueType="num">
                                      <p:cBhvr additive="base">
                                        <p:cTn id="187"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86"/>
                                        </p:tgtEl>
                                        <p:attrNameLst>
                                          <p:attrName>style.visibility</p:attrName>
                                        </p:attrNameLst>
                                      </p:cBhvr>
                                      <p:to>
                                        <p:strVal val="visible"/>
                                      </p:to>
                                    </p:set>
                                    <p:anim calcmode="lin" valueType="num">
                                      <p:cBhvr additive="base">
                                        <p:cTn id="192" dur="500" fill="hold"/>
                                        <p:tgtEl>
                                          <p:spTgt spid="86"/>
                                        </p:tgtEl>
                                        <p:attrNameLst>
                                          <p:attrName>ppt_x</p:attrName>
                                        </p:attrNameLst>
                                      </p:cBhvr>
                                      <p:tavLst>
                                        <p:tav tm="0">
                                          <p:val>
                                            <p:strVal val="#ppt_x"/>
                                          </p:val>
                                        </p:tav>
                                        <p:tav tm="100000">
                                          <p:val>
                                            <p:strVal val="#ppt_x"/>
                                          </p:val>
                                        </p:tav>
                                      </p:tavLst>
                                    </p:anim>
                                    <p:anim calcmode="lin" valueType="num">
                                      <p:cBhvr additive="base">
                                        <p:cTn id="193"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nodeType="clickEffect">
                                  <p:stCondLst>
                                    <p:cond delay="0"/>
                                  </p:stCondLst>
                                  <p:childTnLst>
                                    <p:set>
                                      <p:cBhvr>
                                        <p:cTn id="197" dur="1" fill="hold">
                                          <p:stCondLst>
                                            <p:cond delay="0"/>
                                          </p:stCondLst>
                                        </p:cTn>
                                        <p:tgtEl>
                                          <p:spTgt spid="87"/>
                                        </p:tgtEl>
                                        <p:attrNameLst>
                                          <p:attrName>style.visibility</p:attrName>
                                        </p:attrNameLst>
                                      </p:cBhvr>
                                      <p:to>
                                        <p:strVal val="visible"/>
                                      </p:to>
                                    </p:set>
                                    <p:animEffect transition="in" filter="fade">
                                      <p:cBhvr>
                                        <p:cTn id="198" dur="1000"/>
                                        <p:tgtEl>
                                          <p:spTgt spid="87"/>
                                        </p:tgtEl>
                                      </p:cBhvr>
                                    </p:animEffect>
                                    <p:anim calcmode="lin" valueType="num">
                                      <p:cBhvr>
                                        <p:cTn id="199" dur="1000" fill="hold"/>
                                        <p:tgtEl>
                                          <p:spTgt spid="87"/>
                                        </p:tgtEl>
                                        <p:attrNameLst>
                                          <p:attrName>ppt_x</p:attrName>
                                        </p:attrNameLst>
                                      </p:cBhvr>
                                      <p:tavLst>
                                        <p:tav tm="0">
                                          <p:val>
                                            <p:strVal val="#ppt_x"/>
                                          </p:val>
                                        </p:tav>
                                        <p:tav tm="100000">
                                          <p:val>
                                            <p:strVal val="#ppt_x"/>
                                          </p:val>
                                        </p:tav>
                                      </p:tavLst>
                                    </p:anim>
                                    <p:anim calcmode="lin" valueType="num">
                                      <p:cBhvr>
                                        <p:cTn id="20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16" presetClass="entr" presetSubtype="21" fill="hold" grpId="0" nodeType="clickEffect">
                                  <p:stCondLst>
                                    <p:cond delay="0"/>
                                  </p:stCondLst>
                                  <p:childTnLst>
                                    <p:set>
                                      <p:cBhvr>
                                        <p:cTn id="204" dur="1" fill="hold">
                                          <p:stCondLst>
                                            <p:cond delay="0"/>
                                          </p:stCondLst>
                                        </p:cTn>
                                        <p:tgtEl>
                                          <p:spTgt spid="88"/>
                                        </p:tgtEl>
                                        <p:attrNameLst>
                                          <p:attrName>style.visibility</p:attrName>
                                        </p:attrNameLst>
                                      </p:cBhvr>
                                      <p:to>
                                        <p:strVal val="visible"/>
                                      </p:to>
                                    </p:set>
                                    <p:animEffect transition="in" filter="barn(inVertical)">
                                      <p:cBhvr>
                                        <p:cTn id="205" dur="500"/>
                                        <p:tgtEl>
                                          <p:spTgt spid="88"/>
                                        </p:tgtEl>
                                      </p:cBhvr>
                                    </p:animEffect>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nodeType="clickEffect">
                                  <p:stCondLst>
                                    <p:cond delay="0"/>
                                  </p:stCondLst>
                                  <p:childTnLst>
                                    <p:set>
                                      <p:cBhvr>
                                        <p:cTn id="209" dur="1" fill="hold">
                                          <p:stCondLst>
                                            <p:cond delay="0"/>
                                          </p:stCondLst>
                                        </p:cTn>
                                        <p:tgtEl>
                                          <p:spTgt spid="89"/>
                                        </p:tgtEl>
                                        <p:attrNameLst>
                                          <p:attrName>style.visibility</p:attrName>
                                        </p:attrNameLst>
                                      </p:cBhvr>
                                      <p:to>
                                        <p:strVal val="visible"/>
                                      </p:to>
                                    </p:set>
                                    <p:anim calcmode="lin" valueType="num">
                                      <p:cBhvr additive="base">
                                        <p:cTn id="210" dur="500" fill="hold"/>
                                        <p:tgtEl>
                                          <p:spTgt spid="89"/>
                                        </p:tgtEl>
                                        <p:attrNameLst>
                                          <p:attrName>ppt_x</p:attrName>
                                        </p:attrNameLst>
                                      </p:cBhvr>
                                      <p:tavLst>
                                        <p:tav tm="0">
                                          <p:val>
                                            <p:strVal val="#ppt_x"/>
                                          </p:val>
                                        </p:tav>
                                        <p:tav tm="100000">
                                          <p:val>
                                            <p:strVal val="#ppt_x"/>
                                          </p:val>
                                        </p:tav>
                                      </p:tavLst>
                                    </p:anim>
                                    <p:anim calcmode="lin" valueType="num">
                                      <p:cBhvr additive="base">
                                        <p:cTn id="211"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nodeType="clickEffect">
                                  <p:stCondLst>
                                    <p:cond delay="0"/>
                                  </p:stCondLst>
                                  <p:childTnLst>
                                    <p:set>
                                      <p:cBhvr>
                                        <p:cTn id="215" dur="1" fill="hold">
                                          <p:stCondLst>
                                            <p:cond delay="0"/>
                                          </p:stCondLst>
                                        </p:cTn>
                                        <p:tgtEl>
                                          <p:spTgt spid="90"/>
                                        </p:tgtEl>
                                        <p:attrNameLst>
                                          <p:attrName>style.visibility</p:attrName>
                                        </p:attrNameLst>
                                      </p:cBhvr>
                                      <p:to>
                                        <p:strVal val="visible"/>
                                      </p:to>
                                    </p:set>
                                    <p:anim calcmode="lin" valueType="num">
                                      <p:cBhvr additive="base">
                                        <p:cTn id="216" dur="500" fill="hold"/>
                                        <p:tgtEl>
                                          <p:spTgt spid="90"/>
                                        </p:tgtEl>
                                        <p:attrNameLst>
                                          <p:attrName>ppt_x</p:attrName>
                                        </p:attrNameLst>
                                      </p:cBhvr>
                                      <p:tavLst>
                                        <p:tav tm="0">
                                          <p:val>
                                            <p:strVal val="#ppt_x"/>
                                          </p:val>
                                        </p:tav>
                                        <p:tav tm="100000">
                                          <p:val>
                                            <p:strVal val="#ppt_x"/>
                                          </p:val>
                                        </p:tav>
                                      </p:tavLst>
                                    </p:anim>
                                    <p:anim calcmode="lin" valueType="num">
                                      <p:cBhvr additive="base">
                                        <p:cTn id="217"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animBg="1"/>
      <p:bldP spid="46" grpId="0" animBg="1"/>
      <p:bldP spid="47" grpId="0" animBg="1"/>
      <p:bldP spid="48" grpId="0" animBg="1"/>
      <p:bldP spid="49" grpId="0" animBg="1"/>
      <p:bldP spid="50" grpId="0" animBg="1"/>
      <p:bldP spid="51" grpId="0" animBg="1"/>
      <p:bldP spid="52" grpId="0" animBg="1"/>
      <p:bldP spid="53" grpId="0"/>
      <p:bldP spid="58" grpId="0" animBg="1"/>
      <p:bldP spid="59" grpId="0" animBg="1"/>
      <p:bldP spid="60" grpId="0" animBg="1"/>
      <p:bldP spid="62" grpId="0" animBg="1"/>
      <p:bldP spid="63" grpId="0" animBg="1"/>
      <p:bldP spid="67" grpId="0" animBg="1"/>
      <p:bldP spid="69" grpId="0"/>
      <p:bldP spid="70" grpId="0"/>
      <p:bldP spid="72" grpId="0" animBg="1"/>
      <p:bldP spid="82" grpId="0"/>
      <p:bldP spid="84" grpId="0"/>
      <p:bldP spid="86" grpId="0" animBg="1"/>
      <p:bldP spid="8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flipV="1">
            <a:off x="6660925" y="680055"/>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Line 5"/>
          <p:cNvSpPr>
            <a:spLocks noChangeShapeType="1"/>
          </p:cNvSpPr>
          <p:nvPr/>
        </p:nvSpPr>
        <p:spPr bwMode="auto">
          <a:xfrm flipV="1">
            <a:off x="6660926" y="2269628"/>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Rectangle 4"/>
          <p:cNvSpPr>
            <a:spLocks noChangeArrowheads="1"/>
          </p:cNvSpPr>
          <p:nvPr/>
        </p:nvSpPr>
        <p:spPr bwMode="auto">
          <a:xfrm>
            <a:off x="7270526" y="1812428"/>
            <a:ext cx="2984325" cy="168276"/>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 name="Line 6"/>
          <p:cNvSpPr>
            <a:spLocks noChangeShapeType="1"/>
          </p:cNvSpPr>
          <p:nvPr/>
        </p:nvSpPr>
        <p:spPr bwMode="auto">
          <a:xfrm>
            <a:off x="6626001" y="1888628"/>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7"/>
          <p:cNvSpPr>
            <a:spLocks noChangeShapeType="1"/>
          </p:cNvSpPr>
          <p:nvPr/>
        </p:nvSpPr>
        <p:spPr bwMode="auto">
          <a:xfrm>
            <a:off x="7248127" y="247484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8"/>
          <p:cNvSpPr>
            <a:spLocks noChangeShapeType="1"/>
          </p:cNvSpPr>
          <p:nvPr/>
        </p:nvSpPr>
        <p:spPr bwMode="auto">
          <a:xfrm>
            <a:off x="10254850" y="2507753"/>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9"/>
          <p:cNvSpPr>
            <a:spLocks noChangeShapeType="1"/>
          </p:cNvSpPr>
          <p:nvPr/>
        </p:nvSpPr>
        <p:spPr bwMode="auto">
          <a:xfrm flipV="1">
            <a:off x="7248128" y="2564904"/>
            <a:ext cx="3006722"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10"/>
          <p:cNvSpPr>
            <a:spLocks noChangeShapeType="1"/>
          </p:cNvSpPr>
          <p:nvPr/>
        </p:nvSpPr>
        <p:spPr bwMode="auto">
          <a:xfrm>
            <a:off x="8032526" y="1812428"/>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Text Box 16"/>
          <p:cNvSpPr txBox="1">
            <a:spLocks noChangeArrowheads="1"/>
          </p:cNvSpPr>
          <p:nvPr/>
        </p:nvSpPr>
        <p:spPr bwMode="auto">
          <a:xfrm>
            <a:off x="8470619" y="2515691"/>
            <a:ext cx="2984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3333FF"/>
                </a:solidFill>
                <a:latin typeface="Times New Roman" panose="02020603050405020304" pitchFamily="18" charset="0"/>
                <a:cs typeface="Times New Roman" panose="02020603050405020304" pitchFamily="18" charset="0"/>
              </a:rPr>
              <a:t>l</a:t>
            </a:r>
          </a:p>
        </p:txBody>
      </p:sp>
      <p:graphicFrame>
        <p:nvGraphicFramePr>
          <p:cNvPr id="11" name="Object 45"/>
          <p:cNvGraphicFramePr>
            <a:graphicFrameLocks noChangeAspect="1"/>
          </p:cNvGraphicFramePr>
          <p:nvPr>
            <p:extLst>
              <p:ext uri="{D42A27DB-BD31-4B8C-83A1-F6EECF244321}">
                <p14:modId xmlns:p14="http://schemas.microsoft.com/office/powerpoint/2010/main" val="2799375915"/>
              </p:ext>
            </p:extLst>
          </p:nvPr>
        </p:nvGraphicFramePr>
        <p:xfrm>
          <a:off x="6987597" y="883741"/>
          <a:ext cx="304800" cy="404813"/>
        </p:xfrm>
        <a:graphic>
          <a:graphicData uri="http://schemas.openxmlformats.org/presentationml/2006/ole">
            <mc:AlternateContent xmlns:mc="http://schemas.openxmlformats.org/markup-compatibility/2006">
              <mc:Choice xmlns:v="urn:schemas-microsoft-com:vml" Requires="v">
                <p:oleObj spid="_x0000_s314726" name="公式" r:id="rId3" imgW="104737" imgH="152512" progId="Equation.3">
                  <p:embed/>
                </p:oleObj>
              </mc:Choice>
              <mc:Fallback>
                <p:oleObj name="公式" r:id="rId3" imgW="104737"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597" y="883741"/>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55"/>
          <p:cNvSpPr>
            <a:spLocks noChangeArrowheads="1"/>
          </p:cNvSpPr>
          <p:nvPr/>
        </p:nvSpPr>
        <p:spPr bwMode="auto">
          <a:xfrm>
            <a:off x="7654701" y="1799728"/>
            <a:ext cx="150812" cy="196848"/>
          </a:xfrm>
          <a:prstGeom prst="rect">
            <a:avLst/>
          </a:prstGeom>
          <a:solidFill>
            <a:srgbClr val="FFFF00"/>
          </a:solidFill>
          <a:ln w="9525">
            <a:solidFill>
              <a:srgbClr val="000000"/>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 name="Line 56"/>
          <p:cNvSpPr>
            <a:spLocks noChangeShapeType="1"/>
          </p:cNvSpPr>
          <p:nvPr/>
        </p:nvSpPr>
        <p:spPr bwMode="auto">
          <a:xfrm>
            <a:off x="7654701" y="1569541"/>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57"/>
          <p:cNvSpPr>
            <a:spLocks noChangeShapeType="1"/>
          </p:cNvSpPr>
          <p:nvPr/>
        </p:nvSpPr>
        <p:spPr bwMode="auto">
          <a:xfrm>
            <a:off x="6689501" y="1655266"/>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58"/>
          <p:cNvGraphicFramePr>
            <a:graphicFrameLocks noChangeAspect="1"/>
          </p:cNvGraphicFramePr>
          <p:nvPr>
            <p:extLst>
              <p:ext uri="{D42A27DB-BD31-4B8C-83A1-F6EECF244321}">
                <p14:modId xmlns:p14="http://schemas.microsoft.com/office/powerpoint/2010/main" val="2157951561"/>
              </p:ext>
            </p:extLst>
          </p:nvPr>
        </p:nvGraphicFramePr>
        <p:xfrm>
          <a:off x="6930801" y="1410791"/>
          <a:ext cx="254000" cy="277812"/>
        </p:xfrm>
        <a:graphic>
          <a:graphicData uri="http://schemas.openxmlformats.org/presentationml/2006/ole">
            <mc:AlternateContent xmlns:mc="http://schemas.openxmlformats.org/markup-compatibility/2006">
              <mc:Choice xmlns:v="urn:schemas-microsoft-com:vml" Requires="v">
                <p:oleObj spid="_x0000_s314727" name="公式" r:id="rId5" imgW="76123" imgH="95287" progId="Equation.3">
                  <p:embed/>
                </p:oleObj>
              </mc:Choice>
              <mc:Fallback>
                <p:oleObj name="公式" r:id="rId5" imgW="76123" imgH="9528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0801" y="1410791"/>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Line 59"/>
          <p:cNvSpPr>
            <a:spLocks noChangeShapeType="1"/>
          </p:cNvSpPr>
          <p:nvPr/>
        </p:nvSpPr>
        <p:spPr bwMode="auto">
          <a:xfrm>
            <a:off x="7799163" y="1569541"/>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Line 60"/>
          <p:cNvSpPr>
            <a:spLocks noChangeShapeType="1"/>
          </p:cNvSpPr>
          <p:nvPr/>
        </p:nvSpPr>
        <p:spPr bwMode="auto">
          <a:xfrm>
            <a:off x="7654701" y="1669553"/>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61"/>
          <p:cNvGraphicFramePr>
            <a:graphicFrameLocks noChangeAspect="1"/>
          </p:cNvGraphicFramePr>
          <p:nvPr>
            <p:extLst>
              <p:ext uri="{D42A27DB-BD31-4B8C-83A1-F6EECF244321}">
                <p14:modId xmlns:p14="http://schemas.microsoft.com/office/powerpoint/2010/main" val="202962094"/>
              </p:ext>
            </p:extLst>
          </p:nvPr>
        </p:nvGraphicFramePr>
        <p:xfrm>
          <a:off x="7580317" y="1117106"/>
          <a:ext cx="381000" cy="354013"/>
        </p:xfrm>
        <a:graphic>
          <a:graphicData uri="http://schemas.openxmlformats.org/presentationml/2006/ole">
            <mc:AlternateContent xmlns:mc="http://schemas.openxmlformats.org/markup-compatibility/2006">
              <mc:Choice xmlns:v="urn:schemas-microsoft-com:vml" Requires="v">
                <p:oleObj spid="_x0000_s314728" name="公式" r:id="rId7" imgW="142799" imgH="133347" progId="Equation.3">
                  <p:embed/>
                </p:oleObj>
              </mc:Choice>
              <mc:Fallback>
                <p:oleObj name="公式" r:id="rId7" imgW="142799"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0317" y="1117106"/>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8"/>
          <p:cNvGraphicFramePr>
            <a:graphicFrameLocks noChangeAspect="1"/>
          </p:cNvGraphicFramePr>
          <p:nvPr>
            <p:extLst>
              <p:ext uri="{D42A27DB-BD31-4B8C-83A1-F6EECF244321}">
                <p14:modId xmlns:p14="http://schemas.microsoft.com/office/powerpoint/2010/main" val="3447100236"/>
              </p:ext>
            </p:extLst>
          </p:nvPr>
        </p:nvGraphicFramePr>
        <p:xfrm>
          <a:off x="6122764" y="2139453"/>
          <a:ext cx="423863" cy="482600"/>
        </p:xfrm>
        <a:graphic>
          <a:graphicData uri="http://schemas.openxmlformats.org/presentationml/2006/ole">
            <mc:AlternateContent xmlns:mc="http://schemas.openxmlformats.org/markup-compatibility/2006">
              <mc:Choice xmlns:v="urn:schemas-microsoft-com:vml" Requires="v">
                <p:oleObj spid="_x0000_s314729" name="公式" r:id="rId9" imgW="126720" imgH="164880" progId="Equation.3">
                  <p:embed/>
                </p:oleObj>
              </mc:Choice>
              <mc:Fallback>
                <p:oleObj name="公式" r:id="rId9" imgW="126720" imgH="164880" progId="Equation.3">
                  <p:embed/>
                  <p:pic>
                    <p:nvPicPr>
                      <p:cNvPr id="0" name=""/>
                      <p:cNvPicPr>
                        <a:picLocks noChangeAspect="1" noChangeArrowheads="1"/>
                      </p:cNvPicPr>
                      <p:nvPr/>
                    </p:nvPicPr>
                    <p:blipFill>
                      <a:blip r:embed="rId10"/>
                      <a:srcRect/>
                      <a:stretch>
                        <a:fillRect/>
                      </a:stretch>
                    </p:blipFill>
                    <p:spPr bwMode="auto">
                      <a:xfrm>
                        <a:off x="6122764" y="2139453"/>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58"/>
          <p:cNvGraphicFramePr>
            <a:graphicFrameLocks noChangeAspect="1"/>
          </p:cNvGraphicFramePr>
          <p:nvPr>
            <p:extLst>
              <p:ext uri="{D42A27DB-BD31-4B8C-83A1-F6EECF244321}">
                <p14:modId xmlns:p14="http://schemas.microsoft.com/office/powerpoint/2010/main" val="117625150"/>
              </p:ext>
            </p:extLst>
          </p:nvPr>
        </p:nvGraphicFramePr>
        <p:xfrm>
          <a:off x="6728396" y="1907617"/>
          <a:ext cx="423862" cy="407988"/>
        </p:xfrm>
        <a:graphic>
          <a:graphicData uri="http://schemas.openxmlformats.org/presentationml/2006/ole">
            <mc:AlternateContent xmlns:mc="http://schemas.openxmlformats.org/markup-compatibility/2006">
              <mc:Choice xmlns:v="urn:schemas-microsoft-com:vml" Requires="v">
                <p:oleObj spid="_x0000_s314730" name="公式" r:id="rId11" imgW="126720" imgH="139680" progId="Equation.3">
                  <p:embed/>
                </p:oleObj>
              </mc:Choice>
              <mc:Fallback>
                <p:oleObj name="公式" r:id="rId11" imgW="126720" imgH="139680" progId="Equation.3">
                  <p:embed/>
                  <p:pic>
                    <p:nvPicPr>
                      <p:cNvPr id="0" name=""/>
                      <p:cNvPicPr>
                        <a:picLocks noChangeAspect="1" noChangeArrowheads="1"/>
                      </p:cNvPicPr>
                      <p:nvPr/>
                    </p:nvPicPr>
                    <p:blipFill>
                      <a:blip r:embed="rId12"/>
                      <a:srcRect/>
                      <a:stretch>
                        <a:fillRect/>
                      </a:stretch>
                    </p:blipFill>
                    <p:spPr bwMode="auto">
                      <a:xfrm>
                        <a:off x="6728396" y="1907617"/>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Line 9"/>
          <p:cNvSpPr>
            <a:spLocks noChangeShapeType="1"/>
          </p:cNvSpPr>
          <p:nvPr/>
        </p:nvSpPr>
        <p:spPr bwMode="auto">
          <a:xfrm flipH="1" flipV="1">
            <a:off x="8945185" y="901204"/>
            <a:ext cx="9907" cy="894715"/>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72"/>
          <p:cNvGraphicFramePr>
            <a:graphicFrameLocks noChangeAspect="1"/>
          </p:cNvGraphicFramePr>
          <p:nvPr>
            <p:extLst>
              <p:ext uri="{D42A27DB-BD31-4B8C-83A1-F6EECF244321}">
                <p14:modId xmlns:p14="http://schemas.microsoft.com/office/powerpoint/2010/main" val="479596347"/>
              </p:ext>
            </p:extLst>
          </p:nvPr>
        </p:nvGraphicFramePr>
        <p:xfrm>
          <a:off x="9153804" y="956768"/>
          <a:ext cx="255587" cy="320675"/>
        </p:xfrm>
        <a:graphic>
          <a:graphicData uri="http://schemas.openxmlformats.org/presentationml/2006/ole">
            <mc:AlternateContent xmlns:mc="http://schemas.openxmlformats.org/markup-compatibility/2006">
              <mc:Choice xmlns:v="urn:schemas-microsoft-com:vml" Requires="v">
                <p:oleObj spid="_x0000_s314731" name="公式" r:id="rId13" imgW="114120" imgH="139680" progId="Equation.3">
                  <p:embed/>
                </p:oleObj>
              </mc:Choice>
              <mc:Fallback>
                <p:oleObj name="公式" r:id="rId13" imgW="114120" imgH="139680" progId="Equation.3">
                  <p:embed/>
                  <p:pic>
                    <p:nvPicPr>
                      <p:cNvPr id="0" name=""/>
                      <p:cNvPicPr>
                        <a:picLocks noChangeAspect="1" noChangeArrowheads="1"/>
                      </p:cNvPicPr>
                      <p:nvPr/>
                    </p:nvPicPr>
                    <p:blipFill>
                      <a:blip r:embed="rId14"/>
                      <a:srcRect/>
                      <a:stretch>
                        <a:fillRect/>
                      </a:stretch>
                    </p:blipFill>
                    <p:spPr bwMode="auto">
                      <a:xfrm>
                        <a:off x="9153804" y="956768"/>
                        <a:ext cx="2555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AutoShape 98"/>
          <p:cNvSpPr>
            <a:spLocks noChangeArrowheads="1"/>
          </p:cNvSpPr>
          <p:nvPr/>
        </p:nvSpPr>
        <p:spPr bwMode="auto">
          <a:xfrm>
            <a:off x="7660316" y="1821620"/>
            <a:ext cx="352647" cy="167401"/>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24" name="Object 12"/>
          <p:cNvGraphicFramePr>
            <a:graphicFrameLocks noChangeAspect="1"/>
          </p:cNvGraphicFramePr>
          <p:nvPr>
            <p:extLst>
              <p:ext uri="{D42A27DB-BD31-4B8C-83A1-F6EECF244321}">
                <p14:modId xmlns:p14="http://schemas.microsoft.com/office/powerpoint/2010/main" val="4259472605"/>
              </p:ext>
            </p:extLst>
          </p:nvPr>
        </p:nvGraphicFramePr>
        <p:xfrm>
          <a:off x="7963470" y="1532692"/>
          <a:ext cx="623887" cy="647700"/>
        </p:xfrm>
        <a:graphic>
          <a:graphicData uri="http://schemas.openxmlformats.org/presentationml/2006/ole">
            <mc:AlternateContent xmlns:mc="http://schemas.openxmlformats.org/markup-compatibility/2006">
              <mc:Choice xmlns:v="urn:schemas-microsoft-com:vml" Requires="v">
                <p:oleObj spid="_x0000_s314732"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63470" y="1532692"/>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34"/>
          <p:cNvSpPr txBox="1">
            <a:spLocks noChangeArrowheads="1"/>
          </p:cNvSpPr>
          <p:nvPr/>
        </p:nvSpPr>
        <p:spPr bwMode="auto">
          <a:xfrm rot="2700000">
            <a:off x="6847240" y="436696"/>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sp>
        <p:nvSpPr>
          <p:cNvPr id="26" name="Line 24"/>
          <p:cNvSpPr>
            <a:spLocks noChangeShapeType="1"/>
          </p:cNvSpPr>
          <p:nvPr/>
        </p:nvSpPr>
        <p:spPr bwMode="auto">
          <a:xfrm>
            <a:off x="7580317" y="2300826"/>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7" name="Object 5"/>
          <p:cNvGraphicFramePr>
            <a:graphicFrameLocks noChangeAspect="1"/>
          </p:cNvGraphicFramePr>
          <p:nvPr>
            <p:extLst>
              <p:ext uri="{D42A27DB-BD31-4B8C-83A1-F6EECF244321}">
                <p14:modId xmlns:p14="http://schemas.microsoft.com/office/powerpoint/2010/main" val="3587850815"/>
              </p:ext>
            </p:extLst>
          </p:nvPr>
        </p:nvGraphicFramePr>
        <p:xfrm>
          <a:off x="8578334" y="1921967"/>
          <a:ext cx="1150938" cy="585787"/>
        </p:xfrm>
        <a:graphic>
          <a:graphicData uri="http://schemas.openxmlformats.org/presentationml/2006/ole">
            <mc:AlternateContent xmlns:mc="http://schemas.openxmlformats.org/markup-compatibility/2006">
              <mc:Choice xmlns:v="urn:schemas-microsoft-com:vml" Requires="v">
                <p:oleObj spid="_x0000_s314733" name="公式" r:id="rId17" imgW="342603" imgH="215713" progId="Equation.3">
                  <p:embed/>
                </p:oleObj>
              </mc:Choice>
              <mc:Fallback>
                <p:oleObj name="公式" r:id="rId17" imgW="342603" imgH="2157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78334" y="1921967"/>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6"/>
          <p:cNvGraphicFramePr>
            <a:graphicFrameLocks noChangeAspect="1"/>
          </p:cNvGraphicFramePr>
          <p:nvPr>
            <p:extLst>
              <p:ext uri="{D42A27DB-BD31-4B8C-83A1-F6EECF244321}">
                <p14:modId xmlns:p14="http://schemas.microsoft.com/office/powerpoint/2010/main" val="796770232"/>
              </p:ext>
            </p:extLst>
          </p:nvPr>
        </p:nvGraphicFramePr>
        <p:xfrm>
          <a:off x="1973263" y="141288"/>
          <a:ext cx="3173412" cy="1187450"/>
        </p:xfrm>
        <a:graphic>
          <a:graphicData uri="http://schemas.openxmlformats.org/presentationml/2006/ole">
            <mc:AlternateContent xmlns:mc="http://schemas.openxmlformats.org/markup-compatibility/2006">
              <mc:Choice xmlns:v="urn:schemas-microsoft-com:vml" Requires="v">
                <p:oleObj spid="_x0000_s314734" name="公式" r:id="rId19" imgW="977760" imgH="393480" progId="Equation.3">
                  <p:embed/>
                </p:oleObj>
              </mc:Choice>
              <mc:Fallback>
                <p:oleObj name="公式" r:id="rId19" imgW="977760" imgH="393480" progId="Equation.3">
                  <p:embed/>
                  <p:pic>
                    <p:nvPicPr>
                      <p:cNvPr id="0" name=""/>
                      <p:cNvPicPr>
                        <a:picLocks noChangeAspect="1" noChangeArrowheads="1"/>
                      </p:cNvPicPr>
                      <p:nvPr/>
                    </p:nvPicPr>
                    <p:blipFill>
                      <a:blip r:embed="rId20"/>
                      <a:srcRect/>
                      <a:stretch>
                        <a:fillRect/>
                      </a:stretch>
                    </p:blipFill>
                    <p:spPr bwMode="auto">
                      <a:xfrm>
                        <a:off x="1973263" y="141288"/>
                        <a:ext cx="3173412"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矩形 33"/>
          <p:cNvSpPr/>
          <p:nvPr/>
        </p:nvSpPr>
        <p:spPr>
          <a:xfrm>
            <a:off x="1624046" y="1458811"/>
            <a:ext cx="4156761" cy="1384995"/>
          </a:xfrm>
          <a:prstGeom prst="rect">
            <a:avLst/>
          </a:prstGeom>
        </p:spPr>
        <p:txBody>
          <a:bodyPr wrap="square">
            <a:spAutoFit/>
          </a:bodyPr>
          <a:lstStyle/>
          <a:p>
            <a:pPr indent="719138" algn="just" eaLnBrk="0" fontAlgn="auto" hangingPunct="0">
              <a:spcBef>
                <a:spcPts val="0"/>
              </a:spcBef>
              <a:spcAft>
                <a:spcPts val="0"/>
              </a:spcAft>
              <a:defRPr/>
            </a:pPr>
            <a:r>
              <a:rPr lang="zh-CN" altLang="en-US" sz="2800" b="1" dirty="0">
                <a:solidFill>
                  <a:srgbClr val="9900FF"/>
                </a:solidFill>
                <a:latin typeface="+mj-ea"/>
                <a:ea typeface="+mn-ea"/>
              </a:rPr>
              <a:t>所有微元上产生的电动势的方向相同，所以金属棒中的总电动势为：</a:t>
            </a:r>
          </a:p>
        </p:txBody>
      </p:sp>
      <p:graphicFrame>
        <p:nvGraphicFramePr>
          <p:cNvPr id="35" name="Object 3"/>
          <p:cNvGraphicFramePr>
            <a:graphicFrameLocks noChangeAspect="1"/>
          </p:cNvGraphicFramePr>
          <p:nvPr>
            <p:extLst>
              <p:ext uri="{D42A27DB-BD31-4B8C-83A1-F6EECF244321}">
                <p14:modId xmlns:p14="http://schemas.microsoft.com/office/powerpoint/2010/main" val="464519617"/>
              </p:ext>
            </p:extLst>
          </p:nvPr>
        </p:nvGraphicFramePr>
        <p:xfrm>
          <a:off x="2427288" y="3271838"/>
          <a:ext cx="1670050" cy="838200"/>
        </p:xfrm>
        <a:graphic>
          <a:graphicData uri="http://schemas.openxmlformats.org/presentationml/2006/ole">
            <mc:AlternateContent xmlns:mc="http://schemas.openxmlformats.org/markup-compatibility/2006">
              <mc:Choice xmlns:v="urn:schemas-microsoft-com:vml" Requires="v">
                <p:oleObj spid="_x0000_s314735" name="公式" r:id="rId21" imgW="533160" imgH="279360" progId="Equation.3">
                  <p:embed/>
                </p:oleObj>
              </mc:Choice>
              <mc:Fallback>
                <p:oleObj name="公式" r:id="rId21" imgW="533160" imgH="279360" progId="Equation.3">
                  <p:embed/>
                  <p:pic>
                    <p:nvPicPr>
                      <p:cNvPr id="0" name=""/>
                      <p:cNvPicPr>
                        <a:picLocks noChangeAspect="1" noChangeArrowheads="1"/>
                      </p:cNvPicPr>
                      <p:nvPr/>
                    </p:nvPicPr>
                    <p:blipFill>
                      <a:blip r:embed="rId22"/>
                      <a:srcRect/>
                      <a:stretch>
                        <a:fillRect/>
                      </a:stretch>
                    </p:blipFill>
                    <p:spPr bwMode="blackWhite">
                      <a:xfrm>
                        <a:off x="2427288" y="3271838"/>
                        <a:ext cx="1670050" cy="838200"/>
                      </a:xfrm>
                      <a:prstGeom prst="rect">
                        <a:avLst/>
                      </a:prstGeom>
                      <a:noFill/>
                      <a:ln>
                        <a:noFill/>
                      </a:ln>
                      <a:extLst/>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4083928108"/>
              </p:ext>
            </p:extLst>
          </p:nvPr>
        </p:nvGraphicFramePr>
        <p:xfrm>
          <a:off x="4405238" y="3207127"/>
          <a:ext cx="2751137" cy="1122363"/>
        </p:xfrm>
        <a:graphic>
          <a:graphicData uri="http://schemas.openxmlformats.org/presentationml/2006/ole">
            <mc:AlternateContent xmlns:mc="http://schemas.openxmlformats.org/markup-compatibility/2006">
              <mc:Choice xmlns:v="urn:schemas-microsoft-com:vml" Requires="v">
                <p:oleObj spid="_x0000_s314736" name="公式" r:id="rId23" imgW="965160" imgH="393480" progId="Equation.3">
                  <p:embed/>
                </p:oleObj>
              </mc:Choice>
              <mc:Fallback>
                <p:oleObj name="公式" r:id="rId23" imgW="965160" imgH="393480" progId="Equation.3">
                  <p:embed/>
                  <p:pic>
                    <p:nvPicPr>
                      <p:cNvPr id="0" name=""/>
                      <p:cNvPicPr/>
                      <p:nvPr/>
                    </p:nvPicPr>
                    <p:blipFill>
                      <a:blip r:embed="rId24"/>
                      <a:stretch>
                        <a:fillRect/>
                      </a:stretch>
                    </p:blipFill>
                    <p:spPr>
                      <a:xfrm>
                        <a:off x="4405238" y="3207127"/>
                        <a:ext cx="2751137" cy="11223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245039818"/>
              </p:ext>
            </p:extLst>
          </p:nvPr>
        </p:nvGraphicFramePr>
        <p:xfrm>
          <a:off x="2837258" y="4371637"/>
          <a:ext cx="3135958" cy="1092300"/>
        </p:xfrm>
        <a:graphic>
          <a:graphicData uri="http://schemas.openxmlformats.org/presentationml/2006/ole">
            <mc:AlternateContent xmlns:mc="http://schemas.openxmlformats.org/markup-compatibility/2006">
              <mc:Choice xmlns:v="urn:schemas-microsoft-com:vml" Requires="v">
                <p:oleObj spid="_x0000_s314737" name="公式" r:id="rId25" imgW="1130040" imgH="393480" progId="Equation.3">
                  <p:embed/>
                </p:oleObj>
              </mc:Choice>
              <mc:Fallback>
                <p:oleObj name="公式" r:id="rId25" imgW="1130040" imgH="393480" progId="Equation.3">
                  <p:embed/>
                  <p:pic>
                    <p:nvPicPr>
                      <p:cNvPr id="0" name=""/>
                      <p:cNvPicPr/>
                      <p:nvPr/>
                    </p:nvPicPr>
                    <p:blipFill>
                      <a:blip r:embed="rId26"/>
                      <a:stretch>
                        <a:fillRect/>
                      </a:stretch>
                    </p:blipFill>
                    <p:spPr>
                      <a:xfrm>
                        <a:off x="2837258" y="4371637"/>
                        <a:ext cx="3135958" cy="1092300"/>
                      </a:xfrm>
                      <a:prstGeom prst="rect">
                        <a:avLst/>
                      </a:prstGeom>
                    </p:spPr>
                  </p:pic>
                </p:oleObj>
              </mc:Fallback>
            </mc:AlternateContent>
          </a:graphicData>
        </a:graphic>
      </p:graphicFrame>
      <p:grpSp>
        <p:nvGrpSpPr>
          <p:cNvPr id="40" name="Group 25"/>
          <p:cNvGrpSpPr>
            <a:grpSpLocks/>
          </p:cNvGrpSpPr>
          <p:nvPr/>
        </p:nvGrpSpPr>
        <p:grpSpPr bwMode="auto">
          <a:xfrm>
            <a:off x="6754414" y="3917857"/>
            <a:ext cx="3500437" cy="1109833"/>
            <a:chOff x="1776" y="3600"/>
            <a:chExt cx="1584" cy="580"/>
          </a:xfrm>
        </p:grpSpPr>
        <p:sp>
          <p:nvSpPr>
            <p:cNvPr id="41"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6"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47"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48"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0" name="Line 24"/>
          <p:cNvSpPr>
            <a:spLocks noChangeShapeType="1"/>
          </p:cNvSpPr>
          <p:nvPr/>
        </p:nvSpPr>
        <p:spPr bwMode="auto">
          <a:xfrm>
            <a:off x="7805513" y="3068068"/>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51" name="Object 4"/>
          <p:cNvGraphicFramePr>
            <a:graphicFrameLocks noChangeAspect="1"/>
          </p:cNvGraphicFramePr>
          <p:nvPr>
            <p:extLst>
              <p:ext uri="{D42A27DB-BD31-4B8C-83A1-F6EECF244321}">
                <p14:modId xmlns:p14="http://schemas.microsoft.com/office/powerpoint/2010/main" val="1165582191"/>
              </p:ext>
            </p:extLst>
          </p:nvPr>
        </p:nvGraphicFramePr>
        <p:xfrm>
          <a:off x="9009340" y="2868133"/>
          <a:ext cx="400050" cy="415925"/>
        </p:xfrm>
        <a:graphic>
          <a:graphicData uri="http://schemas.openxmlformats.org/presentationml/2006/ole">
            <mc:AlternateContent xmlns:mc="http://schemas.openxmlformats.org/markup-compatibility/2006">
              <mc:Choice xmlns:v="urn:schemas-microsoft-com:vml" Requires="v">
                <p:oleObj spid="_x0000_s314738" name="公式" r:id="rId27" imgW="114120" imgH="139680" progId="Equation.3">
                  <p:embed/>
                </p:oleObj>
              </mc:Choice>
              <mc:Fallback>
                <p:oleObj name="公式" r:id="rId27" imgW="114120" imgH="139680" progId="Equation.3">
                  <p:embed/>
                  <p:pic>
                    <p:nvPicPr>
                      <p:cNvPr id="0" name=""/>
                      <p:cNvPicPr>
                        <a:picLocks noChangeAspect="1" noChangeArrowheads="1"/>
                      </p:cNvPicPr>
                      <p:nvPr/>
                    </p:nvPicPr>
                    <p:blipFill>
                      <a:blip r:embed="rId28"/>
                      <a:srcRect/>
                      <a:stretch>
                        <a:fillRect/>
                      </a:stretch>
                    </p:blipFill>
                    <p:spPr bwMode="auto">
                      <a:xfrm>
                        <a:off x="9009340" y="2868133"/>
                        <a:ext cx="40005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矩形 51"/>
          <p:cNvSpPr/>
          <p:nvPr/>
        </p:nvSpPr>
        <p:spPr>
          <a:xfrm>
            <a:off x="3351198" y="5817501"/>
            <a:ext cx="4304383" cy="584775"/>
          </a:xfrm>
          <a:prstGeom prst="rect">
            <a:avLst/>
          </a:prstGeom>
        </p:spPr>
        <p:txBody>
          <a:bodyPr wrap="none">
            <a:spAutoFit/>
          </a:bodyPr>
          <a:lstStyle/>
          <a:p>
            <a:pPr algn="ctr" eaLnBrk="0" fontAlgn="auto" hangingPunct="0">
              <a:spcBef>
                <a:spcPts val="0"/>
              </a:spcBef>
              <a:spcAft>
                <a:spcPts val="0"/>
              </a:spcAft>
              <a:defRPr/>
            </a:pPr>
            <a:r>
              <a:rPr lang="zh-CN" altLang="en-US" sz="3200" b="1" dirty="0">
                <a:solidFill>
                  <a:srgbClr val="C00000"/>
                </a:solidFill>
                <a:latin typeface="+mj-ea"/>
              </a:rPr>
              <a:t>左端的电势比右端高。</a:t>
            </a:r>
          </a:p>
        </p:txBody>
      </p:sp>
    </p:spTree>
    <p:extLst>
      <p:ext uri="{BB962C8B-B14F-4D97-AF65-F5344CB8AC3E}">
        <p14:creationId xmlns:p14="http://schemas.microsoft.com/office/powerpoint/2010/main" val="173599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fill="hold"/>
                                        <p:tgtEl>
                                          <p:spTgt spid="21"/>
                                        </p:tgtEl>
                                        <p:attrNameLst>
                                          <p:attrName>ppt_x</p:attrName>
                                        </p:attrNameLst>
                                      </p:cBhvr>
                                      <p:tavLst>
                                        <p:tav tm="0">
                                          <p:val>
                                            <p:strVal val="#ppt_x"/>
                                          </p:val>
                                        </p:tav>
                                        <p:tav tm="100000">
                                          <p:val>
                                            <p:strVal val="#ppt_x"/>
                                          </p:val>
                                        </p:tav>
                                      </p:tavLst>
                                    </p:anim>
                                    <p:anim calcmode="lin" valueType="num">
                                      <p:cBhvr additive="base">
                                        <p:cTn id="7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ppt_x"/>
                                          </p:val>
                                        </p:tav>
                                        <p:tav tm="100000">
                                          <p:val>
                                            <p:strVal val="#ppt_x"/>
                                          </p:val>
                                        </p:tav>
                                      </p:tavLst>
                                    </p:anim>
                                    <p:anim calcmode="lin" valueType="num">
                                      <p:cBhvr additive="base">
                                        <p:cTn id="9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500" fill="hold"/>
                                        <p:tgtEl>
                                          <p:spTgt spid="14"/>
                                        </p:tgtEl>
                                        <p:attrNameLst>
                                          <p:attrName>ppt_x</p:attrName>
                                        </p:attrNameLst>
                                      </p:cBhvr>
                                      <p:tavLst>
                                        <p:tav tm="0">
                                          <p:val>
                                            <p:strVal val="#ppt_x"/>
                                          </p:val>
                                        </p:tav>
                                        <p:tav tm="100000">
                                          <p:val>
                                            <p:strVal val="#ppt_x"/>
                                          </p:val>
                                        </p:tav>
                                      </p:tavLst>
                                    </p:anim>
                                    <p:anim calcmode="lin" valueType="num">
                                      <p:cBhvr additive="base">
                                        <p:cTn id="9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0"/>
                                        <p:tgtEl>
                                          <p:spTgt spid="15"/>
                                        </p:tgtEl>
                                      </p:cBhvr>
                                    </p:animEffect>
                                    <p:anim calcmode="lin" valueType="num">
                                      <p:cBhvr>
                                        <p:cTn id="102" dur="1000" fill="hold"/>
                                        <p:tgtEl>
                                          <p:spTgt spid="15"/>
                                        </p:tgtEl>
                                        <p:attrNameLst>
                                          <p:attrName>ppt_x</p:attrName>
                                        </p:attrNameLst>
                                      </p:cBhvr>
                                      <p:tavLst>
                                        <p:tav tm="0">
                                          <p:val>
                                            <p:strVal val="#ppt_x"/>
                                          </p:val>
                                        </p:tav>
                                        <p:tav tm="100000">
                                          <p:val>
                                            <p:strVal val="#ppt_x"/>
                                          </p:val>
                                        </p:tav>
                                      </p:tavLst>
                                    </p:anim>
                                    <p:anim calcmode="lin" valueType="num">
                                      <p:cBhvr>
                                        <p:cTn id="10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6"/>
                                        </p:tgtEl>
                                        <p:attrNameLst>
                                          <p:attrName>style.visibility</p:attrName>
                                        </p:attrNameLst>
                                      </p:cBhvr>
                                      <p:to>
                                        <p:strVal val="visible"/>
                                      </p:to>
                                    </p:set>
                                    <p:anim calcmode="lin" valueType="num">
                                      <p:cBhvr additive="base">
                                        <p:cTn id="108" dur="500" fill="hold"/>
                                        <p:tgtEl>
                                          <p:spTgt spid="16"/>
                                        </p:tgtEl>
                                        <p:attrNameLst>
                                          <p:attrName>ppt_x</p:attrName>
                                        </p:attrNameLst>
                                      </p:cBhvr>
                                      <p:tavLst>
                                        <p:tav tm="0">
                                          <p:val>
                                            <p:strVal val="#ppt_x"/>
                                          </p:val>
                                        </p:tav>
                                        <p:tav tm="100000">
                                          <p:val>
                                            <p:strVal val="#ppt_x"/>
                                          </p:val>
                                        </p:tav>
                                      </p:tavLst>
                                    </p:anim>
                                    <p:anim calcmode="lin" valueType="num">
                                      <p:cBhvr additive="base">
                                        <p:cTn id="10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7"/>
                                        </p:tgtEl>
                                        <p:attrNameLst>
                                          <p:attrName>style.visibility</p:attrName>
                                        </p:attrNameLst>
                                      </p:cBhvr>
                                      <p:to>
                                        <p:strVal val="visible"/>
                                      </p:to>
                                    </p:set>
                                    <p:anim calcmode="lin" valueType="num">
                                      <p:cBhvr additive="base">
                                        <p:cTn id="114" dur="500" fill="hold"/>
                                        <p:tgtEl>
                                          <p:spTgt spid="17"/>
                                        </p:tgtEl>
                                        <p:attrNameLst>
                                          <p:attrName>ppt_x</p:attrName>
                                        </p:attrNameLst>
                                      </p:cBhvr>
                                      <p:tavLst>
                                        <p:tav tm="0">
                                          <p:val>
                                            <p:strVal val="#ppt_x"/>
                                          </p:val>
                                        </p:tav>
                                        <p:tav tm="100000">
                                          <p:val>
                                            <p:strVal val="#ppt_x"/>
                                          </p:val>
                                        </p:tav>
                                      </p:tavLst>
                                    </p:anim>
                                    <p:anim calcmode="lin" valueType="num">
                                      <p:cBhvr additive="base">
                                        <p:cTn id="1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fade">
                                      <p:cBhvr>
                                        <p:cTn id="120" dur="1000"/>
                                        <p:tgtEl>
                                          <p:spTgt spid="18"/>
                                        </p:tgtEl>
                                      </p:cBhvr>
                                    </p:animEffect>
                                    <p:anim calcmode="lin" valueType="num">
                                      <p:cBhvr>
                                        <p:cTn id="121" dur="1000" fill="hold"/>
                                        <p:tgtEl>
                                          <p:spTgt spid="18"/>
                                        </p:tgtEl>
                                        <p:attrNameLst>
                                          <p:attrName>ppt_x</p:attrName>
                                        </p:attrNameLst>
                                      </p:cBhvr>
                                      <p:tavLst>
                                        <p:tav tm="0">
                                          <p:val>
                                            <p:strVal val="#ppt_x"/>
                                          </p:val>
                                        </p:tav>
                                        <p:tav tm="100000">
                                          <p:val>
                                            <p:strVal val="#ppt_x"/>
                                          </p:val>
                                        </p:tav>
                                      </p:tavLst>
                                    </p:anim>
                                    <p:anim calcmode="lin" valueType="num">
                                      <p:cBhvr>
                                        <p:cTn id="1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additive="base">
                                        <p:cTn id="127" dur="500" fill="hold"/>
                                        <p:tgtEl>
                                          <p:spTgt spid="23"/>
                                        </p:tgtEl>
                                        <p:attrNameLst>
                                          <p:attrName>ppt_x</p:attrName>
                                        </p:attrNameLst>
                                      </p:cBhvr>
                                      <p:tavLst>
                                        <p:tav tm="0">
                                          <p:val>
                                            <p:strVal val="#ppt_x"/>
                                          </p:val>
                                        </p:tav>
                                        <p:tav tm="100000">
                                          <p:val>
                                            <p:strVal val="#ppt_x"/>
                                          </p:val>
                                        </p:tav>
                                      </p:tavLst>
                                    </p:anim>
                                    <p:anim calcmode="lin" valueType="num">
                                      <p:cBhvr additive="base">
                                        <p:cTn id="1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fade">
                                      <p:cBhvr>
                                        <p:cTn id="133" dur="1000"/>
                                        <p:tgtEl>
                                          <p:spTgt spid="24"/>
                                        </p:tgtEl>
                                      </p:cBhvr>
                                    </p:animEffect>
                                    <p:anim calcmode="lin" valueType="num">
                                      <p:cBhvr>
                                        <p:cTn id="134" dur="1000" fill="hold"/>
                                        <p:tgtEl>
                                          <p:spTgt spid="24"/>
                                        </p:tgtEl>
                                        <p:attrNameLst>
                                          <p:attrName>ppt_x</p:attrName>
                                        </p:attrNameLst>
                                      </p:cBhvr>
                                      <p:tavLst>
                                        <p:tav tm="0">
                                          <p:val>
                                            <p:strVal val="#ppt_x"/>
                                          </p:val>
                                        </p:tav>
                                        <p:tav tm="100000">
                                          <p:val>
                                            <p:strVal val="#ppt_x"/>
                                          </p:val>
                                        </p:tav>
                                      </p:tavLst>
                                    </p:anim>
                                    <p:anim calcmode="lin" valueType="num">
                                      <p:cBhvr>
                                        <p:cTn id="13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5"/>
                                        </p:tgtEl>
                                        <p:attrNameLst>
                                          <p:attrName>style.visibility</p:attrName>
                                        </p:attrNameLst>
                                      </p:cBhvr>
                                      <p:to>
                                        <p:strVal val="visible"/>
                                      </p:to>
                                    </p:set>
                                    <p:anim calcmode="lin" valueType="num">
                                      <p:cBhvr additive="base">
                                        <p:cTn id="140" dur="500" fill="hold"/>
                                        <p:tgtEl>
                                          <p:spTgt spid="25"/>
                                        </p:tgtEl>
                                        <p:attrNameLst>
                                          <p:attrName>ppt_x</p:attrName>
                                        </p:attrNameLst>
                                      </p:cBhvr>
                                      <p:tavLst>
                                        <p:tav tm="0">
                                          <p:val>
                                            <p:strVal val="#ppt_x"/>
                                          </p:val>
                                        </p:tav>
                                        <p:tav tm="100000">
                                          <p:val>
                                            <p:strVal val="#ppt_x"/>
                                          </p:val>
                                        </p:tav>
                                      </p:tavLst>
                                    </p:anim>
                                    <p:anim calcmode="lin" valueType="num">
                                      <p:cBhvr additive="base">
                                        <p:cTn id="14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fade">
                                      <p:cBhvr>
                                        <p:cTn id="146" dur="1000"/>
                                        <p:tgtEl>
                                          <p:spTgt spid="11"/>
                                        </p:tgtEl>
                                      </p:cBhvr>
                                    </p:animEffect>
                                    <p:anim calcmode="lin" valueType="num">
                                      <p:cBhvr>
                                        <p:cTn id="147" dur="1000" fill="hold"/>
                                        <p:tgtEl>
                                          <p:spTgt spid="11"/>
                                        </p:tgtEl>
                                        <p:attrNameLst>
                                          <p:attrName>ppt_x</p:attrName>
                                        </p:attrNameLst>
                                      </p:cBhvr>
                                      <p:tavLst>
                                        <p:tav tm="0">
                                          <p:val>
                                            <p:strVal val="#ppt_x"/>
                                          </p:val>
                                        </p:tav>
                                        <p:tav tm="100000">
                                          <p:val>
                                            <p:strVal val="#ppt_x"/>
                                          </p:val>
                                        </p:tav>
                                      </p:tavLst>
                                    </p:anim>
                                    <p:anim calcmode="lin" valueType="num">
                                      <p:cBhvr>
                                        <p:cTn id="1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26"/>
                                        </p:tgtEl>
                                        <p:attrNameLst>
                                          <p:attrName>style.visibility</p:attrName>
                                        </p:attrNameLst>
                                      </p:cBhvr>
                                      <p:to>
                                        <p:strVal val="visible"/>
                                      </p:to>
                                    </p:set>
                                    <p:anim calcmode="lin" valueType="num">
                                      <p:cBhvr additive="base">
                                        <p:cTn id="153" dur="500" fill="hold"/>
                                        <p:tgtEl>
                                          <p:spTgt spid="26"/>
                                        </p:tgtEl>
                                        <p:attrNameLst>
                                          <p:attrName>ppt_x</p:attrName>
                                        </p:attrNameLst>
                                      </p:cBhvr>
                                      <p:tavLst>
                                        <p:tav tm="0">
                                          <p:val>
                                            <p:strVal val="#ppt_x"/>
                                          </p:val>
                                        </p:tav>
                                        <p:tav tm="100000">
                                          <p:val>
                                            <p:strVal val="#ppt_x"/>
                                          </p:val>
                                        </p:tav>
                                      </p:tavLst>
                                    </p:anim>
                                    <p:anim calcmode="lin" valueType="num">
                                      <p:cBhvr additive="base">
                                        <p:cTn id="1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27"/>
                                        </p:tgtEl>
                                        <p:attrNameLst>
                                          <p:attrName>style.visibility</p:attrName>
                                        </p:attrNameLst>
                                      </p:cBhvr>
                                      <p:to>
                                        <p:strVal val="visible"/>
                                      </p:to>
                                    </p:set>
                                    <p:animEffect transition="in" filter="fade">
                                      <p:cBhvr>
                                        <p:cTn id="159" dur="1000"/>
                                        <p:tgtEl>
                                          <p:spTgt spid="27"/>
                                        </p:tgtEl>
                                      </p:cBhvr>
                                    </p:animEffect>
                                    <p:anim calcmode="lin" valueType="num">
                                      <p:cBhvr>
                                        <p:cTn id="160" dur="1000" fill="hold"/>
                                        <p:tgtEl>
                                          <p:spTgt spid="27"/>
                                        </p:tgtEl>
                                        <p:attrNameLst>
                                          <p:attrName>ppt_x</p:attrName>
                                        </p:attrNameLst>
                                      </p:cBhvr>
                                      <p:tavLst>
                                        <p:tav tm="0">
                                          <p:val>
                                            <p:strVal val="#ppt_x"/>
                                          </p:val>
                                        </p:tav>
                                        <p:tav tm="100000">
                                          <p:val>
                                            <p:strVal val="#ppt_x"/>
                                          </p:val>
                                        </p:tav>
                                      </p:tavLst>
                                    </p:anim>
                                    <p:anim calcmode="lin" valueType="num">
                                      <p:cBhvr>
                                        <p:cTn id="16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6" presetClass="entr" presetSubtype="0" fill="hold" grpId="0" nodeType="clickEffect">
                                  <p:stCondLst>
                                    <p:cond delay="0"/>
                                  </p:stCondLst>
                                  <p:childTnLst>
                                    <p:set>
                                      <p:cBhvr>
                                        <p:cTn id="171" dur="1" fill="hold">
                                          <p:stCondLst>
                                            <p:cond delay="0"/>
                                          </p:stCondLst>
                                        </p:cTn>
                                        <p:tgtEl>
                                          <p:spTgt spid="34"/>
                                        </p:tgtEl>
                                        <p:attrNameLst>
                                          <p:attrName>style.visibility</p:attrName>
                                        </p:attrNameLst>
                                      </p:cBhvr>
                                      <p:to>
                                        <p:strVal val="visible"/>
                                      </p:to>
                                    </p:set>
                                    <p:animEffect transition="in" filter="wipe(down)">
                                      <p:cBhvr>
                                        <p:cTn id="172" dur="580">
                                          <p:stCondLst>
                                            <p:cond delay="0"/>
                                          </p:stCondLst>
                                        </p:cTn>
                                        <p:tgtEl>
                                          <p:spTgt spid="34"/>
                                        </p:tgtEl>
                                      </p:cBhvr>
                                    </p:animEffect>
                                    <p:anim calcmode="lin" valueType="num">
                                      <p:cBhvr>
                                        <p:cTn id="173"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78" dur="26">
                                          <p:stCondLst>
                                            <p:cond delay="650"/>
                                          </p:stCondLst>
                                        </p:cTn>
                                        <p:tgtEl>
                                          <p:spTgt spid="34"/>
                                        </p:tgtEl>
                                      </p:cBhvr>
                                      <p:to x="100000" y="60000"/>
                                    </p:animScale>
                                    <p:animScale>
                                      <p:cBhvr>
                                        <p:cTn id="179" dur="166" decel="50000">
                                          <p:stCondLst>
                                            <p:cond delay="676"/>
                                          </p:stCondLst>
                                        </p:cTn>
                                        <p:tgtEl>
                                          <p:spTgt spid="34"/>
                                        </p:tgtEl>
                                      </p:cBhvr>
                                      <p:to x="100000" y="100000"/>
                                    </p:animScale>
                                    <p:animScale>
                                      <p:cBhvr>
                                        <p:cTn id="180" dur="26">
                                          <p:stCondLst>
                                            <p:cond delay="1312"/>
                                          </p:stCondLst>
                                        </p:cTn>
                                        <p:tgtEl>
                                          <p:spTgt spid="34"/>
                                        </p:tgtEl>
                                      </p:cBhvr>
                                      <p:to x="100000" y="80000"/>
                                    </p:animScale>
                                    <p:animScale>
                                      <p:cBhvr>
                                        <p:cTn id="181" dur="166" decel="50000">
                                          <p:stCondLst>
                                            <p:cond delay="1338"/>
                                          </p:stCondLst>
                                        </p:cTn>
                                        <p:tgtEl>
                                          <p:spTgt spid="34"/>
                                        </p:tgtEl>
                                      </p:cBhvr>
                                      <p:to x="100000" y="100000"/>
                                    </p:animScale>
                                    <p:animScale>
                                      <p:cBhvr>
                                        <p:cTn id="182" dur="26">
                                          <p:stCondLst>
                                            <p:cond delay="1642"/>
                                          </p:stCondLst>
                                        </p:cTn>
                                        <p:tgtEl>
                                          <p:spTgt spid="34"/>
                                        </p:tgtEl>
                                      </p:cBhvr>
                                      <p:to x="100000" y="90000"/>
                                    </p:animScale>
                                    <p:animScale>
                                      <p:cBhvr>
                                        <p:cTn id="183" dur="166" decel="50000">
                                          <p:stCondLst>
                                            <p:cond delay="1668"/>
                                          </p:stCondLst>
                                        </p:cTn>
                                        <p:tgtEl>
                                          <p:spTgt spid="34"/>
                                        </p:tgtEl>
                                      </p:cBhvr>
                                      <p:to x="100000" y="100000"/>
                                    </p:animScale>
                                    <p:animScale>
                                      <p:cBhvr>
                                        <p:cTn id="184" dur="26">
                                          <p:stCondLst>
                                            <p:cond delay="1808"/>
                                          </p:stCondLst>
                                        </p:cTn>
                                        <p:tgtEl>
                                          <p:spTgt spid="34"/>
                                        </p:tgtEl>
                                      </p:cBhvr>
                                      <p:to x="100000" y="95000"/>
                                    </p:animScale>
                                    <p:animScale>
                                      <p:cBhvr>
                                        <p:cTn id="185" dur="166" decel="50000">
                                          <p:stCondLst>
                                            <p:cond delay="1834"/>
                                          </p:stCondLst>
                                        </p:cTn>
                                        <p:tgtEl>
                                          <p:spTgt spid="34"/>
                                        </p:tgtEl>
                                      </p:cBhvr>
                                      <p:to x="100000" y="100000"/>
                                    </p:animScale>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35"/>
                                        </p:tgtEl>
                                        <p:attrNameLst>
                                          <p:attrName>style.visibility</p:attrName>
                                        </p:attrNameLst>
                                      </p:cBhvr>
                                      <p:to>
                                        <p:strVal val="visible"/>
                                      </p:to>
                                    </p:set>
                                    <p:anim calcmode="lin" valueType="num">
                                      <p:cBhvr additive="base">
                                        <p:cTn id="190" dur="500" fill="hold"/>
                                        <p:tgtEl>
                                          <p:spTgt spid="35"/>
                                        </p:tgtEl>
                                        <p:attrNameLst>
                                          <p:attrName>ppt_x</p:attrName>
                                        </p:attrNameLst>
                                      </p:cBhvr>
                                      <p:tavLst>
                                        <p:tav tm="0">
                                          <p:val>
                                            <p:strVal val="#ppt_x"/>
                                          </p:val>
                                        </p:tav>
                                        <p:tav tm="100000">
                                          <p:val>
                                            <p:strVal val="#ppt_x"/>
                                          </p:val>
                                        </p:tav>
                                      </p:tavLst>
                                    </p:anim>
                                    <p:anim calcmode="lin" valueType="num">
                                      <p:cBhvr additive="base">
                                        <p:cTn id="19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6"/>
                                        </p:tgtEl>
                                        <p:attrNameLst>
                                          <p:attrName>style.visibility</p:attrName>
                                        </p:attrNameLst>
                                      </p:cBhvr>
                                      <p:to>
                                        <p:strVal val="visible"/>
                                      </p:to>
                                    </p:set>
                                    <p:animEffect transition="in" filter="fade">
                                      <p:cBhvr>
                                        <p:cTn id="196" dur="1000"/>
                                        <p:tgtEl>
                                          <p:spTgt spid="36"/>
                                        </p:tgtEl>
                                      </p:cBhvr>
                                    </p:animEffect>
                                    <p:anim calcmode="lin" valueType="num">
                                      <p:cBhvr>
                                        <p:cTn id="197" dur="1000" fill="hold"/>
                                        <p:tgtEl>
                                          <p:spTgt spid="36"/>
                                        </p:tgtEl>
                                        <p:attrNameLst>
                                          <p:attrName>ppt_x</p:attrName>
                                        </p:attrNameLst>
                                      </p:cBhvr>
                                      <p:tavLst>
                                        <p:tav tm="0">
                                          <p:val>
                                            <p:strVal val="#ppt_x"/>
                                          </p:val>
                                        </p:tav>
                                        <p:tav tm="100000">
                                          <p:val>
                                            <p:strVal val="#ppt_x"/>
                                          </p:val>
                                        </p:tav>
                                      </p:tavLst>
                                    </p:anim>
                                    <p:anim calcmode="lin" valueType="num">
                                      <p:cBhvr>
                                        <p:cTn id="19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7"/>
                                        </p:tgtEl>
                                        <p:attrNameLst>
                                          <p:attrName>style.visibility</p:attrName>
                                        </p:attrNameLst>
                                      </p:cBhvr>
                                      <p:to>
                                        <p:strVal val="visible"/>
                                      </p:to>
                                    </p:set>
                                    <p:animEffect transition="in" filter="fade">
                                      <p:cBhvr>
                                        <p:cTn id="203" dur="1000"/>
                                        <p:tgtEl>
                                          <p:spTgt spid="37"/>
                                        </p:tgtEl>
                                      </p:cBhvr>
                                    </p:animEffect>
                                    <p:anim calcmode="lin" valueType="num">
                                      <p:cBhvr>
                                        <p:cTn id="204" dur="1000" fill="hold"/>
                                        <p:tgtEl>
                                          <p:spTgt spid="37"/>
                                        </p:tgtEl>
                                        <p:attrNameLst>
                                          <p:attrName>ppt_x</p:attrName>
                                        </p:attrNameLst>
                                      </p:cBhvr>
                                      <p:tavLst>
                                        <p:tav tm="0">
                                          <p:val>
                                            <p:strVal val="#ppt_x"/>
                                          </p:val>
                                        </p:tav>
                                        <p:tav tm="100000">
                                          <p:val>
                                            <p:strVal val="#ppt_x"/>
                                          </p:val>
                                        </p:tav>
                                      </p:tavLst>
                                    </p:anim>
                                    <p:anim calcmode="lin" valueType="num">
                                      <p:cBhvr>
                                        <p:cTn id="20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nodeType="clickEffect">
                                  <p:stCondLst>
                                    <p:cond delay="0"/>
                                  </p:stCondLst>
                                  <p:childTnLst>
                                    <p:set>
                                      <p:cBhvr>
                                        <p:cTn id="209" dur="1" fill="hold">
                                          <p:stCondLst>
                                            <p:cond delay="0"/>
                                          </p:stCondLst>
                                        </p:cTn>
                                        <p:tgtEl>
                                          <p:spTgt spid="40"/>
                                        </p:tgtEl>
                                        <p:attrNameLst>
                                          <p:attrName>style.visibility</p:attrName>
                                        </p:attrNameLst>
                                      </p:cBhvr>
                                      <p:to>
                                        <p:strVal val="visible"/>
                                      </p:to>
                                    </p:set>
                                    <p:animEffect transition="in" filter="wipe(right)">
                                      <p:cBhvr>
                                        <p:cTn id="210" dur="500"/>
                                        <p:tgtEl>
                                          <p:spTgt spid="40"/>
                                        </p:tgtEl>
                                      </p:cBhvr>
                                    </p:animEffect>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50"/>
                                        </p:tgtEl>
                                        <p:attrNameLst>
                                          <p:attrName>style.visibility</p:attrName>
                                        </p:attrNameLst>
                                      </p:cBhvr>
                                      <p:to>
                                        <p:strVal val="visible"/>
                                      </p:to>
                                    </p:set>
                                    <p:anim calcmode="lin" valueType="num">
                                      <p:cBhvr additive="base">
                                        <p:cTn id="215" dur="500" fill="hold"/>
                                        <p:tgtEl>
                                          <p:spTgt spid="50"/>
                                        </p:tgtEl>
                                        <p:attrNameLst>
                                          <p:attrName>ppt_x</p:attrName>
                                        </p:attrNameLst>
                                      </p:cBhvr>
                                      <p:tavLst>
                                        <p:tav tm="0">
                                          <p:val>
                                            <p:strVal val="#ppt_x"/>
                                          </p:val>
                                        </p:tav>
                                        <p:tav tm="100000">
                                          <p:val>
                                            <p:strVal val="#ppt_x"/>
                                          </p:val>
                                        </p:tav>
                                      </p:tavLst>
                                    </p:anim>
                                    <p:anim calcmode="lin" valueType="num">
                                      <p:cBhvr additive="base">
                                        <p:cTn id="21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nodeType="clickEffect">
                                  <p:stCondLst>
                                    <p:cond delay="0"/>
                                  </p:stCondLst>
                                  <p:childTnLst>
                                    <p:set>
                                      <p:cBhvr>
                                        <p:cTn id="220" dur="1" fill="hold">
                                          <p:stCondLst>
                                            <p:cond delay="0"/>
                                          </p:stCondLst>
                                        </p:cTn>
                                        <p:tgtEl>
                                          <p:spTgt spid="51"/>
                                        </p:tgtEl>
                                        <p:attrNameLst>
                                          <p:attrName>style.visibility</p:attrName>
                                        </p:attrNameLst>
                                      </p:cBhvr>
                                      <p:to>
                                        <p:strVal val="visible"/>
                                      </p:to>
                                    </p:set>
                                    <p:animEffect transition="in" filter="fade">
                                      <p:cBhvr>
                                        <p:cTn id="221" dur="1000"/>
                                        <p:tgtEl>
                                          <p:spTgt spid="51"/>
                                        </p:tgtEl>
                                      </p:cBhvr>
                                    </p:animEffect>
                                    <p:anim calcmode="lin" valueType="num">
                                      <p:cBhvr>
                                        <p:cTn id="222" dur="1000" fill="hold"/>
                                        <p:tgtEl>
                                          <p:spTgt spid="51"/>
                                        </p:tgtEl>
                                        <p:attrNameLst>
                                          <p:attrName>ppt_x</p:attrName>
                                        </p:attrNameLst>
                                      </p:cBhvr>
                                      <p:tavLst>
                                        <p:tav tm="0">
                                          <p:val>
                                            <p:strVal val="#ppt_x"/>
                                          </p:val>
                                        </p:tav>
                                        <p:tav tm="100000">
                                          <p:val>
                                            <p:strVal val="#ppt_x"/>
                                          </p:val>
                                        </p:tav>
                                      </p:tavLst>
                                    </p:anim>
                                    <p:anim calcmode="lin" valueType="num">
                                      <p:cBhvr>
                                        <p:cTn id="22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53" presetClass="entr" presetSubtype="16" fill="hold" grpId="0" nodeType="clickEffect">
                                  <p:stCondLst>
                                    <p:cond delay="0"/>
                                  </p:stCondLst>
                                  <p:childTnLst>
                                    <p:set>
                                      <p:cBhvr>
                                        <p:cTn id="227" dur="1" fill="hold">
                                          <p:stCondLst>
                                            <p:cond delay="0"/>
                                          </p:stCondLst>
                                        </p:cTn>
                                        <p:tgtEl>
                                          <p:spTgt spid="52"/>
                                        </p:tgtEl>
                                        <p:attrNameLst>
                                          <p:attrName>style.visibility</p:attrName>
                                        </p:attrNameLst>
                                      </p:cBhvr>
                                      <p:to>
                                        <p:strVal val="visible"/>
                                      </p:to>
                                    </p:set>
                                    <p:anim calcmode="lin" valueType="num">
                                      <p:cBhvr>
                                        <p:cTn id="228" dur="500" fill="hold"/>
                                        <p:tgtEl>
                                          <p:spTgt spid="52"/>
                                        </p:tgtEl>
                                        <p:attrNameLst>
                                          <p:attrName>ppt_w</p:attrName>
                                        </p:attrNameLst>
                                      </p:cBhvr>
                                      <p:tavLst>
                                        <p:tav tm="0">
                                          <p:val>
                                            <p:fltVal val="0"/>
                                          </p:val>
                                        </p:tav>
                                        <p:tav tm="100000">
                                          <p:val>
                                            <p:strVal val="#ppt_w"/>
                                          </p:val>
                                        </p:tav>
                                      </p:tavLst>
                                    </p:anim>
                                    <p:anim calcmode="lin" valueType="num">
                                      <p:cBhvr>
                                        <p:cTn id="229" dur="500" fill="hold"/>
                                        <p:tgtEl>
                                          <p:spTgt spid="52"/>
                                        </p:tgtEl>
                                        <p:attrNameLst>
                                          <p:attrName>ppt_h</p:attrName>
                                        </p:attrNameLst>
                                      </p:cBhvr>
                                      <p:tavLst>
                                        <p:tav tm="0">
                                          <p:val>
                                            <p:fltVal val="0"/>
                                          </p:val>
                                        </p:tav>
                                        <p:tav tm="100000">
                                          <p:val>
                                            <p:strVal val="#ppt_h"/>
                                          </p:val>
                                        </p:tav>
                                      </p:tavLst>
                                    </p:anim>
                                    <p:animEffect transition="in" filter="fade">
                                      <p:cBhvr>
                                        <p:cTn id="23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p:bldP spid="12" grpId="0" animBg="1"/>
      <p:bldP spid="13" grpId="0" animBg="1"/>
      <p:bldP spid="14" grpId="0" animBg="1"/>
      <p:bldP spid="16" grpId="0" animBg="1"/>
      <p:bldP spid="17" grpId="0" animBg="1"/>
      <p:bldP spid="21" grpId="0" animBg="1"/>
      <p:bldP spid="23" grpId="0" animBg="1"/>
      <p:bldP spid="25" grpId="0"/>
      <p:bldP spid="26" grpId="0" animBg="1"/>
      <p:bldP spid="34" grpId="0"/>
      <p:bldP spid="50" grpId="0" animBg="1"/>
      <p:bldP spid="5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07368" y="286188"/>
            <a:ext cx="11665296"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solidFill>
                  <a:srgbClr val="FF0000"/>
                </a:solidFill>
                <a:latin typeface="+mj-ea"/>
              </a:rPr>
              <a:t>练习：</a:t>
            </a:r>
            <a:r>
              <a:rPr lang="en-US" altLang="zh-CN" sz="2800" b="1" dirty="0">
                <a:solidFill>
                  <a:schemeClr val="accent2"/>
                </a:solidFill>
              </a:rPr>
              <a:t>  </a:t>
            </a:r>
            <a:r>
              <a:rPr lang="zh-CN" altLang="en-US" sz="2800" b="1" dirty="0">
                <a:solidFill>
                  <a:srgbClr val="0000FF"/>
                </a:solidFill>
              </a:rPr>
              <a:t>如图所示，在</a:t>
            </a:r>
            <a:r>
              <a:rPr lang="zh-CN" altLang="en-US" sz="2800" b="1" kern="0" dirty="0">
                <a:solidFill>
                  <a:srgbClr val="009900"/>
                </a:solidFill>
                <a:latin typeface="宋体"/>
                <a:ea typeface="宋体"/>
              </a:rPr>
              <a:t>匀强</a:t>
            </a:r>
            <a:r>
              <a:rPr lang="zh-CN" altLang="en-US" sz="2800" b="1" dirty="0">
                <a:solidFill>
                  <a:srgbClr val="0000FF"/>
                </a:solidFill>
              </a:rPr>
              <a:t>磁场</a:t>
            </a:r>
            <a:r>
              <a:rPr lang="en-US" altLang="zh-CN" sz="2800" b="1" dirty="0">
                <a:solidFill>
                  <a:srgbClr val="FF0000"/>
                </a:solidFill>
              </a:rPr>
              <a:t>B</a:t>
            </a:r>
            <a:r>
              <a:rPr lang="zh-CN" altLang="en-US" sz="2800" b="1" dirty="0">
                <a:solidFill>
                  <a:srgbClr val="0000FF"/>
                </a:solidFill>
              </a:rPr>
              <a:t>中，长度为</a:t>
            </a:r>
            <a:r>
              <a:rPr lang="en-US" altLang="zh-CN" sz="2800" b="1" i="1" dirty="0">
                <a:solidFill>
                  <a:srgbClr val="FF0000"/>
                </a:solidFill>
              </a:rPr>
              <a:t>L</a:t>
            </a:r>
            <a:r>
              <a:rPr lang="zh-CN" altLang="en-US" sz="2800" b="1" dirty="0">
                <a:solidFill>
                  <a:srgbClr val="0000FF"/>
                </a:solidFill>
              </a:rPr>
              <a:t>的</a:t>
            </a:r>
            <a:r>
              <a:rPr lang="zh-CN" altLang="en-US" sz="2400" b="1" dirty="0">
                <a:solidFill>
                  <a:srgbClr val="0000FF"/>
                </a:solidFill>
              </a:rPr>
              <a:t>导</a:t>
            </a:r>
            <a:r>
              <a:rPr lang="zh-CN" altLang="en-US" sz="2800" b="1" dirty="0">
                <a:solidFill>
                  <a:srgbClr val="0000FF"/>
                </a:solidFill>
              </a:rPr>
              <a:t>线</a:t>
            </a:r>
            <a:r>
              <a:rPr lang="en-US" altLang="zh-CN" sz="2800" b="1" i="1" dirty="0">
                <a:solidFill>
                  <a:srgbClr val="0000FF"/>
                </a:solidFill>
              </a:rPr>
              <a:t>ab</a:t>
            </a:r>
            <a:r>
              <a:rPr lang="zh-CN" altLang="en-US" sz="2800" b="1" dirty="0">
                <a:solidFill>
                  <a:srgbClr val="0000FF"/>
                </a:solidFill>
              </a:rPr>
              <a:t>绕</a:t>
            </a:r>
            <a:r>
              <a:rPr lang="en-US" altLang="zh-CN" sz="2800" b="1" i="1" dirty="0">
                <a:solidFill>
                  <a:srgbClr val="0000FF"/>
                </a:solidFill>
              </a:rPr>
              <a:t>z</a:t>
            </a:r>
            <a:r>
              <a:rPr lang="zh-CN" altLang="en-US" sz="2800" b="1" dirty="0">
                <a:solidFill>
                  <a:srgbClr val="0000FF"/>
                </a:solidFill>
              </a:rPr>
              <a:t>轴以</a:t>
            </a:r>
            <a:r>
              <a:rPr lang="zh-CN" altLang="en-US" sz="2800" b="1" i="1" dirty="0">
                <a:solidFill>
                  <a:srgbClr val="FF0000"/>
                </a:solidFill>
                <a:sym typeface="Symbol" panose="05050102010706020507" pitchFamily="18" charset="2"/>
              </a:rPr>
              <a:t></a:t>
            </a:r>
            <a:r>
              <a:rPr lang="zh-CN" altLang="en-US" sz="2800" b="1" i="1" dirty="0">
                <a:solidFill>
                  <a:srgbClr val="FF0000"/>
                </a:solidFill>
              </a:rPr>
              <a:t> </a:t>
            </a:r>
            <a:r>
              <a:rPr lang="zh-CN" altLang="en-US" sz="2800" b="1" dirty="0">
                <a:solidFill>
                  <a:srgbClr val="0000FF"/>
                </a:solidFill>
              </a:rPr>
              <a:t>匀速旋转，导线</a:t>
            </a:r>
            <a:r>
              <a:rPr lang="en-US" altLang="zh-CN" sz="2800" b="1" i="1" dirty="0">
                <a:solidFill>
                  <a:srgbClr val="0000FF"/>
                </a:solidFill>
              </a:rPr>
              <a:t>ab</a:t>
            </a:r>
            <a:r>
              <a:rPr lang="zh-CN" altLang="en-US" sz="2800" b="1" dirty="0">
                <a:solidFill>
                  <a:srgbClr val="0000FF"/>
                </a:solidFill>
              </a:rPr>
              <a:t>与</a:t>
            </a:r>
            <a:r>
              <a:rPr lang="en-US" altLang="zh-CN" sz="2800" b="1" i="1" dirty="0">
                <a:solidFill>
                  <a:srgbClr val="0000FF"/>
                </a:solidFill>
              </a:rPr>
              <a:t>z</a:t>
            </a:r>
            <a:r>
              <a:rPr lang="zh-CN" altLang="en-US" sz="2800" b="1" dirty="0">
                <a:solidFill>
                  <a:srgbClr val="0000FF"/>
                </a:solidFill>
              </a:rPr>
              <a:t>轴夹角为</a:t>
            </a:r>
            <a:r>
              <a:rPr lang="zh-CN" altLang="en-US" sz="2800" b="1" i="1" dirty="0">
                <a:solidFill>
                  <a:srgbClr val="FF0000"/>
                </a:solidFill>
                <a:sym typeface="Symbol" panose="05050102010706020507" pitchFamily="18" charset="2"/>
              </a:rPr>
              <a:t></a:t>
            </a:r>
            <a:r>
              <a:rPr lang="zh-CN" altLang="en-US" sz="2800" b="1" dirty="0">
                <a:solidFill>
                  <a:srgbClr val="0000FF"/>
                </a:solidFill>
                <a:sym typeface="Symbol" panose="05050102010706020507" pitchFamily="18" charset="2"/>
              </a:rPr>
              <a:t>，</a:t>
            </a:r>
            <a:r>
              <a:rPr lang="zh-CN" altLang="en-US" sz="2800" b="1" dirty="0">
                <a:solidFill>
                  <a:srgbClr val="C00000"/>
                </a:solidFill>
              </a:rPr>
              <a:t>导线</a:t>
            </a:r>
            <a:r>
              <a:rPr lang="en-US" altLang="zh-CN" sz="2800" b="1" i="1" dirty="0">
                <a:solidFill>
                  <a:srgbClr val="C00000"/>
                </a:solidFill>
              </a:rPr>
              <a:t>ab</a:t>
            </a:r>
            <a:r>
              <a:rPr lang="zh-CN" altLang="en-US" sz="2800" b="1" dirty="0">
                <a:solidFill>
                  <a:srgbClr val="C00000"/>
                </a:solidFill>
              </a:rPr>
              <a:t>中的电动势</a:t>
            </a:r>
            <a:r>
              <a:rPr lang="en-US" altLang="zh-CN" sz="2800" b="1" dirty="0">
                <a:solidFill>
                  <a:srgbClr val="C00000"/>
                </a:solidFill>
              </a:rPr>
              <a:t>=_____</a:t>
            </a:r>
            <a:r>
              <a:rPr lang="zh-CN" altLang="en-US" sz="2800" b="1" dirty="0">
                <a:solidFill>
                  <a:srgbClr val="C00000"/>
                </a:solidFill>
              </a:rPr>
              <a:t>，</a:t>
            </a:r>
            <a:r>
              <a:rPr lang="zh-CN" altLang="en-US" sz="2800" b="1" dirty="0">
                <a:solidFill>
                  <a:srgbClr val="0000FF"/>
                </a:solidFill>
              </a:rPr>
              <a:t>哪端电势高。</a:t>
            </a:r>
            <a:endParaRPr lang="zh-CN" altLang="en-US" sz="2800" b="1" dirty="0">
              <a:solidFill>
                <a:srgbClr val="C00000"/>
              </a:solidFill>
            </a:endParaRPr>
          </a:p>
        </p:txBody>
      </p:sp>
      <p:sp>
        <p:nvSpPr>
          <p:cNvPr id="3" name="Rectangle 39"/>
          <p:cNvSpPr>
            <a:spLocks noChangeArrowheads="1"/>
          </p:cNvSpPr>
          <p:nvPr/>
        </p:nvSpPr>
        <p:spPr bwMode="auto">
          <a:xfrm>
            <a:off x="1787224" y="1997172"/>
            <a:ext cx="97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zh-CN" altLang="en-US" sz="2800" b="1" dirty="0">
                <a:solidFill>
                  <a:srgbClr val="C00000"/>
                </a:solidFill>
              </a:rPr>
              <a:t>解：</a:t>
            </a:r>
            <a:endParaRPr lang="zh-CN" altLang="en-US" sz="2800" b="1" dirty="0">
              <a:solidFill>
                <a:srgbClr val="009900"/>
              </a:solidFill>
            </a:endParaRPr>
          </a:p>
        </p:txBody>
      </p:sp>
      <p:sp>
        <p:nvSpPr>
          <p:cNvPr id="4" name="Rectangle 43"/>
          <p:cNvSpPr>
            <a:spLocks noChangeArrowheads="1"/>
          </p:cNvSpPr>
          <p:nvPr/>
        </p:nvSpPr>
        <p:spPr bwMode="auto">
          <a:xfrm>
            <a:off x="2749550" y="2122277"/>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zh-CN" altLang="en-US" sz="2800" b="1" dirty="0">
                <a:solidFill>
                  <a:srgbClr val="FF00FF"/>
                </a:solidFill>
              </a:rPr>
              <a:t>在坐标</a:t>
            </a:r>
            <a:r>
              <a:rPr lang="en-US" altLang="zh-CN" sz="2800" b="1" i="1" dirty="0">
                <a:solidFill>
                  <a:srgbClr val="009900"/>
                </a:solidFill>
              </a:rPr>
              <a:t>l</a:t>
            </a:r>
            <a:r>
              <a:rPr lang="en-US" altLang="zh-CN" sz="2800" b="1" dirty="0">
                <a:solidFill>
                  <a:srgbClr val="009900"/>
                </a:solidFill>
              </a:rPr>
              <a:t> </a:t>
            </a:r>
            <a:r>
              <a:rPr lang="en-US" altLang="zh-CN" sz="2800" b="1" dirty="0">
                <a:solidFill>
                  <a:srgbClr val="FF00FF"/>
                </a:solidFill>
              </a:rPr>
              <a:t> </a:t>
            </a:r>
            <a:r>
              <a:rPr lang="zh-CN" altLang="en-US" sz="2800" b="1" dirty="0">
                <a:solidFill>
                  <a:srgbClr val="FF00FF"/>
                </a:solidFill>
              </a:rPr>
              <a:t>处取</a:t>
            </a:r>
            <a:r>
              <a:rPr lang="en-US" altLang="zh-CN" sz="2800" b="1" dirty="0">
                <a:solidFill>
                  <a:srgbClr val="009900"/>
                </a:solidFill>
              </a:rPr>
              <a:t>d</a:t>
            </a:r>
            <a:r>
              <a:rPr lang="en-US" altLang="zh-CN" sz="2800" b="1" i="1" dirty="0">
                <a:solidFill>
                  <a:srgbClr val="009900"/>
                </a:solidFill>
              </a:rPr>
              <a:t>l</a:t>
            </a:r>
          </a:p>
        </p:txBody>
      </p:sp>
      <p:grpSp>
        <p:nvGrpSpPr>
          <p:cNvPr id="5" name="Group 30"/>
          <p:cNvGrpSpPr>
            <a:grpSpLocks/>
          </p:cNvGrpSpPr>
          <p:nvPr/>
        </p:nvGrpSpPr>
        <p:grpSpPr bwMode="auto">
          <a:xfrm>
            <a:off x="8747123" y="2505075"/>
            <a:ext cx="439738" cy="633413"/>
            <a:chOff x="3792" y="3552"/>
            <a:chExt cx="277" cy="399"/>
          </a:xfrm>
        </p:grpSpPr>
        <p:graphicFrame>
          <p:nvGraphicFramePr>
            <p:cNvPr id="6" name="Object 10"/>
            <p:cNvGraphicFramePr>
              <a:graphicFrameLocks/>
            </p:cNvGraphicFramePr>
            <p:nvPr/>
          </p:nvGraphicFramePr>
          <p:xfrm>
            <a:off x="3792" y="3600"/>
            <a:ext cx="277" cy="351"/>
          </p:xfrm>
          <a:graphic>
            <a:graphicData uri="http://schemas.openxmlformats.org/presentationml/2006/ole">
              <mc:AlternateContent xmlns:mc="http://schemas.openxmlformats.org/markup-compatibility/2006">
                <mc:Choice xmlns:v="urn:schemas-microsoft-com:vml" Requires="v">
                  <p:oleObj spid="_x0000_s326984" name="公式" r:id="rId3" imgW="152280" imgH="190440" progId="Equation.3">
                    <p:embed/>
                  </p:oleObj>
                </mc:Choice>
                <mc:Fallback>
                  <p:oleObj name="公式" r:id="rId3" imgW="152280" imgH="1904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00"/>
                          <a:ext cx="277"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32"/>
            <p:cNvSpPr>
              <a:spLocks noChangeShapeType="1"/>
            </p:cNvSpPr>
            <p:nvPr/>
          </p:nvSpPr>
          <p:spPr bwMode="auto">
            <a:xfrm>
              <a:off x="4032" y="3552"/>
              <a:ext cx="0" cy="384"/>
            </a:xfrm>
            <a:prstGeom prst="line">
              <a:avLst/>
            </a:prstGeom>
            <a:noFill/>
            <a:ln w="38100">
              <a:solidFill>
                <a:srgbClr val="CC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33"/>
          <p:cNvGrpSpPr>
            <a:grpSpLocks/>
          </p:cNvGrpSpPr>
          <p:nvPr/>
        </p:nvGrpSpPr>
        <p:grpSpPr bwMode="auto">
          <a:xfrm>
            <a:off x="9136062" y="2865438"/>
            <a:ext cx="1050925" cy="661987"/>
            <a:chOff x="3552" y="3168"/>
            <a:chExt cx="703" cy="444"/>
          </a:xfrm>
        </p:grpSpPr>
        <p:sp>
          <p:nvSpPr>
            <p:cNvPr id="9" name="Arc 34"/>
            <p:cNvSpPr>
              <a:spLocks/>
            </p:cNvSpPr>
            <p:nvPr/>
          </p:nvSpPr>
          <p:spPr bwMode="auto">
            <a:xfrm>
              <a:off x="3552" y="3360"/>
              <a:ext cx="384" cy="252"/>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FF0066"/>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 name="Object 9"/>
            <p:cNvGraphicFramePr>
              <a:graphicFrameLocks/>
            </p:cNvGraphicFramePr>
            <p:nvPr>
              <p:extLst>
                <p:ext uri="{D42A27DB-BD31-4B8C-83A1-F6EECF244321}">
                  <p14:modId xmlns:p14="http://schemas.microsoft.com/office/powerpoint/2010/main" val="1400060630"/>
                </p:ext>
              </p:extLst>
            </p:nvPr>
          </p:nvGraphicFramePr>
          <p:xfrm>
            <a:off x="3888" y="3168"/>
            <a:ext cx="367" cy="335"/>
          </p:xfrm>
          <a:graphic>
            <a:graphicData uri="http://schemas.openxmlformats.org/presentationml/2006/ole">
              <mc:AlternateContent xmlns:mc="http://schemas.openxmlformats.org/markup-compatibility/2006">
                <mc:Choice xmlns:v="urn:schemas-microsoft-com:vml" Requires="v">
                  <p:oleObj spid="_x0000_s326985" name="公式" r:id="rId5" imgW="152280" imgH="139680" progId="Equation.3">
                    <p:embed/>
                  </p:oleObj>
                </mc:Choice>
                <mc:Fallback>
                  <p:oleObj name="公式" r:id="rId5" imgW="152280" imgH="139680" progId="Equation.3">
                    <p:embed/>
                    <p:pic>
                      <p:nvPicPr>
                        <p:cNvPr id="0" name=""/>
                        <p:cNvPicPr>
                          <a:picLocks noChangeArrowheads="1"/>
                        </p:cNvPicPr>
                        <p:nvPr/>
                      </p:nvPicPr>
                      <p:blipFill>
                        <a:blip r:embed="rId6"/>
                        <a:srcRect/>
                        <a:stretch>
                          <a:fillRect/>
                        </a:stretch>
                      </p:blipFill>
                      <p:spPr bwMode="auto">
                        <a:xfrm>
                          <a:off x="3888" y="3168"/>
                          <a:ext cx="367"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57"/>
          <p:cNvGrpSpPr>
            <a:grpSpLocks/>
          </p:cNvGrpSpPr>
          <p:nvPr/>
        </p:nvGrpSpPr>
        <p:grpSpPr bwMode="auto">
          <a:xfrm>
            <a:off x="8602662" y="2289175"/>
            <a:ext cx="1800225" cy="3121025"/>
            <a:chOff x="3651" y="1616"/>
            <a:chExt cx="1134" cy="1966"/>
          </a:xfrm>
        </p:grpSpPr>
        <p:sp>
          <p:nvSpPr>
            <p:cNvPr id="12" name="Oval 23"/>
            <p:cNvSpPr>
              <a:spLocks noChangeArrowheads="1"/>
            </p:cNvSpPr>
            <p:nvPr/>
          </p:nvSpPr>
          <p:spPr bwMode="auto">
            <a:xfrm>
              <a:off x="3651" y="2287"/>
              <a:ext cx="960" cy="376"/>
            </a:xfrm>
            <a:prstGeom prst="ellipse">
              <a:avLst/>
            </a:prstGeom>
            <a:noFill/>
            <a:ln w="38100">
              <a:solidFill>
                <a:srgbClr val="0000FF"/>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Line 24"/>
            <p:cNvSpPr>
              <a:spLocks noChangeShapeType="1"/>
            </p:cNvSpPr>
            <p:nvPr/>
          </p:nvSpPr>
          <p:spPr bwMode="auto">
            <a:xfrm flipH="1">
              <a:off x="4127" y="1808"/>
              <a:ext cx="4" cy="1771"/>
            </a:xfrm>
            <a:prstGeom prst="line">
              <a:avLst/>
            </a:prstGeom>
            <a:noFill/>
            <a:ln w="38100">
              <a:solidFill>
                <a:srgbClr val="009900"/>
              </a:solidFill>
              <a:prstDash val="lg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5"/>
            <p:cNvSpPr>
              <a:spLocks noChangeShapeType="1"/>
            </p:cNvSpPr>
            <p:nvPr/>
          </p:nvSpPr>
          <p:spPr bwMode="auto">
            <a:xfrm flipH="1">
              <a:off x="4131" y="2528"/>
              <a:ext cx="480" cy="912"/>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 name="Object 2"/>
            <p:cNvGraphicFramePr>
              <a:graphicFrameLocks/>
            </p:cNvGraphicFramePr>
            <p:nvPr/>
          </p:nvGraphicFramePr>
          <p:xfrm>
            <a:off x="3923" y="3385"/>
            <a:ext cx="168" cy="197"/>
          </p:xfrm>
          <a:graphic>
            <a:graphicData uri="http://schemas.openxmlformats.org/presentationml/2006/ole">
              <mc:AlternateContent xmlns:mc="http://schemas.openxmlformats.org/markup-compatibility/2006">
                <mc:Choice xmlns:v="urn:schemas-microsoft-com:vml" Requires="v">
                  <p:oleObj spid="_x0000_s326986" name="公式" r:id="rId7" imgW="126720" imgH="126720" progId="Equation.3">
                    <p:embed/>
                  </p:oleObj>
                </mc:Choice>
                <mc:Fallback>
                  <p:oleObj name="公式" r:id="rId7" imgW="126720" imgH="12672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3385"/>
                          <a:ext cx="16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3"/>
            <p:cNvGraphicFramePr>
              <a:graphicFrameLocks/>
            </p:cNvGraphicFramePr>
            <p:nvPr/>
          </p:nvGraphicFramePr>
          <p:xfrm>
            <a:off x="4649" y="2387"/>
            <a:ext cx="136" cy="229"/>
          </p:xfrm>
          <a:graphic>
            <a:graphicData uri="http://schemas.openxmlformats.org/presentationml/2006/ole">
              <mc:AlternateContent xmlns:mc="http://schemas.openxmlformats.org/markup-compatibility/2006">
                <mc:Choice xmlns:v="urn:schemas-microsoft-com:vml" Requires="v">
                  <p:oleObj spid="_x0000_s326987" name="公式" r:id="rId9" imgW="114120" imgH="164880" progId="Equation.3">
                    <p:embed/>
                  </p:oleObj>
                </mc:Choice>
                <mc:Fallback>
                  <p:oleObj name="公式" r:id="rId9" imgW="114120" imgH="1648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9" y="2387"/>
                          <a:ext cx="13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4"/>
            <p:cNvGraphicFramePr>
              <a:graphicFrameLocks/>
            </p:cNvGraphicFramePr>
            <p:nvPr/>
          </p:nvGraphicFramePr>
          <p:xfrm>
            <a:off x="4179" y="1616"/>
            <a:ext cx="192" cy="283"/>
          </p:xfrm>
          <a:graphic>
            <a:graphicData uri="http://schemas.openxmlformats.org/presentationml/2006/ole">
              <mc:AlternateContent xmlns:mc="http://schemas.openxmlformats.org/markup-compatibility/2006">
                <mc:Choice xmlns:v="urn:schemas-microsoft-com:vml" Requires="v">
                  <p:oleObj spid="_x0000_s326988" name="公式" r:id="rId11" imgW="114120" imgH="126720" progId="Equation.3">
                    <p:embed/>
                  </p:oleObj>
                </mc:Choice>
                <mc:Fallback>
                  <p:oleObj name="公式" r:id="rId11" imgW="114120" imgH="12672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9" y="1616"/>
                          <a:ext cx="192"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Freeform 36"/>
            <p:cNvSpPr>
              <a:spLocks/>
            </p:cNvSpPr>
            <p:nvPr/>
          </p:nvSpPr>
          <p:spPr bwMode="auto">
            <a:xfrm>
              <a:off x="4143" y="3107"/>
              <a:ext cx="110" cy="74"/>
            </a:xfrm>
            <a:custGeom>
              <a:avLst/>
              <a:gdLst>
                <a:gd name="T0" fmla="*/ 0 w 110"/>
                <a:gd name="T1" fmla="*/ 49 h 74"/>
                <a:gd name="T2" fmla="*/ 100 w 110"/>
                <a:gd name="T3" fmla="*/ 36 h 74"/>
                <a:gd name="T4" fmla="*/ 100 w 110"/>
                <a:gd name="T5" fmla="*/ 74 h 74"/>
                <a:gd name="T6" fmla="*/ 0 60000 65536"/>
                <a:gd name="T7" fmla="*/ 0 60000 65536"/>
                <a:gd name="T8" fmla="*/ 0 60000 65536"/>
                <a:gd name="T9" fmla="*/ 0 w 110"/>
                <a:gd name="T10" fmla="*/ 0 h 74"/>
                <a:gd name="T11" fmla="*/ 110 w 110"/>
                <a:gd name="T12" fmla="*/ 74 h 74"/>
              </a:gdLst>
              <a:ahLst/>
              <a:cxnLst>
                <a:cxn ang="T6">
                  <a:pos x="T0" y="T1"/>
                </a:cxn>
                <a:cxn ang="T7">
                  <a:pos x="T2" y="T3"/>
                </a:cxn>
                <a:cxn ang="T8">
                  <a:pos x="T4" y="T5"/>
                </a:cxn>
              </a:cxnLst>
              <a:rect l="T9" t="T10" r="T11" b="T12"/>
              <a:pathLst>
                <a:path w="110" h="74">
                  <a:moveTo>
                    <a:pt x="0" y="49"/>
                  </a:moveTo>
                  <a:cubicBezTo>
                    <a:pt x="32" y="28"/>
                    <a:pt x="55" y="0"/>
                    <a:pt x="100" y="36"/>
                  </a:cubicBezTo>
                  <a:cubicBezTo>
                    <a:pt x="110" y="44"/>
                    <a:pt x="100" y="61"/>
                    <a:pt x="100" y="74"/>
                  </a:cubicBezTo>
                </a:path>
              </a:pathLst>
            </a:custGeom>
            <a:noFill/>
            <a:ln w="38100">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5"/>
            <p:cNvGraphicFramePr>
              <a:graphicFrameLocks noChangeAspect="1"/>
            </p:cNvGraphicFramePr>
            <p:nvPr/>
          </p:nvGraphicFramePr>
          <p:xfrm>
            <a:off x="4134" y="2947"/>
            <a:ext cx="182" cy="166"/>
          </p:xfrm>
          <a:graphic>
            <a:graphicData uri="http://schemas.openxmlformats.org/presentationml/2006/ole">
              <mc:AlternateContent xmlns:mc="http://schemas.openxmlformats.org/markup-compatibility/2006">
                <mc:Choice xmlns:v="urn:schemas-microsoft-com:vml" Requires="v">
                  <p:oleObj spid="_x0000_s326989" name="公式" r:id="rId13" imgW="152280" imgH="139680" progId="Equation.3">
                    <p:embed/>
                  </p:oleObj>
                </mc:Choice>
                <mc:Fallback>
                  <p:oleObj name="公式" r:id="rId13" imgW="152280" imgH="139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4" y="2947"/>
                          <a:ext cx="182" cy="1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58"/>
          <p:cNvGrpSpPr>
            <a:grpSpLocks/>
          </p:cNvGrpSpPr>
          <p:nvPr/>
        </p:nvGrpSpPr>
        <p:grpSpPr bwMode="auto">
          <a:xfrm>
            <a:off x="9787870" y="3975759"/>
            <a:ext cx="782638" cy="628650"/>
            <a:chOff x="4447" y="2668"/>
            <a:chExt cx="493" cy="396"/>
          </a:xfrm>
        </p:grpSpPr>
        <p:graphicFrame>
          <p:nvGraphicFramePr>
            <p:cNvPr id="21" name="Object 7"/>
            <p:cNvGraphicFramePr>
              <a:graphicFrameLocks/>
            </p:cNvGraphicFramePr>
            <p:nvPr>
              <p:extLst>
                <p:ext uri="{D42A27DB-BD31-4B8C-83A1-F6EECF244321}">
                  <p14:modId xmlns:p14="http://schemas.microsoft.com/office/powerpoint/2010/main" val="2697819508"/>
                </p:ext>
              </p:extLst>
            </p:nvPr>
          </p:nvGraphicFramePr>
          <p:xfrm>
            <a:off x="4539" y="2668"/>
            <a:ext cx="401" cy="396"/>
          </p:xfrm>
          <a:graphic>
            <a:graphicData uri="http://schemas.openxmlformats.org/presentationml/2006/ole">
              <mc:AlternateContent xmlns:mc="http://schemas.openxmlformats.org/markup-compatibility/2006">
                <mc:Choice xmlns:v="urn:schemas-microsoft-com:vml" Requires="v">
                  <p:oleObj spid="_x0000_s326990" name="Equation" r:id="rId15" imgW="190440" imgH="215640" progId="Equation.3">
                    <p:embed/>
                  </p:oleObj>
                </mc:Choice>
                <mc:Fallback>
                  <p:oleObj name="Equation" r:id="rId15" imgW="190440" imgH="21564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39" y="2668"/>
                          <a:ext cx="401" cy="3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Line 52"/>
            <p:cNvSpPr>
              <a:spLocks noChangeShapeType="1"/>
            </p:cNvSpPr>
            <p:nvPr/>
          </p:nvSpPr>
          <p:spPr bwMode="auto">
            <a:xfrm flipV="1">
              <a:off x="4447" y="2689"/>
              <a:ext cx="125" cy="232"/>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Line 57"/>
          <p:cNvSpPr>
            <a:spLocks noChangeShapeType="1"/>
          </p:cNvSpPr>
          <p:nvPr/>
        </p:nvSpPr>
        <p:spPr bwMode="auto">
          <a:xfrm flipV="1">
            <a:off x="9593088" y="4475821"/>
            <a:ext cx="409748" cy="859264"/>
          </a:xfrm>
          <a:prstGeom prst="line">
            <a:avLst/>
          </a:prstGeom>
          <a:noFill/>
          <a:ln w="28575">
            <a:solidFill>
              <a:srgbClr val="009900"/>
            </a:solidFill>
            <a:prstDash val="dash"/>
            <a:round/>
            <a:headEnd type="arrow" w="med" len="med"/>
            <a:tailEnd type="arrow"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6"/>
          <p:cNvGraphicFramePr>
            <a:graphicFrameLocks/>
          </p:cNvGraphicFramePr>
          <p:nvPr>
            <p:extLst>
              <p:ext uri="{D42A27DB-BD31-4B8C-83A1-F6EECF244321}">
                <p14:modId xmlns:p14="http://schemas.microsoft.com/office/powerpoint/2010/main" val="804958192"/>
              </p:ext>
            </p:extLst>
          </p:nvPr>
        </p:nvGraphicFramePr>
        <p:xfrm>
          <a:off x="9953905" y="4732997"/>
          <a:ext cx="277813" cy="544513"/>
        </p:xfrm>
        <a:graphic>
          <a:graphicData uri="http://schemas.openxmlformats.org/presentationml/2006/ole">
            <mc:AlternateContent xmlns:mc="http://schemas.openxmlformats.org/markup-compatibility/2006">
              <mc:Choice xmlns:v="urn:schemas-microsoft-com:vml" Requires="v">
                <p:oleObj spid="_x0000_s326991" name="公式" r:id="rId17" imgW="88560" imgH="164880" progId="Equation.3">
                  <p:embed/>
                </p:oleObj>
              </mc:Choice>
              <mc:Fallback>
                <p:oleObj name="公式" r:id="rId17" imgW="88560" imgH="16488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53905" y="4732997"/>
                        <a:ext cx="277813" cy="544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1027"/>
          <p:cNvGraphicFramePr>
            <a:graphicFrameLocks noChangeAspect="1"/>
          </p:cNvGraphicFramePr>
          <p:nvPr>
            <p:extLst>
              <p:ext uri="{D42A27DB-BD31-4B8C-83A1-F6EECF244321}">
                <p14:modId xmlns:p14="http://schemas.microsoft.com/office/powerpoint/2010/main" val="504494495"/>
              </p:ext>
            </p:extLst>
          </p:nvPr>
        </p:nvGraphicFramePr>
        <p:xfrm>
          <a:off x="1336675" y="2567500"/>
          <a:ext cx="2768600" cy="728662"/>
        </p:xfrm>
        <a:graphic>
          <a:graphicData uri="http://schemas.openxmlformats.org/presentationml/2006/ole">
            <mc:AlternateContent xmlns:mc="http://schemas.openxmlformats.org/markup-compatibility/2006">
              <mc:Choice xmlns:v="urn:schemas-microsoft-com:vml" Requires="v">
                <p:oleObj spid="_x0000_s326992" name="Equation" r:id="rId19" imgW="952200" imgH="241200" progId="Equation.DSMT4">
                  <p:embed/>
                </p:oleObj>
              </mc:Choice>
              <mc:Fallback>
                <p:oleObj name="Equation" r:id="rId19" imgW="952200" imgH="241200" progId="Equation.DSMT4">
                  <p:embed/>
                  <p:pic>
                    <p:nvPicPr>
                      <p:cNvPr id="0" name=""/>
                      <p:cNvPicPr>
                        <a:picLocks noChangeAspect="1" noChangeArrowheads="1"/>
                      </p:cNvPicPr>
                      <p:nvPr/>
                    </p:nvPicPr>
                    <p:blipFill>
                      <a:blip r:embed="rId20"/>
                      <a:srcRect/>
                      <a:stretch>
                        <a:fillRect/>
                      </a:stretch>
                    </p:blipFill>
                    <p:spPr bwMode="auto">
                      <a:xfrm>
                        <a:off x="1336675" y="2567500"/>
                        <a:ext cx="2768600" cy="728662"/>
                      </a:xfrm>
                      <a:prstGeom prst="rect">
                        <a:avLst/>
                      </a:prstGeom>
                      <a:noFill/>
                      <a:ln>
                        <a:noFill/>
                      </a:ln>
                      <a:effectLs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939061562"/>
              </p:ext>
            </p:extLst>
          </p:nvPr>
        </p:nvGraphicFramePr>
        <p:xfrm>
          <a:off x="5269146" y="2741685"/>
          <a:ext cx="2036594" cy="527604"/>
        </p:xfrm>
        <a:graphic>
          <a:graphicData uri="http://schemas.openxmlformats.org/presentationml/2006/ole">
            <mc:AlternateContent xmlns:mc="http://schemas.openxmlformats.org/markup-compatibility/2006">
              <mc:Choice xmlns:v="urn:schemas-microsoft-com:vml" Requires="v">
                <p:oleObj spid="_x0000_s326993" name="公式" r:id="rId21" imgW="685800" imgH="177480" progId="Equation.3">
                  <p:embed/>
                </p:oleObj>
              </mc:Choice>
              <mc:Fallback>
                <p:oleObj name="公式" r:id="rId21" imgW="685800" imgH="177480" progId="Equation.3">
                  <p:embed/>
                  <p:pic>
                    <p:nvPicPr>
                      <p:cNvPr id="0" name=""/>
                      <p:cNvPicPr/>
                      <p:nvPr/>
                    </p:nvPicPr>
                    <p:blipFill>
                      <a:blip r:embed="rId22"/>
                      <a:stretch>
                        <a:fillRect/>
                      </a:stretch>
                    </p:blipFill>
                    <p:spPr>
                      <a:xfrm>
                        <a:off x="5269146" y="2741685"/>
                        <a:ext cx="2036594" cy="527604"/>
                      </a:xfrm>
                      <a:prstGeom prst="rect">
                        <a:avLst/>
                      </a:prstGeom>
                    </p:spPr>
                  </p:pic>
                </p:oleObj>
              </mc:Fallback>
            </mc:AlternateContent>
          </a:graphicData>
        </a:graphic>
      </p:graphicFrame>
      <p:sp>
        <p:nvSpPr>
          <p:cNvPr id="36" name="Text Box 34"/>
          <p:cNvSpPr txBox="1">
            <a:spLocks noChangeArrowheads="1"/>
          </p:cNvSpPr>
          <p:nvPr/>
        </p:nvSpPr>
        <p:spPr bwMode="auto">
          <a:xfrm rot="2700000">
            <a:off x="10419915" y="3447256"/>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37" name="Object 18"/>
          <p:cNvGraphicFramePr>
            <a:graphicFrameLocks noChangeAspect="1"/>
          </p:cNvGraphicFramePr>
          <p:nvPr>
            <p:extLst>
              <p:ext uri="{D42A27DB-BD31-4B8C-83A1-F6EECF244321}">
                <p14:modId xmlns:p14="http://schemas.microsoft.com/office/powerpoint/2010/main" val="3516548310"/>
              </p:ext>
            </p:extLst>
          </p:nvPr>
        </p:nvGraphicFramePr>
        <p:xfrm>
          <a:off x="10779874" y="3750334"/>
          <a:ext cx="428625" cy="539750"/>
        </p:xfrm>
        <a:graphic>
          <a:graphicData uri="http://schemas.openxmlformats.org/presentationml/2006/ole">
            <mc:AlternateContent xmlns:mc="http://schemas.openxmlformats.org/markup-compatibility/2006">
              <mc:Choice xmlns:v="urn:schemas-microsoft-com:vml" Requires="v">
                <p:oleObj spid="_x0000_s326994" name="公式" r:id="rId23" imgW="126720" imgH="177480" progId="Equation.3">
                  <p:embed/>
                </p:oleObj>
              </mc:Choice>
              <mc:Fallback>
                <p:oleObj name="公式" r:id="rId23" imgW="126720" imgH="177480" progId="Equation.3">
                  <p:embed/>
                  <p:pic>
                    <p:nvPicPr>
                      <p:cNvPr id="52" name="Object 18"/>
                      <p:cNvPicPr>
                        <a:picLocks noChangeAspect="1" noChangeArrowheads="1"/>
                      </p:cNvPicPr>
                      <p:nvPr/>
                    </p:nvPicPr>
                    <p:blipFill>
                      <a:blip r:embed="rId24"/>
                      <a:srcRect/>
                      <a:stretch>
                        <a:fillRect/>
                      </a:stretch>
                    </p:blipFill>
                    <p:spPr bwMode="auto">
                      <a:xfrm>
                        <a:off x="10779874" y="3750334"/>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 name="Group 84"/>
          <p:cNvGrpSpPr>
            <a:grpSpLocks/>
          </p:cNvGrpSpPr>
          <p:nvPr/>
        </p:nvGrpSpPr>
        <p:grpSpPr bwMode="auto">
          <a:xfrm>
            <a:off x="10570508" y="4481008"/>
            <a:ext cx="1069975" cy="774700"/>
            <a:chOff x="4176" y="3567"/>
            <a:chExt cx="674" cy="488"/>
          </a:xfrm>
        </p:grpSpPr>
        <p:sp>
          <p:nvSpPr>
            <p:cNvPr id="39" name="Line 85"/>
            <p:cNvSpPr>
              <a:spLocks noChangeShapeType="1"/>
            </p:cNvSpPr>
            <p:nvPr/>
          </p:nvSpPr>
          <p:spPr bwMode="auto">
            <a:xfrm>
              <a:off x="4176" y="3567"/>
              <a:ext cx="624" cy="0"/>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0" name="Object 1039"/>
            <p:cNvGraphicFramePr>
              <a:graphicFrameLocks/>
            </p:cNvGraphicFramePr>
            <p:nvPr>
              <p:extLst>
                <p:ext uri="{D42A27DB-BD31-4B8C-83A1-F6EECF244321}">
                  <p14:modId xmlns:p14="http://schemas.microsoft.com/office/powerpoint/2010/main" val="1544542068"/>
                </p:ext>
              </p:extLst>
            </p:nvPr>
          </p:nvGraphicFramePr>
          <p:xfrm>
            <a:off x="4202" y="3657"/>
            <a:ext cx="648" cy="398"/>
          </p:xfrm>
          <a:graphic>
            <a:graphicData uri="http://schemas.openxmlformats.org/presentationml/2006/ole">
              <mc:AlternateContent xmlns:mc="http://schemas.openxmlformats.org/markup-compatibility/2006">
                <mc:Choice xmlns:v="urn:schemas-microsoft-com:vml" Requires="v">
                  <p:oleObj spid="_x0000_s326995" name="公式" r:id="rId25" imgW="342720" imgH="215640" progId="Equation.3">
                    <p:embed/>
                  </p:oleObj>
                </mc:Choice>
                <mc:Fallback>
                  <p:oleObj name="公式" r:id="rId25" imgW="342720" imgH="215640" progId="Equation.3">
                    <p:embed/>
                    <p:pic>
                      <p:nvPicPr>
                        <p:cNvPr id="27" name="Object 1039"/>
                        <p:cNvPicPr>
                          <a:picLocks noChangeArrowheads="1"/>
                        </p:cNvPicPr>
                        <p:nvPr/>
                      </p:nvPicPr>
                      <p:blipFill>
                        <a:blip r:embed="rId26"/>
                        <a:srcRect/>
                        <a:stretch>
                          <a:fillRect/>
                        </a:stretch>
                      </p:blipFill>
                      <p:spPr bwMode="auto">
                        <a:xfrm>
                          <a:off x="4202" y="3657"/>
                          <a:ext cx="648" cy="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1" name="Object 1026"/>
          <p:cNvGraphicFramePr>
            <a:graphicFrameLocks/>
          </p:cNvGraphicFramePr>
          <p:nvPr>
            <p:extLst>
              <p:ext uri="{D42A27DB-BD31-4B8C-83A1-F6EECF244321}">
                <p14:modId xmlns:p14="http://schemas.microsoft.com/office/powerpoint/2010/main" val="532804586"/>
              </p:ext>
            </p:extLst>
          </p:nvPr>
        </p:nvGraphicFramePr>
        <p:xfrm>
          <a:off x="546788" y="3351822"/>
          <a:ext cx="6907212" cy="498475"/>
        </p:xfrm>
        <a:graphic>
          <a:graphicData uri="http://schemas.openxmlformats.org/presentationml/2006/ole">
            <mc:AlternateContent xmlns:mc="http://schemas.openxmlformats.org/markup-compatibility/2006">
              <mc:Choice xmlns:v="urn:schemas-microsoft-com:vml" Requires="v">
                <p:oleObj spid="_x0000_s326996" name="Equation" r:id="rId27" imgW="2222280" imgH="177480" progId="Equation.DSMT4">
                  <p:embed/>
                </p:oleObj>
              </mc:Choice>
              <mc:Fallback>
                <p:oleObj name="Equation" r:id="rId27" imgW="2222280" imgH="177480" progId="Equation.DSMT4">
                  <p:embed/>
                  <p:pic>
                    <p:nvPicPr>
                      <p:cNvPr id="30" name="Object 1026"/>
                      <p:cNvPicPr>
                        <a:picLocks noChangeArrowheads="1"/>
                      </p:cNvPicPr>
                      <p:nvPr/>
                    </p:nvPicPr>
                    <p:blipFill>
                      <a:blip r:embed="rId28"/>
                      <a:srcRect/>
                      <a:stretch>
                        <a:fillRect/>
                      </a:stretch>
                    </p:blipFill>
                    <p:spPr bwMode="auto">
                      <a:xfrm>
                        <a:off x="546788" y="3351822"/>
                        <a:ext cx="6907212" cy="498475"/>
                      </a:xfrm>
                      <a:prstGeom prst="rect">
                        <a:avLst/>
                      </a:prstGeom>
                      <a:noFill/>
                      <a:ln>
                        <a:noFill/>
                      </a:ln>
                      <a:effectLst/>
                      <a:extLst/>
                    </p:spPr>
                  </p:pic>
                </p:oleObj>
              </mc:Fallback>
            </mc:AlternateContent>
          </a:graphicData>
        </a:graphic>
      </p:graphicFrame>
      <p:graphicFrame>
        <p:nvGraphicFramePr>
          <p:cNvPr id="42" name="Object 1024"/>
          <p:cNvGraphicFramePr>
            <a:graphicFrameLocks/>
          </p:cNvGraphicFramePr>
          <p:nvPr>
            <p:extLst>
              <p:ext uri="{D42A27DB-BD31-4B8C-83A1-F6EECF244321}">
                <p14:modId xmlns:p14="http://schemas.microsoft.com/office/powerpoint/2010/main" val="4103350430"/>
              </p:ext>
            </p:extLst>
          </p:nvPr>
        </p:nvGraphicFramePr>
        <p:xfrm>
          <a:off x="1160327" y="3926160"/>
          <a:ext cx="2778125" cy="685800"/>
        </p:xfrm>
        <a:graphic>
          <a:graphicData uri="http://schemas.openxmlformats.org/presentationml/2006/ole">
            <mc:AlternateContent xmlns:mc="http://schemas.openxmlformats.org/markup-compatibility/2006">
              <mc:Choice xmlns:v="urn:schemas-microsoft-com:vml" Requires="v">
                <p:oleObj spid="_x0000_s326997" name="Equation" r:id="rId29" imgW="939600" imgH="228600" progId="Equation.DSMT4">
                  <p:embed/>
                </p:oleObj>
              </mc:Choice>
              <mc:Fallback>
                <p:oleObj name="Equation" r:id="rId29" imgW="939600" imgH="228600" progId="Equation.DSMT4">
                  <p:embed/>
                  <p:pic>
                    <p:nvPicPr>
                      <p:cNvPr id="31" name="Object 1024"/>
                      <p:cNvPicPr>
                        <a:picLocks noChangeArrowheads="1"/>
                      </p:cNvPicPr>
                      <p:nvPr/>
                    </p:nvPicPr>
                    <p:blipFill>
                      <a:blip r:embed="rId30"/>
                      <a:srcRect/>
                      <a:stretch>
                        <a:fillRect/>
                      </a:stretch>
                    </p:blipFill>
                    <p:spPr bwMode="auto">
                      <a:xfrm>
                        <a:off x="1160327" y="3926160"/>
                        <a:ext cx="27781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1025"/>
          <p:cNvGraphicFramePr>
            <a:graphicFrameLocks/>
          </p:cNvGraphicFramePr>
          <p:nvPr>
            <p:extLst>
              <p:ext uri="{D42A27DB-BD31-4B8C-83A1-F6EECF244321}">
                <p14:modId xmlns:p14="http://schemas.microsoft.com/office/powerpoint/2010/main" val="4068240145"/>
              </p:ext>
            </p:extLst>
          </p:nvPr>
        </p:nvGraphicFramePr>
        <p:xfrm>
          <a:off x="677654" y="4531329"/>
          <a:ext cx="4384675" cy="1409700"/>
        </p:xfrm>
        <a:graphic>
          <a:graphicData uri="http://schemas.openxmlformats.org/presentationml/2006/ole">
            <mc:AlternateContent xmlns:mc="http://schemas.openxmlformats.org/markup-compatibility/2006">
              <mc:Choice xmlns:v="urn:schemas-microsoft-com:vml" Requires="v">
                <p:oleObj spid="_x0000_s326998" name="Equation" r:id="rId31" imgW="1511280" imgH="469800" progId="Equation.DSMT4">
                  <p:embed/>
                </p:oleObj>
              </mc:Choice>
              <mc:Fallback>
                <p:oleObj name="Equation" r:id="rId31" imgW="1511280" imgH="469800" progId="Equation.DSMT4">
                  <p:embed/>
                  <p:pic>
                    <p:nvPicPr>
                      <p:cNvPr id="32" name="Object 1025"/>
                      <p:cNvPicPr>
                        <a:picLocks noChangeArrowheads="1"/>
                      </p:cNvPicPr>
                      <p:nvPr/>
                    </p:nvPicPr>
                    <p:blipFill>
                      <a:blip r:embed="rId32"/>
                      <a:srcRect/>
                      <a:stretch>
                        <a:fillRect/>
                      </a:stretch>
                    </p:blipFill>
                    <p:spPr bwMode="auto">
                      <a:xfrm>
                        <a:off x="677654" y="4531329"/>
                        <a:ext cx="4384675"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1026"/>
          <p:cNvGraphicFramePr>
            <a:graphicFrameLocks/>
          </p:cNvGraphicFramePr>
          <p:nvPr>
            <p:extLst>
              <p:ext uri="{D42A27DB-BD31-4B8C-83A1-F6EECF244321}">
                <p14:modId xmlns:p14="http://schemas.microsoft.com/office/powerpoint/2010/main" val="3386946830"/>
              </p:ext>
            </p:extLst>
          </p:nvPr>
        </p:nvGraphicFramePr>
        <p:xfrm>
          <a:off x="1072740" y="5639614"/>
          <a:ext cx="2590800" cy="1143000"/>
        </p:xfrm>
        <a:graphic>
          <a:graphicData uri="http://schemas.openxmlformats.org/presentationml/2006/ole">
            <mc:AlternateContent xmlns:mc="http://schemas.openxmlformats.org/markup-compatibility/2006">
              <mc:Choice xmlns:v="urn:schemas-microsoft-com:vml" Requires="v">
                <p:oleObj spid="_x0000_s326999" name="公式" r:id="rId33" imgW="939600" imgH="419040" progId="Equation.3">
                  <p:embed/>
                </p:oleObj>
              </mc:Choice>
              <mc:Fallback>
                <p:oleObj name="公式" r:id="rId33" imgW="939600" imgH="419040" progId="Equation.3">
                  <p:embed/>
                  <p:pic>
                    <p:nvPicPr>
                      <p:cNvPr id="33" name="Object 1026"/>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72740" y="5639614"/>
                        <a:ext cx="2590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Text Box 18"/>
          <p:cNvSpPr txBox="1">
            <a:spLocks noChangeArrowheads="1"/>
          </p:cNvSpPr>
          <p:nvPr/>
        </p:nvSpPr>
        <p:spPr bwMode="auto">
          <a:xfrm>
            <a:off x="3648009" y="5965401"/>
            <a:ext cx="91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b="1" dirty="0">
                <a:ea typeface="楷体_GB2312" pitchFamily="49" charset="-122"/>
              </a:rPr>
              <a:t>&gt;0</a:t>
            </a:r>
          </a:p>
        </p:txBody>
      </p:sp>
      <p:sp>
        <p:nvSpPr>
          <p:cNvPr id="47" name="Text Box 9"/>
          <p:cNvSpPr txBox="1">
            <a:spLocks noChangeArrowheads="1"/>
          </p:cNvSpPr>
          <p:nvPr/>
        </p:nvSpPr>
        <p:spPr bwMode="auto">
          <a:xfrm>
            <a:off x="677654" y="1451962"/>
            <a:ext cx="8450469"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009900"/>
                </a:solidFill>
                <a:latin typeface="楷体" panose="02010609060101010101" pitchFamily="49" charset="-122"/>
                <a:ea typeface="楷体" panose="02010609060101010101" pitchFamily="49" charset="-122"/>
              </a:rPr>
              <a:t>动生电动势</a:t>
            </a:r>
            <a:r>
              <a:rPr lang="zh-CN" altLang="en-US" sz="2800" b="1" dirty="0">
                <a:solidFill>
                  <a:srgbClr val="009900"/>
                </a:solidFill>
                <a:latin typeface="楷体" panose="02010609060101010101" pitchFamily="49" charset="-122"/>
                <a:ea typeface="楷体" panose="02010609060101010101" pitchFamily="49" charset="-122"/>
              </a:rPr>
              <a:t>的方向为      沿它的投影方向。</a:t>
            </a:r>
          </a:p>
        </p:txBody>
      </p:sp>
      <p:graphicFrame>
        <p:nvGraphicFramePr>
          <p:cNvPr id="48" name="Object 10"/>
          <p:cNvGraphicFramePr>
            <a:graphicFrameLocks noChangeAspect="1"/>
          </p:cNvGraphicFramePr>
          <p:nvPr>
            <p:extLst>
              <p:ext uri="{D42A27DB-BD31-4B8C-83A1-F6EECF244321}">
                <p14:modId xmlns:p14="http://schemas.microsoft.com/office/powerpoint/2010/main" val="1290950565"/>
              </p:ext>
            </p:extLst>
          </p:nvPr>
        </p:nvGraphicFramePr>
        <p:xfrm>
          <a:off x="5226038" y="1420483"/>
          <a:ext cx="776287" cy="487363"/>
        </p:xfrm>
        <a:graphic>
          <a:graphicData uri="http://schemas.openxmlformats.org/presentationml/2006/ole">
            <mc:AlternateContent xmlns:mc="http://schemas.openxmlformats.org/markup-compatibility/2006">
              <mc:Choice xmlns:v="urn:schemas-microsoft-com:vml" Requires="v">
                <p:oleObj spid="_x0000_s327000" name="公式" r:id="rId35" imgW="342720" imgH="215640" progId="Equation.3">
                  <p:embed/>
                </p:oleObj>
              </mc:Choice>
              <mc:Fallback>
                <p:oleObj name="公式" r:id="rId35" imgW="342720" imgH="215640" progId="Equation.3">
                  <p:embed/>
                  <p:pic>
                    <p:nvPicPr>
                      <p:cNvPr id="24" name="Object 10"/>
                      <p:cNvPicPr>
                        <a:picLocks noChangeAspect="1" noChangeArrowheads="1"/>
                      </p:cNvPicPr>
                      <p:nvPr/>
                    </p:nvPicPr>
                    <p:blipFill>
                      <a:blip r:embed="rId36"/>
                      <a:srcRect/>
                      <a:stretch>
                        <a:fillRect/>
                      </a:stretch>
                    </p:blipFill>
                    <p:spPr bwMode="auto">
                      <a:xfrm>
                        <a:off x="5226038" y="1420483"/>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 name="Group 25"/>
          <p:cNvGrpSpPr>
            <a:grpSpLocks/>
          </p:cNvGrpSpPr>
          <p:nvPr/>
        </p:nvGrpSpPr>
        <p:grpSpPr bwMode="auto">
          <a:xfrm>
            <a:off x="6287188" y="4093943"/>
            <a:ext cx="2227551" cy="1109833"/>
            <a:chOff x="2016" y="3600"/>
            <a:chExt cx="1008" cy="580"/>
          </a:xfrm>
        </p:grpSpPr>
        <p:sp>
          <p:nvSpPr>
            <p:cNvPr id="50"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9"/>
            <p:cNvSpPr>
              <a:spLocks noChangeShapeType="1"/>
            </p:cNvSpPr>
            <p:nvPr/>
          </p:nvSpPr>
          <p:spPr bwMode="auto">
            <a:xfrm>
              <a:off x="2544" y="3936"/>
              <a:ext cx="48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20"/>
            <p:cNvSpPr>
              <a:spLocks noChangeShapeType="1"/>
            </p:cNvSpPr>
            <p:nvPr/>
          </p:nvSpPr>
          <p:spPr bwMode="auto">
            <a:xfrm flipH="1">
              <a:off x="2016" y="393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5"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56"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7"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8" name="Text Box 19"/>
          <p:cNvSpPr txBox="1">
            <a:spLocks noChangeArrowheads="1"/>
          </p:cNvSpPr>
          <p:nvPr/>
        </p:nvSpPr>
        <p:spPr bwMode="auto">
          <a:xfrm>
            <a:off x="5461279" y="5642278"/>
            <a:ext cx="49416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sz="2800" b="1" dirty="0">
                <a:solidFill>
                  <a:srgbClr val="FF00FF"/>
                </a:solidFill>
              </a:rPr>
              <a:t>      </a:t>
            </a:r>
            <a:r>
              <a:rPr lang="zh-CN" altLang="en-US" sz="2800" b="1" dirty="0">
                <a:solidFill>
                  <a:srgbClr val="FF00FF"/>
                </a:solidFill>
              </a:rPr>
              <a:t>正号说明电动势方向与积分方向相同</a:t>
            </a:r>
            <a:r>
              <a:rPr lang="en-US" altLang="zh-CN" sz="2800" b="1" dirty="0">
                <a:solidFill>
                  <a:srgbClr val="FF00FF"/>
                </a:solidFill>
              </a:rPr>
              <a:t>, </a:t>
            </a:r>
            <a:r>
              <a:rPr lang="zh-CN" altLang="en-US" sz="2800" b="1" dirty="0">
                <a:solidFill>
                  <a:srgbClr val="FF00FF"/>
                </a:solidFill>
              </a:rPr>
              <a:t>从 </a:t>
            </a:r>
            <a:r>
              <a:rPr lang="en-US" altLang="zh-CN" sz="2800" b="1" i="1" dirty="0">
                <a:solidFill>
                  <a:srgbClr val="FF00FF"/>
                </a:solidFill>
              </a:rPr>
              <a:t>a </a:t>
            </a:r>
            <a:r>
              <a:rPr lang="zh-CN" altLang="en-US" sz="2800" b="1" dirty="0">
                <a:solidFill>
                  <a:srgbClr val="FF00FF"/>
                </a:solidFill>
              </a:rPr>
              <a:t>指向</a:t>
            </a:r>
            <a:r>
              <a:rPr lang="en-US" altLang="zh-CN" sz="2800" b="1" i="1" dirty="0">
                <a:solidFill>
                  <a:srgbClr val="FF00FF"/>
                </a:solidFill>
                <a:sym typeface="Monotype Sorts" pitchFamily="2" charset="2"/>
              </a:rPr>
              <a:t>b </a:t>
            </a:r>
            <a:r>
              <a:rPr lang="zh-CN" altLang="en-US" sz="2800" b="1" dirty="0" smtClean="0">
                <a:solidFill>
                  <a:srgbClr val="FF00FF"/>
                </a:solidFill>
                <a:sym typeface="Monotype Sorts" pitchFamily="2" charset="2"/>
              </a:rPr>
              <a:t>。</a:t>
            </a:r>
            <a:r>
              <a:rPr lang="en-US" altLang="zh-CN" sz="2800" b="1" i="1" dirty="0" smtClean="0">
                <a:solidFill>
                  <a:srgbClr val="FF00FF"/>
                </a:solidFill>
                <a:sym typeface="Monotype Sorts" pitchFamily="2" charset="2"/>
              </a:rPr>
              <a:t> </a:t>
            </a:r>
            <a:endParaRPr lang="en-US" altLang="zh-CN" sz="2800" b="1" dirty="0">
              <a:solidFill>
                <a:srgbClr val="FF00FF"/>
              </a:solidFill>
            </a:endParaRPr>
          </a:p>
        </p:txBody>
      </p:sp>
    </p:spTree>
    <p:extLst>
      <p:ext uri="{BB962C8B-B14F-4D97-AF65-F5344CB8AC3E}">
        <p14:creationId xmlns:p14="http://schemas.microsoft.com/office/powerpoint/2010/main" val="300754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2000" fill="hold"/>
                                        <p:tgtEl>
                                          <p:spTgt spid="20"/>
                                        </p:tgtEl>
                                        <p:attrNameLst>
                                          <p:attrName>ppt_x</p:attrName>
                                        </p:attrNameLst>
                                      </p:cBhvr>
                                      <p:tavLst>
                                        <p:tav tm="0">
                                          <p:val>
                                            <p:strVal val="#ppt_x"/>
                                          </p:val>
                                        </p:tav>
                                        <p:tav tm="100000">
                                          <p:val>
                                            <p:strVal val="#ppt_x"/>
                                          </p:val>
                                        </p:tav>
                                      </p:tavLst>
                                    </p:anim>
                                    <p:anim calcmode="lin" valueType="num">
                                      <p:cBhvr additive="base">
                                        <p:cTn id="18" dur="2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linds(vertical)">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fltVal val="0"/>
                                          </p:val>
                                        </p:tav>
                                        <p:tav tm="100000">
                                          <p:val>
                                            <p:strVal val="#ppt_h"/>
                                          </p:val>
                                        </p:tav>
                                      </p:tavLst>
                                    </p:anim>
                                    <p:anim calcmode="lin" valueType="num">
                                      <p:cBhvr>
                                        <p:cTn id="43" dur="1000" fill="hold"/>
                                        <p:tgtEl>
                                          <p:spTgt spid="29"/>
                                        </p:tgtEl>
                                        <p:attrNameLst>
                                          <p:attrName>style.rotation</p:attrName>
                                        </p:attrNameLst>
                                      </p:cBhvr>
                                      <p:tavLst>
                                        <p:tav tm="0">
                                          <p:val>
                                            <p:fltVal val="90"/>
                                          </p:val>
                                        </p:tav>
                                        <p:tav tm="100000">
                                          <p:val>
                                            <p:fltVal val="0"/>
                                          </p:val>
                                        </p:tav>
                                      </p:tavLst>
                                    </p:anim>
                                    <p:animEffect transition="in" filter="fade">
                                      <p:cBhvr>
                                        <p:cTn id="44" dur="10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1000"/>
                                        <p:tgtEl>
                                          <p:spTgt spid="37"/>
                                        </p:tgtEl>
                                      </p:cBhvr>
                                    </p:animEffect>
                                    <p:anim calcmode="lin" valueType="num">
                                      <p:cBhvr>
                                        <p:cTn id="56" dur="1000" fill="hold"/>
                                        <p:tgtEl>
                                          <p:spTgt spid="37"/>
                                        </p:tgtEl>
                                        <p:attrNameLst>
                                          <p:attrName>ppt_x</p:attrName>
                                        </p:attrNameLst>
                                      </p:cBhvr>
                                      <p:tavLst>
                                        <p:tav tm="0">
                                          <p:val>
                                            <p:strVal val="#ppt_x"/>
                                          </p:val>
                                        </p:tav>
                                        <p:tav tm="100000">
                                          <p:val>
                                            <p:strVal val="#ppt_x"/>
                                          </p:val>
                                        </p:tav>
                                      </p:tavLst>
                                    </p:anim>
                                    <p:anim calcmode="lin" valueType="num">
                                      <p:cBhvr>
                                        <p:cTn id="5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blinds(horizontal)">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nodeType="click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1000" fill="hold"/>
                                        <p:tgtEl>
                                          <p:spTgt spid="43"/>
                                        </p:tgtEl>
                                        <p:attrNameLst>
                                          <p:attrName>ppt_w</p:attrName>
                                        </p:attrNameLst>
                                      </p:cBhvr>
                                      <p:tavLst>
                                        <p:tav tm="0">
                                          <p:val>
                                            <p:fltVal val="0"/>
                                          </p:val>
                                        </p:tav>
                                        <p:tav tm="100000">
                                          <p:val>
                                            <p:strVal val="#ppt_w"/>
                                          </p:val>
                                        </p:tav>
                                      </p:tavLst>
                                    </p:anim>
                                    <p:anim calcmode="lin" valueType="num">
                                      <p:cBhvr>
                                        <p:cTn id="81" dur="1000" fill="hold"/>
                                        <p:tgtEl>
                                          <p:spTgt spid="43"/>
                                        </p:tgtEl>
                                        <p:attrNameLst>
                                          <p:attrName>ppt_h</p:attrName>
                                        </p:attrNameLst>
                                      </p:cBhvr>
                                      <p:tavLst>
                                        <p:tav tm="0">
                                          <p:val>
                                            <p:fltVal val="0"/>
                                          </p:val>
                                        </p:tav>
                                        <p:tav tm="100000">
                                          <p:val>
                                            <p:strVal val="#ppt_h"/>
                                          </p:val>
                                        </p:tav>
                                      </p:tavLst>
                                    </p:anim>
                                    <p:anim calcmode="lin" valueType="num">
                                      <p:cBhvr>
                                        <p:cTn id="82" dur="1000" fill="hold"/>
                                        <p:tgtEl>
                                          <p:spTgt spid="43"/>
                                        </p:tgtEl>
                                        <p:attrNameLst>
                                          <p:attrName>style.rotation</p:attrName>
                                        </p:attrNameLst>
                                      </p:cBhvr>
                                      <p:tavLst>
                                        <p:tav tm="0">
                                          <p:val>
                                            <p:fltVal val="90"/>
                                          </p:val>
                                        </p:tav>
                                        <p:tav tm="100000">
                                          <p:val>
                                            <p:fltVal val="0"/>
                                          </p:val>
                                        </p:tav>
                                      </p:tavLst>
                                    </p:anim>
                                    <p:animEffect transition="in" filter="fade">
                                      <p:cBhvr>
                                        <p:cTn id="83" dur="10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1000"/>
                                        <p:tgtEl>
                                          <p:spTgt spid="44"/>
                                        </p:tgtEl>
                                      </p:cBhvr>
                                    </p:animEffect>
                                    <p:anim calcmode="lin" valueType="num">
                                      <p:cBhvr>
                                        <p:cTn id="89" dur="1000" fill="hold"/>
                                        <p:tgtEl>
                                          <p:spTgt spid="44"/>
                                        </p:tgtEl>
                                        <p:attrNameLst>
                                          <p:attrName>ppt_x</p:attrName>
                                        </p:attrNameLst>
                                      </p:cBhvr>
                                      <p:tavLst>
                                        <p:tav tm="0">
                                          <p:val>
                                            <p:strVal val="#ppt_x"/>
                                          </p:val>
                                        </p:tav>
                                        <p:tav tm="100000">
                                          <p:val>
                                            <p:strVal val="#ppt_x"/>
                                          </p:val>
                                        </p:tav>
                                      </p:tavLst>
                                    </p:anim>
                                    <p:anim calcmode="lin" valueType="num">
                                      <p:cBhvr>
                                        <p:cTn id="9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3" presetClass="entr" presetSubtype="5" fill="hold" grpId="0" nodeType="clickEffect">
                                  <p:stCondLst>
                                    <p:cond delay="0"/>
                                  </p:stCondLst>
                                  <p:childTnLst>
                                    <p:set>
                                      <p:cBhvr>
                                        <p:cTn id="94" dur="1" fill="hold">
                                          <p:stCondLst>
                                            <p:cond delay="0"/>
                                          </p:stCondLst>
                                        </p:cTn>
                                        <p:tgtEl>
                                          <p:spTgt spid="45">
                                            <p:txEl>
                                              <p:pRg st="0" end="0"/>
                                            </p:txEl>
                                          </p:spTgt>
                                        </p:tgtEl>
                                        <p:attrNameLst>
                                          <p:attrName>style.visibility</p:attrName>
                                        </p:attrNameLst>
                                      </p:cBhvr>
                                      <p:to>
                                        <p:strVal val="visible"/>
                                      </p:to>
                                    </p:set>
                                    <p:animEffect transition="in" filter="blinds(vertical)">
                                      <p:cBhvr>
                                        <p:cTn id="95" dur="500"/>
                                        <p:tgtEl>
                                          <p:spTgt spid="45">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right)">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circle(in)">
                                      <p:cBhvr>
                                        <p:cTn id="105"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autoUpdateAnimBg="0"/>
      <p:bldP spid="23" grpId="0" animBg="1"/>
      <p:bldP spid="36" grpId="0"/>
      <p:bldP spid="45" grpId="0" build="p" autoUpdateAnimBg="0"/>
      <p:bldP spid="5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8800" y="133351"/>
            <a:ext cx="8534400" cy="22467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latin typeface="Century Schoolbook" panose="02040604050505020304" pitchFamily="18" charset="0"/>
              </a:rPr>
              <a:t>练习：</a:t>
            </a:r>
            <a:r>
              <a:rPr lang="zh-CN" altLang="en-US" sz="2800" dirty="0">
                <a:solidFill>
                  <a:srgbClr val="0000FF"/>
                </a:solidFill>
                <a:latin typeface="Century Schoolbook" panose="02040604050505020304" pitchFamily="18" charset="0"/>
              </a:rPr>
              <a:t>如图所示，直角三角形金属架 </a:t>
            </a:r>
            <a:r>
              <a:rPr lang="en-US" altLang="zh-CN" sz="2800" b="0" i="1" dirty="0" err="1">
                <a:solidFill>
                  <a:srgbClr val="0000FF"/>
                </a:solidFill>
                <a:latin typeface="Century Schoolbook" panose="02040604050505020304" pitchFamily="18" charset="0"/>
              </a:rPr>
              <a:t>abc</a:t>
            </a:r>
            <a:r>
              <a:rPr lang="en-US" altLang="zh-CN" sz="2800"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放在均匀磁场中，</a:t>
            </a:r>
            <a:r>
              <a:rPr lang="zh-CN" altLang="en-US" sz="2800" kern="0" dirty="0">
                <a:solidFill>
                  <a:srgbClr val="FF0000"/>
                </a:solidFill>
                <a:latin typeface="宋体"/>
                <a:ea typeface="宋体"/>
              </a:rPr>
              <a:t>匀强</a:t>
            </a:r>
            <a:r>
              <a:rPr lang="zh-CN" altLang="en-US" sz="2800" dirty="0">
                <a:solidFill>
                  <a:srgbClr val="0000FF"/>
                </a:solidFill>
                <a:latin typeface="Century Schoolbook" panose="02040604050505020304" pitchFamily="18" charset="0"/>
              </a:rPr>
              <a:t>磁场 </a:t>
            </a:r>
            <a:r>
              <a:rPr lang="en-US" altLang="zh-CN" sz="2800" i="1" dirty="0">
                <a:solidFill>
                  <a:srgbClr val="FF0000"/>
                </a:solidFill>
                <a:latin typeface="Century Schoolbook" panose="02040604050505020304" pitchFamily="18" charset="0"/>
              </a:rPr>
              <a:t>B</a:t>
            </a:r>
            <a:r>
              <a:rPr lang="en-US" altLang="zh-CN" sz="2800" i="1"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平行于</a:t>
            </a:r>
            <a:r>
              <a:rPr lang="en-US" altLang="zh-CN" sz="2800" b="0" i="1" dirty="0">
                <a:solidFill>
                  <a:srgbClr val="0000FF"/>
                </a:solidFill>
                <a:latin typeface="Century Schoolbook" panose="02040604050505020304" pitchFamily="18" charset="0"/>
              </a:rPr>
              <a:t>ab</a:t>
            </a:r>
            <a:r>
              <a:rPr lang="en-US" altLang="zh-CN" sz="2800"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边，</a:t>
            </a:r>
            <a:r>
              <a:rPr lang="en-US" altLang="zh-CN" sz="2800" b="0" i="1" dirty="0">
                <a:solidFill>
                  <a:srgbClr val="0000FF"/>
                </a:solidFill>
                <a:latin typeface="Century Schoolbook" panose="02040604050505020304" pitchFamily="18" charset="0"/>
              </a:rPr>
              <a:t>ac</a:t>
            </a:r>
            <a:r>
              <a:rPr lang="en-US" altLang="zh-CN" sz="2800"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的长度为</a:t>
            </a:r>
            <a:r>
              <a:rPr lang="en-US" altLang="zh-CN" sz="2800" b="0" i="1" dirty="0">
                <a:solidFill>
                  <a:srgbClr val="FF0000"/>
                </a:solidFill>
                <a:latin typeface="Century Schoolbook" panose="02040604050505020304" pitchFamily="18" charset="0"/>
              </a:rPr>
              <a:t>L,</a:t>
            </a:r>
            <a:r>
              <a:rPr lang="zh-CN" altLang="en-US" sz="2800" dirty="0">
                <a:solidFill>
                  <a:srgbClr val="0000FF"/>
                </a:solidFill>
                <a:latin typeface="Century Schoolbook" panose="02040604050505020304" pitchFamily="18" charset="0"/>
              </a:rPr>
              <a:t>夹角为</a:t>
            </a:r>
            <a:r>
              <a:rPr lang="el-GR" altLang="zh-CN" sz="2800" i="1" dirty="0">
                <a:solidFill>
                  <a:srgbClr val="FF0000"/>
                </a:solidFill>
                <a:cs typeface="Times New Roman" panose="02020603050405020304" pitchFamily="18" charset="0"/>
              </a:rPr>
              <a:t>α</a:t>
            </a:r>
            <a:r>
              <a:rPr lang="zh-CN" altLang="en-US" sz="2800" dirty="0">
                <a:solidFill>
                  <a:srgbClr val="0000FF"/>
                </a:solidFill>
                <a:latin typeface="Century Schoolbook" panose="02040604050505020304" pitchFamily="18" charset="0"/>
              </a:rPr>
              <a:t>。金属框架绕 </a:t>
            </a:r>
            <a:r>
              <a:rPr lang="en-US" altLang="zh-CN" sz="2800" b="0" i="1" dirty="0">
                <a:solidFill>
                  <a:srgbClr val="0000FF"/>
                </a:solidFill>
                <a:latin typeface="Century Schoolbook" panose="02040604050505020304" pitchFamily="18" charset="0"/>
              </a:rPr>
              <a:t>ab</a:t>
            </a:r>
            <a:r>
              <a:rPr lang="en-US" altLang="zh-CN" sz="2800"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边以匀角速度</a:t>
            </a:r>
            <a:r>
              <a:rPr lang="en-US" altLang="zh-CN" sz="2800" b="0" i="1" dirty="0">
                <a:solidFill>
                  <a:srgbClr val="0000FF"/>
                </a:solidFill>
                <a:latin typeface="Symbol" panose="05050102010706020507" pitchFamily="18" charset="2"/>
              </a:rPr>
              <a:t>w </a:t>
            </a:r>
            <a:r>
              <a:rPr lang="zh-CN" altLang="en-US" sz="2800" dirty="0">
                <a:solidFill>
                  <a:srgbClr val="0000FF"/>
                </a:solidFill>
                <a:latin typeface="Century Schoolbook" panose="02040604050505020304" pitchFamily="18" charset="0"/>
              </a:rPr>
              <a:t>转动。</a:t>
            </a:r>
            <a:r>
              <a:rPr lang="en-US" altLang="zh-CN" sz="2800" b="0" i="1" dirty="0" err="1">
                <a:solidFill>
                  <a:srgbClr val="FF00FF"/>
                </a:solidFill>
                <a:latin typeface="Century Schoolbook" panose="02040604050505020304" pitchFamily="18" charset="0"/>
              </a:rPr>
              <a:t>abc</a:t>
            </a:r>
            <a:r>
              <a:rPr lang="en-US" altLang="zh-CN" sz="2800" b="0" i="1" dirty="0">
                <a:solidFill>
                  <a:srgbClr val="FF00FF"/>
                </a:solidFill>
                <a:latin typeface="Century Schoolbook" panose="02040604050505020304" pitchFamily="18" charset="0"/>
              </a:rPr>
              <a:t> </a:t>
            </a:r>
            <a:r>
              <a:rPr lang="zh-CN" altLang="en-US" sz="2800" dirty="0">
                <a:solidFill>
                  <a:srgbClr val="FF00FF"/>
                </a:solidFill>
                <a:latin typeface="Century Schoolbook" panose="02040604050505020304" pitchFamily="18" charset="0"/>
              </a:rPr>
              <a:t>回路与</a:t>
            </a:r>
            <a:r>
              <a:rPr lang="en-US" altLang="zh-CN" sz="2800" dirty="0">
                <a:solidFill>
                  <a:srgbClr val="FF0000"/>
                </a:solidFill>
                <a:latin typeface="Century Schoolbook" panose="02040604050505020304" pitchFamily="18" charset="0"/>
              </a:rPr>
              <a:t>B</a:t>
            </a:r>
            <a:r>
              <a:rPr lang="zh-CN" altLang="en-US" sz="2800" dirty="0">
                <a:solidFill>
                  <a:srgbClr val="FF00FF"/>
                </a:solidFill>
                <a:latin typeface="Century Schoolbook" panose="02040604050505020304" pitchFamily="18" charset="0"/>
              </a:rPr>
              <a:t>平行瞬间，</a:t>
            </a:r>
            <a:r>
              <a:rPr lang="zh-CN" altLang="en-US" sz="2800" dirty="0">
                <a:solidFill>
                  <a:srgbClr val="009900"/>
                </a:solidFill>
                <a:latin typeface="Century Schoolbook" panose="02040604050505020304" pitchFamily="18" charset="0"/>
              </a:rPr>
              <a:t>回路的感应电动势 </a:t>
            </a:r>
            <a:r>
              <a:rPr lang="en-US" altLang="zh-CN" sz="2800" i="1" dirty="0">
                <a:solidFill>
                  <a:srgbClr val="FF0000"/>
                </a:solidFill>
                <a:latin typeface="Symbol" panose="05050102010706020507" pitchFamily="18" charset="2"/>
              </a:rPr>
              <a:t>e</a:t>
            </a:r>
            <a:r>
              <a:rPr lang="en-US" altLang="zh-CN" sz="2800" b="0" dirty="0">
                <a:latin typeface="Symbol" panose="05050102010706020507" pitchFamily="18" charset="2"/>
              </a:rPr>
              <a:t>=</a:t>
            </a:r>
            <a:r>
              <a:rPr lang="en-US" altLang="zh-CN" sz="2800" b="0" i="1" dirty="0">
                <a:latin typeface="Symbol" panose="05050102010706020507" pitchFamily="18" charset="2"/>
              </a:rPr>
              <a:t>___,</a:t>
            </a:r>
            <a:r>
              <a:rPr lang="en-US" altLang="zh-CN" sz="2800" dirty="0">
                <a:latin typeface="Century Schoolbook" panose="02040604050505020304" pitchFamily="18" charset="0"/>
              </a:rPr>
              <a:t>  </a:t>
            </a:r>
            <a:r>
              <a:rPr lang="en-US" altLang="zh-CN" sz="2800" b="0" i="1" dirty="0">
                <a:latin typeface="Century Schoolbook" panose="02040604050505020304" pitchFamily="18" charset="0"/>
              </a:rPr>
              <a:t>a</a:t>
            </a:r>
            <a:r>
              <a:rPr lang="zh-CN" altLang="en-US" sz="2800" dirty="0">
                <a:latin typeface="Century Schoolbook" panose="02040604050505020304" pitchFamily="18" charset="0"/>
              </a:rPr>
              <a:t>、</a:t>
            </a:r>
            <a:r>
              <a:rPr lang="en-US" altLang="zh-CN" sz="2800" b="0" i="1" dirty="0">
                <a:latin typeface="Century Schoolbook" panose="02040604050505020304" pitchFamily="18" charset="0"/>
              </a:rPr>
              <a:t>c </a:t>
            </a:r>
            <a:r>
              <a:rPr lang="zh-CN" altLang="en-US" sz="2800" dirty="0">
                <a:latin typeface="Century Schoolbook" panose="02040604050505020304" pitchFamily="18" charset="0"/>
              </a:rPr>
              <a:t>两点间的电势差 </a:t>
            </a:r>
            <a:r>
              <a:rPr lang="en-US" altLang="zh-CN" sz="2800" b="0" i="1" dirty="0" err="1">
                <a:solidFill>
                  <a:srgbClr val="C00000"/>
                </a:solidFill>
                <a:latin typeface="Century Schoolbook" panose="02040604050505020304" pitchFamily="18" charset="0"/>
              </a:rPr>
              <a:t>U</a:t>
            </a:r>
            <a:r>
              <a:rPr lang="en-US" altLang="zh-CN" sz="2800" b="0" i="1" baseline="-25000" dirty="0" err="1">
                <a:solidFill>
                  <a:srgbClr val="C00000"/>
                </a:solidFill>
                <a:latin typeface="Century Schoolbook" panose="02040604050505020304" pitchFamily="18" charset="0"/>
              </a:rPr>
              <a:t>a</a:t>
            </a:r>
            <a:r>
              <a:rPr lang="en-US" altLang="zh-CN" sz="2800" b="0" i="1" dirty="0">
                <a:solidFill>
                  <a:srgbClr val="C00000"/>
                </a:solidFill>
                <a:latin typeface="Symbol" panose="05050102010706020507" pitchFamily="18" charset="2"/>
              </a:rPr>
              <a:t>- </a:t>
            </a:r>
            <a:r>
              <a:rPr lang="en-US" altLang="zh-CN" sz="2800" b="0" i="1" dirty="0" err="1">
                <a:solidFill>
                  <a:srgbClr val="C00000"/>
                </a:solidFill>
                <a:latin typeface="Century Schoolbook" panose="02040604050505020304" pitchFamily="18" charset="0"/>
              </a:rPr>
              <a:t>U</a:t>
            </a:r>
            <a:r>
              <a:rPr lang="en-US" altLang="zh-CN" sz="2800" b="0" i="1" baseline="-25000" dirty="0" err="1">
                <a:solidFill>
                  <a:srgbClr val="C00000"/>
                </a:solidFill>
                <a:latin typeface="Century Schoolbook" panose="02040604050505020304" pitchFamily="18" charset="0"/>
              </a:rPr>
              <a:t>c</a:t>
            </a:r>
            <a:r>
              <a:rPr lang="en-US" altLang="zh-CN" sz="2800" b="0" i="1" baseline="-25000" dirty="0">
                <a:solidFill>
                  <a:srgbClr val="C00000"/>
                </a:solidFill>
                <a:latin typeface="Century Schoolbook" panose="02040604050505020304" pitchFamily="18" charset="0"/>
              </a:rPr>
              <a:t> </a:t>
            </a:r>
            <a:r>
              <a:rPr lang="en-US" altLang="zh-CN" sz="2800" b="0" dirty="0">
                <a:solidFill>
                  <a:srgbClr val="C00000"/>
                </a:solidFill>
                <a:latin typeface="Symbol" panose="05050102010706020507" pitchFamily="18" charset="2"/>
              </a:rPr>
              <a:t>=___</a:t>
            </a:r>
            <a:r>
              <a:rPr lang="zh-CN" altLang="en-US" sz="2800" b="0" dirty="0">
                <a:solidFill>
                  <a:srgbClr val="C00000"/>
                </a:solidFill>
                <a:latin typeface="Symbol" panose="05050102010706020507" pitchFamily="18" charset="2"/>
              </a:rPr>
              <a:t>。</a:t>
            </a:r>
            <a:endParaRPr lang="zh-CN" altLang="en-US" sz="2800" dirty="0">
              <a:solidFill>
                <a:srgbClr val="0000FF"/>
              </a:solidFill>
              <a:latin typeface="Century Schoolbook" panose="02040604050505020304" pitchFamily="18" charset="0"/>
            </a:endParaRPr>
          </a:p>
        </p:txBody>
      </p:sp>
      <p:grpSp>
        <p:nvGrpSpPr>
          <p:cNvPr id="3" name="Group 17"/>
          <p:cNvGrpSpPr>
            <a:grpSpLocks/>
          </p:cNvGrpSpPr>
          <p:nvPr/>
        </p:nvGrpSpPr>
        <p:grpSpPr bwMode="auto">
          <a:xfrm>
            <a:off x="6976559" y="1995768"/>
            <a:ext cx="2667000" cy="2997200"/>
            <a:chOff x="1824" y="2256"/>
            <a:chExt cx="1680" cy="1888"/>
          </a:xfrm>
        </p:grpSpPr>
        <p:sp>
          <p:nvSpPr>
            <p:cNvPr id="4" name="Freeform 18"/>
            <p:cNvSpPr>
              <a:spLocks/>
            </p:cNvSpPr>
            <p:nvPr/>
          </p:nvSpPr>
          <p:spPr bwMode="auto">
            <a:xfrm>
              <a:off x="2489" y="2682"/>
              <a:ext cx="727" cy="1158"/>
            </a:xfrm>
            <a:custGeom>
              <a:avLst/>
              <a:gdLst>
                <a:gd name="T0" fmla="*/ 0 w 727"/>
                <a:gd name="T1" fmla="*/ 0 h 1158"/>
                <a:gd name="T2" fmla="*/ 727 w 727"/>
                <a:gd name="T3" fmla="*/ 6 h 1158"/>
                <a:gd name="T4" fmla="*/ 7 w 727"/>
                <a:gd name="T5" fmla="*/ 1158 h 1158"/>
                <a:gd name="T6" fmla="*/ 7 w 727"/>
                <a:gd name="T7" fmla="*/ 6 h 11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1158">
                  <a:moveTo>
                    <a:pt x="0" y="0"/>
                  </a:moveTo>
                  <a:lnTo>
                    <a:pt x="727" y="6"/>
                  </a:lnTo>
                  <a:lnTo>
                    <a:pt x="7" y="1158"/>
                  </a:lnTo>
                  <a:lnTo>
                    <a:pt x="7" y="6"/>
                  </a:lnTo>
                </a:path>
              </a:pathLst>
            </a:custGeom>
            <a:noFill/>
            <a:ln w="28575" cap="flat" cmpd="sng">
              <a:solidFill>
                <a:srgbClr val="0000FF"/>
              </a:solidFill>
              <a:prstDash val="solid"/>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19"/>
            <p:cNvSpPr>
              <a:spLocks noChangeShapeType="1"/>
            </p:cNvSpPr>
            <p:nvPr/>
          </p:nvSpPr>
          <p:spPr bwMode="auto">
            <a:xfrm flipV="1">
              <a:off x="2112" y="2352"/>
              <a:ext cx="0" cy="1584"/>
            </a:xfrm>
            <a:prstGeom prst="line">
              <a:avLst/>
            </a:prstGeom>
            <a:noFill/>
            <a:ln w="19050">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20"/>
            <p:cNvSpPr>
              <a:spLocks noChangeShapeType="1"/>
            </p:cNvSpPr>
            <p:nvPr/>
          </p:nvSpPr>
          <p:spPr bwMode="auto">
            <a:xfrm flipV="1">
              <a:off x="2784" y="2304"/>
              <a:ext cx="0" cy="1632"/>
            </a:xfrm>
            <a:prstGeom prst="line">
              <a:avLst/>
            </a:prstGeom>
            <a:noFill/>
            <a:ln w="19050">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21"/>
            <p:cNvSpPr>
              <a:spLocks noChangeShapeType="1"/>
            </p:cNvSpPr>
            <p:nvPr/>
          </p:nvSpPr>
          <p:spPr bwMode="auto">
            <a:xfrm flipV="1">
              <a:off x="3504" y="2304"/>
              <a:ext cx="0" cy="1584"/>
            </a:xfrm>
            <a:prstGeom prst="line">
              <a:avLst/>
            </a:prstGeom>
            <a:noFill/>
            <a:ln w="19050">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rc 22"/>
            <p:cNvSpPr>
              <a:spLocks/>
            </p:cNvSpPr>
            <p:nvPr/>
          </p:nvSpPr>
          <p:spPr bwMode="auto">
            <a:xfrm flipV="1">
              <a:off x="2352" y="2838"/>
              <a:ext cx="288" cy="129"/>
            </a:xfrm>
            <a:custGeom>
              <a:avLst/>
              <a:gdLst>
                <a:gd name="T0" fmla="*/ 9 w 43200"/>
                <a:gd name="T1" fmla="*/ 129 h 28952"/>
                <a:gd name="T2" fmla="*/ 288 w 43200"/>
                <a:gd name="T3" fmla="*/ 96 h 28952"/>
                <a:gd name="T4" fmla="*/ 144 w 43200"/>
                <a:gd name="T5" fmla="*/ 96 h 28952"/>
                <a:gd name="T6" fmla="*/ 0 60000 65536"/>
                <a:gd name="T7" fmla="*/ 0 60000 65536"/>
                <a:gd name="T8" fmla="*/ 0 60000 65536"/>
              </a:gdLst>
              <a:ahLst/>
              <a:cxnLst>
                <a:cxn ang="T6">
                  <a:pos x="T0" y="T1"/>
                </a:cxn>
                <a:cxn ang="T7">
                  <a:pos x="T2" y="T3"/>
                </a:cxn>
                <a:cxn ang="T8">
                  <a:pos x="T4" y="T5"/>
                </a:cxn>
              </a:cxnLst>
              <a:rect l="0" t="0" r="r" b="b"/>
              <a:pathLst>
                <a:path w="43200" h="28952" fill="none" extrusionOk="0">
                  <a:moveTo>
                    <a:pt x="1289" y="28952"/>
                  </a:moveTo>
                  <a:cubicBezTo>
                    <a:pt x="436" y="26594"/>
                    <a:pt x="0" y="24106"/>
                    <a:pt x="0" y="21600"/>
                  </a:cubicBezTo>
                  <a:cubicBezTo>
                    <a:pt x="0" y="9670"/>
                    <a:pt x="9670" y="0"/>
                    <a:pt x="21600" y="0"/>
                  </a:cubicBezTo>
                  <a:cubicBezTo>
                    <a:pt x="33529" y="-1"/>
                    <a:pt x="43199" y="9670"/>
                    <a:pt x="43200" y="21599"/>
                  </a:cubicBezTo>
                </a:path>
                <a:path w="43200" h="28952" stroke="0" extrusionOk="0">
                  <a:moveTo>
                    <a:pt x="1289" y="28952"/>
                  </a:moveTo>
                  <a:cubicBezTo>
                    <a:pt x="436" y="26594"/>
                    <a:pt x="0" y="24106"/>
                    <a:pt x="0" y="21600"/>
                  </a:cubicBezTo>
                  <a:cubicBezTo>
                    <a:pt x="0" y="9670"/>
                    <a:pt x="9670" y="0"/>
                    <a:pt x="21600" y="0"/>
                  </a:cubicBezTo>
                  <a:cubicBezTo>
                    <a:pt x="33529" y="-1"/>
                    <a:pt x="43199" y="9670"/>
                    <a:pt x="43200" y="21599"/>
                  </a:cubicBezTo>
                  <a:lnTo>
                    <a:pt x="21600" y="21600"/>
                  </a:lnTo>
                  <a:lnTo>
                    <a:pt x="1289" y="28952"/>
                  </a:lnTo>
                  <a:close/>
                </a:path>
              </a:pathLst>
            </a:custGeom>
            <a:noFill/>
            <a:ln w="19050">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23"/>
            <p:cNvGraphicFramePr>
              <a:graphicFrameLocks noChangeAspect="1"/>
            </p:cNvGraphicFramePr>
            <p:nvPr/>
          </p:nvGraphicFramePr>
          <p:xfrm>
            <a:off x="1824" y="2256"/>
            <a:ext cx="264" cy="240"/>
          </p:xfrm>
          <a:graphic>
            <a:graphicData uri="http://schemas.openxmlformats.org/presentationml/2006/ole">
              <mc:AlternateContent xmlns:mc="http://schemas.openxmlformats.org/markup-compatibility/2006">
                <mc:Choice xmlns:v="urn:schemas-microsoft-com:vml" Requires="v">
                  <p:oleObj spid="_x0000_s286461" name="公式" r:id="rId4" imgW="418918" imgH="380835" progId="Equation.3">
                    <p:embed/>
                  </p:oleObj>
                </mc:Choice>
                <mc:Fallback>
                  <p:oleObj name="公式" r:id="rId4" imgW="418918" imgH="380835" progId="Equation.3">
                    <p:embed/>
                    <p:pic>
                      <p:nvPicPr>
                        <p:cNvPr id="9"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256"/>
                          <a:ext cx="2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8"/>
            <p:cNvGraphicFramePr>
              <a:graphicFrameLocks noChangeAspect="1"/>
            </p:cNvGraphicFramePr>
            <p:nvPr/>
          </p:nvGraphicFramePr>
          <p:xfrm>
            <a:off x="2304" y="2448"/>
            <a:ext cx="159" cy="255"/>
          </p:xfrm>
          <a:graphic>
            <a:graphicData uri="http://schemas.openxmlformats.org/presentationml/2006/ole">
              <mc:AlternateContent xmlns:mc="http://schemas.openxmlformats.org/markup-compatibility/2006">
                <mc:Choice xmlns:v="urn:schemas-microsoft-com:vml" Requires="v">
                  <p:oleObj spid="_x0000_s286462" name="公式" r:id="rId6" imgW="253780" imgH="406048" progId="Equation.3">
                    <p:embed/>
                  </p:oleObj>
                </mc:Choice>
                <mc:Fallback>
                  <p:oleObj name="公式" r:id="rId6" imgW="253780" imgH="406048" progId="Equation.3">
                    <p:embed/>
                    <p:pic>
                      <p:nvPicPr>
                        <p:cNvPr id="14"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2448"/>
                          <a:ext cx="15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29"/>
            <p:cNvGraphicFramePr>
              <a:graphicFrameLocks noChangeAspect="1"/>
            </p:cNvGraphicFramePr>
            <p:nvPr/>
          </p:nvGraphicFramePr>
          <p:xfrm>
            <a:off x="3264" y="2496"/>
            <a:ext cx="144" cy="176"/>
          </p:xfrm>
          <a:graphic>
            <a:graphicData uri="http://schemas.openxmlformats.org/presentationml/2006/ole">
              <mc:AlternateContent xmlns:mc="http://schemas.openxmlformats.org/markup-compatibility/2006">
                <mc:Choice xmlns:v="urn:schemas-microsoft-com:vml" Requires="v">
                  <p:oleObj spid="_x0000_s286463" name="公式" r:id="rId8" imgW="228600" imgH="279400" progId="Equation.3">
                    <p:embed/>
                  </p:oleObj>
                </mc:Choice>
                <mc:Fallback>
                  <p:oleObj name="公式" r:id="rId8" imgW="228600" imgH="279400" progId="Equation.3">
                    <p:embed/>
                    <p:pic>
                      <p:nvPicPr>
                        <p:cNvPr id="15"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4" y="2496"/>
                          <a:ext cx="14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30"/>
            <p:cNvGraphicFramePr>
              <a:graphicFrameLocks noChangeAspect="1"/>
            </p:cNvGraphicFramePr>
            <p:nvPr>
              <p:extLst>
                <p:ext uri="{D42A27DB-BD31-4B8C-83A1-F6EECF244321}">
                  <p14:modId xmlns:p14="http://schemas.microsoft.com/office/powerpoint/2010/main" val="899277824"/>
                </p:ext>
              </p:extLst>
            </p:nvPr>
          </p:nvGraphicFramePr>
          <p:xfrm>
            <a:off x="2406" y="3852"/>
            <a:ext cx="266" cy="292"/>
          </p:xfrm>
          <a:graphic>
            <a:graphicData uri="http://schemas.openxmlformats.org/presentationml/2006/ole">
              <mc:AlternateContent xmlns:mc="http://schemas.openxmlformats.org/markup-compatibility/2006">
                <mc:Choice xmlns:v="urn:schemas-microsoft-com:vml" Requires="v">
                  <p:oleObj spid="_x0000_s286464" name="Equation" r:id="rId10" imgW="126720" imgH="139680" progId="Equation.DSMT4">
                    <p:embed/>
                  </p:oleObj>
                </mc:Choice>
                <mc:Fallback>
                  <p:oleObj name="Equation" r:id="rId10" imgW="126720" imgH="139680" progId="Equation.DSMT4">
                    <p:embed/>
                    <p:pic>
                      <p:nvPicPr>
                        <p:cNvPr id="16" name="Object 30"/>
                        <p:cNvPicPr>
                          <a:picLocks noChangeAspect="1" noChangeArrowheads="1"/>
                        </p:cNvPicPr>
                        <p:nvPr/>
                      </p:nvPicPr>
                      <p:blipFill>
                        <a:blip r:embed="rId11"/>
                        <a:srcRect/>
                        <a:stretch>
                          <a:fillRect/>
                        </a:stretch>
                      </p:blipFill>
                      <p:spPr bwMode="auto">
                        <a:xfrm>
                          <a:off x="2406" y="3852"/>
                          <a:ext cx="266" cy="292"/>
                        </a:xfrm>
                        <a:prstGeom prst="rect">
                          <a:avLst/>
                        </a:prstGeom>
                        <a:noFill/>
                        <a:ln>
                          <a:noFill/>
                        </a:ln>
                        <a:effectLst/>
                        <a:extLst/>
                      </p:spPr>
                    </p:pic>
                  </p:oleObj>
                </mc:Fallback>
              </mc:AlternateContent>
            </a:graphicData>
          </a:graphic>
        </p:graphicFrame>
        <p:graphicFrame>
          <p:nvGraphicFramePr>
            <p:cNvPr id="17" name="Object 31"/>
            <p:cNvGraphicFramePr>
              <a:graphicFrameLocks noChangeAspect="1"/>
            </p:cNvGraphicFramePr>
            <p:nvPr>
              <p:extLst>
                <p:ext uri="{D42A27DB-BD31-4B8C-83A1-F6EECF244321}">
                  <p14:modId xmlns:p14="http://schemas.microsoft.com/office/powerpoint/2010/main" val="385641802"/>
                </p:ext>
              </p:extLst>
            </p:nvPr>
          </p:nvGraphicFramePr>
          <p:xfrm>
            <a:off x="2208" y="2957"/>
            <a:ext cx="223" cy="176"/>
          </p:xfrm>
          <a:graphic>
            <a:graphicData uri="http://schemas.openxmlformats.org/presentationml/2006/ole">
              <mc:AlternateContent xmlns:mc="http://schemas.openxmlformats.org/markup-compatibility/2006">
                <mc:Choice xmlns:v="urn:schemas-microsoft-com:vml" Requires="v">
                  <p:oleObj spid="_x0000_s286465" name="公式" r:id="rId12" imgW="355446" imgH="279279" progId="Equation.3">
                    <p:embed/>
                  </p:oleObj>
                </mc:Choice>
                <mc:Fallback>
                  <p:oleObj name="公式" r:id="rId12" imgW="355446" imgH="279279" progId="Equation.3">
                    <p:embed/>
                    <p:pic>
                      <p:nvPicPr>
                        <p:cNvPr id="17"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8" y="2957"/>
                          <a:ext cx="223"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 name="矩形 18"/>
          <p:cNvSpPr/>
          <p:nvPr/>
        </p:nvSpPr>
        <p:spPr>
          <a:xfrm>
            <a:off x="2006510" y="3232582"/>
            <a:ext cx="4146036" cy="954107"/>
          </a:xfrm>
          <a:prstGeom prst="rect">
            <a:avLst/>
          </a:prstGeom>
        </p:spPr>
        <p:txBody>
          <a:bodyPr wrap="square">
            <a:spAutoFit/>
          </a:bodyPr>
          <a:lstStyle/>
          <a:p>
            <a:r>
              <a:rPr kumimoji="1" lang="en-US" altLang="zh-CN" sz="2800" b="1" i="1" dirty="0">
                <a:solidFill>
                  <a:srgbClr val="FF00FF"/>
                </a:solidFill>
              </a:rPr>
              <a:t>ab</a:t>
            </a:r>
            <a:r>
              <a:rPr kumimoji="1" lang="zh-CN" altLang="en-US" sz="2800" b="1" dirty="0">
                <a:solidFill>
                  <a:srgbClr val="FF00FF"/>
                </a:solidFill>
                <a:latin typeface="宋体" panose="02010600030101010101" pitchFamily="2" charset="-122"/>
              </a:rPr>
              <a:t>导线没有</a:t>
            </a:r>
            <a:r>
              <a:rPr lang="zh-CN" altLang="en-US" sz="2800" b="1" dirty="0">
                <a:solidFill>
                  <a:srgbClr val="FF00FF"/>
                </a:solidFill>
                <a:latin typeface="Calibri" panose="020F0502020204030204" pitchFamily="34" charset="0"/>
              </a:rPr>
              <a:t>切割磁力线，其</a:t>
            </a:r>
            <a:r>
              <a:rPr kumimoji="1" lang="zh-CN" altLang="en-US" sz="2800" b="1" dirty="0">
                <a:solidFill>
                  <a:srgbClr val="FF00FF"/>
                </a:solidFill>
                <a:latin typeface="宋体" panose="02010600030101010101" pitchFamily="2" charset="-122"/>
              </a:rPr>
              <a:t>动生电动势为零</a:t>
            </a:r>
          </a:p>
        </p:txBody>
      </p:sp>
      <p:sp>
        <p:nvSpPr>
          <p:cNvPr id="51" name="Text Box 34"/>
          <p:cNvSpPr txBox="1">
            <a:spLocks noChangeArrowheads="1"/>
          </p:cNvSpPr>
          <p:nvPr/>
        </p:nvSpPr>
        <p:spPr bwMode="auto">
          <a:xfrm rot="2700000">
            <a:off x="9060728" y="2970574"/>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2" name="Object 18"/>
          <p:cNvGraphicFramePr>
            <a:graphicFrameLocks noChangeAspect="1"/>
          </p:cNvGraphicFramePr>
          <p:nvPr>
            <p:extLst>
              <p:ext uri="{D42A27DB-BD31-4B8C-83A1-F6EECF244321}">
                <p14:modId xmlns:p14="http://schemas.microsoft.com/office/powerpoint/2010/main" val="3993032403"/>
              </p:ext>
            </p:extLst>
          </p:nvPr>
        </p:nvGraphicFramePr>
        <p:xfrm>
          <a:off x="8948867" y="3300694"/>
          <a:ext cx="428625" cy="539750"/>
        </p:xfrm>
        <a:graphic>
          <a:graphicData uri="http://schemas.openxmlformats.org/presentationml/2006/ole">
            <mc:AlternateContent xmlns:mc="http://schemas.openxmlformats.org/markup-compatibility/2006">
              <mc:Choice xmlns:v="urn:schemas-microsoft-com:vml" Requires="v">
                <p:oleObj spid="_x0000_s286466" name="公式" r:id="rId14" imgW="126720" imgH="177480" progId="Equation.3">
                  <p:embed/>
                </p:oleObj>
              </mc:Choice>
              <mc:Fallback>
                <p:oleObj name="公式" r:id="rId14" imgW="126720" imgH="177480" progId="Equation.3">
                  <p:embed/>
                  <p:pic>
                    <p:nvPicPr>
                      <p:cNvPr id="44" name="Object 18"/>
                      <p:cNvPicPr>
                        <a:picLocks noChangeAspect="1" noChangeArrowheads="1"/>
                      </p:cNvPicPr>
                      <p:nvPr/>
                    </p:nvPicPr>
                    <p:blipFill>
                      <a:blip r:embed="rId15"/>
                      <a:srcRect/>
                      <a:stretch>
                        <a:fillRect/>
                      </a:stretch>
                    </p:blipFill>
                    <p:spPr bwMode="auto">
                      <a:xfrm>
                        <a:off x="8948867" y="3300694"/>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Line 25"/>
          <p:cNvSpPr>
            <a:spLocks noChangeShapeType="1"/>
          </p:cNvSpPr>
          <p:nvPr/>
        </p:nvSpPr>
        <p:spPr bwMode="auto">
          <a:xfrm flipV="1">
            <a:off x="8743501" y="3848540"/>
            <a:ext cx="776673" cy="14965"/>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5" name="Object 18"/>
          <p:cNvGraphicFramePr>
            <a:graphicFrameLocks noChangeAspect="1"/>
          </p:cNvGraphicFramePr>
          <p:nvPr>
            <p:extLst>
              <p:ext uri="{D42A27DB-BD31-4B8C-83A1-F6EECF244321}">
                <p14:modId xmlns:p14="http://schemas.microsoft.com/office/powerpoint/2010/main" val="2269151413"/>
              </p:ext>
            </p:extLst>
          </p:nvPr>
        </p:nvGraphicFramePr>
        <p:xfrm>
          <a:off x="9154393" y="3835626"/>
          <a:ext cx="1157288" cy="655637"/>
        </p:xfrm>
        <a:graphic>
          <a:graphicData uri="http://schemas.openxmlformats.org/presentationml/2006/ole">
            <mc:AlternateContent xmlns:mc="http://schemas.openxmlformats.org/markup-compatibility/2006">
              <mc:Choice xmlns:v="urn:schemas-microsoft-com:vml" Requires="v">
                <p:oleObj spid="_x0000_s286467" name="公式" r:id="rId16" imgW="342720" imgH="215640" progId="Equation.3">
                  <p:embed/>
                </p:oleObj>
              </mc:Choice>
              <mc:Fallback>
                <p:oleObj name="公式" r:id="rId16" imgW="342720" imgH="215640" progId="Equation.3">
                  <p:embed/>
                  <p:pic>
                    <p:nvPicPr>
                      <p:cNvPr id="47" name="Object 18"/>
                      <p:cNvPicPr>
                        <a:picLocks noChangeAspect="1" noChangeArrowheads="1"/>
                      </p:cNvPicPr>
                      <p:nvPr/>
                    </p:nvPicPr>
                    <p:blipFill>
                      <a:blip r:embed="rId17"/>
                      <a:srcRect/>
                      <a:stretch>
                        <a:fillRect/>
                      </a:stretch>
                    </p:blipFill>
                    <p:spPr bwMode="auto">
                      <a:xfrm>
                        <a:off x="9154393" y="3835626"/>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8" name="Group 25"/>
          <p:cNvGrpSpPr>
            <a:grpSpLocks/>
          </p:cNvGrpSpPr>
          <p:nvPr/>
        </p:nvGrpSpPr>
        <p:grpSpPr bwMode="auto">
          <a:xfrm>
            <a:off x="8052452" y="4716548"/>
            <a:ext cx="2227551" cy="1109833"/>
            <a:chOff x="2016" y="3600"/>
            <a:chExt cx="1008" cy="580"/>
          </a:xfrm>
        </p:grpSpPr>
        <p:sp>
          <p:nvSpPr>
            <p:cNvPr id="59"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9"/>
            <p:cNvSpPr>
              <a:spLocks noChangeShapeType="1"/>
            </p:cNvSpPr>
            <p:nvPr/>
          </p:nvSpPr>
          <p:spPr bwMode="auto">
            <a:xfrm>
              <a:off x="2544" y="3936"/>
              <a:ext cx="48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20"/>
            <p:cNvSpPr>
              <a:spLocks noChangeShapeType="1"/>
            </p:cNvSpPr>
            <p:nvPr/>
          </p:nvSpPr>
          <p:spPr bwMode="auto">
            <a:xfrm flipH="1">
              <a:off x="2016" y="393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4"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65"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66"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69" name="Freeform 36"/>
          <p:cNvSpPr>
            <a:spLocks/>
          </p:cNvSpPr>
          <p:nvPr/>
        </p:nvSpPr>
        <p:spPr bwMode="auto">
          <a:xfrm>
            <a:off x="8052253" y="4002144"/>
            <a:ext cx="268896" cy="108367"/>
          </a:xfrm>
          <a:custGeom>
            <a:avLst/>
            <a:gdLst>
              <a:gd name="T0" fmla="*/ 0 w 110"/>
              <a:gd name="T1" fmla="*/ 49 h 74"/>
              <a:gd name="T2" fmla="*/ 100 w 110"/>
              <a:gd name="T3" fmla="*/ 36 h 74"/>
              <a:gd name="T4" fmla="*/ 100 w 110"/>
              <a:gd name="T5" fmla="*/ 74 h 74"/>
              <a:gd name="T6" fmla="*/ 0 60000 65536"/>
              <a:gd name="T7" fmla="*/ 0 60000 65536"/>
              <a:gd name="T8" fmla="*/ 0 60000 65536"/>
              <a:gd name="T9" fmla="*/ 0 w 110"/>
              <a:gd name="T10" fmla="*/ 0 h 74"/>
              <a:gd name="T11" fmla="*/ 110 w 110"/>
              <a:gd name="T12" fmla="*/ 74 h 74"/>
            </a:gdLst>
            <a:ahLst/>
            <a:cxnLst>
              <a:cxn ang="T6">
                <a:pos x="T0" y="T1"/>
              </a:cxn>
              <a:cxn ang="T7">
                <a:pos x="T2" y="T3"/>
              </a:cxn>
              <a:cxn ang="T8">
                <a:pos x="T4" y="T5"/>
              </a:cxn>
            </a:cxnLst>
            <a:rect l="T9" t="T10" r="T11" b="T12"/>
            <a:pathLst>
              <a:path w="110" h="74">
                <a:moveTo>
                  <a:pt x="0" y="49"/>
                </a:moveTo>
                <a:cubicBezTo>
                  <a:pt x="32" y="28"/>
                  <a:pt x="55" y="0"/>
                  <a:pt x="100" y="36"/>
                </a:cubicBezTo>
                <a:cubicBezTo>
                  <a:pt x="110" y="44"/>
                  <a:pt x="100" y="61"/>
                  <a:pt x="100" y="74"/>
                </a:cubicBezTo>
              </a:path>
            </a:pathLst>
          </a:custGeom>
          <a:noFill/>
          <a:ln w="28575">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0" name="Object 5"/>
          <p:cNvGraphicFramePr>
            <a:graphicFrameLocks noChangeAspect="1"/>
          </p:cNvGraphicFramePr>
          <p:nvPr>
            <p:extLst>
              <p:ext uri="{D42A27DB-BD31-4B8C-83A1-F6EECF244321}">
                <p14:modId xmlns:p14="http://schemas.microsoft.com/office/powerpoint/2010/main" val="2570447616"/>
              </p:ext>
            </p:extLst>
          </p:nvPr>
        </p:nvGraphicFramePr>
        <p:xfrm>
          <a:off x="8018277" y="3614324"/>
          <a:ext cx="378826" cy="345523"/>
        </p:xfrm>
        <a:graphic>
          <a:graphicData uri="http://schemas.openxmlformats.org/presentationml/2006/ole">
            <mc:AlternateContent xmlns:mc="http://schemas.openxmlformats.org/markup-compatibility/2006">
              <mc:Choice xmlns:v="urn:schemas-microsoft-com:vml" Requires="v">
                <p:oleObj spid="_x0000_s286468" name="公式" r:id="rId18" imgW="152280" imgH="139680" progId="Equation.3">
                  <p:embed/>
                </p:oleObj>
              </mc:Choice>
              <mc:Fallback>
                <p:oleObj name="公式" r:id="rId18" imgW="152280" imgH="139680" progId="Equation.3">
                  <p:embed/>
                  <p:pic>
                    <p:nvPicPr>
                      <p:cNvPr id="19"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18277" y="3614324"/>
                        <a:ext cx="378826" cy="345523"/>
                      </a:xfrm>
                      <a:prstGeom prst="rect">
                        <a:avLst/>
                      </a:prstGeom>
                      <a:noFill/>
                      <a:ln>
                        <a:noFill/>
                      </a:ln>
                      <a:effectLst/>
                      <a:extLst/>
                    </p:spPr>
                  </p:pic>
                </p:oleObj>
              </mc:Fallback>
            </mc:AlternateContent>
          </a:graphicData>
        </a:graphic>
      </p:graphicFrame>
      <p:graphicFrame>
        <p:nvGraphicFramePr>
          <p:cNvPr id="34" name="Object 1027"/>
          <p:cNvGraphicFramePr>
            <a:graphicFrameLocks noChangeAspect="1"/>
          </p:cNvGraphicFramePr>
          <p:nvPr>
            <p:extLst>
              <p:ext uri="{D42A27DB-BD31-4B8C-83A1-F6EECF244321}">
                <p14:modId xmlns:p14="http://schemas.microsoft.com/office/powerpoint/2010/main" val="159505022"/>
              </p:ext>
            </p:extLst>
          </p:nvPr>
        </p:nvGraphicFramePr>
        <p:xfrm>
          <a:off x="7433915" y="5903252"/>
          <a:ext cx="2877766" cy="769193"/>
        </p:xfrm>
        <a:graphic>
          <a:graphicData uri="http://schemas.openxmlformats.org/presentationml/2006/ole">
            <mc:AlternateContent xmlns:mc="http://schemas.openxmlformats.org/markup-compatibility/2006">
              <mc:Choice xmlns:v="urn:schemas-microsoft-com:vml" Requires="v">
                <p:oleObj spid="_x0000_s286469" name="公式" r:id="rId20" imgW="990360" imgH="253800" progId="Equation.3">
                  <p:embed/>
                </p:oleObj>
              </mc:Choice>
              <mc:Fallback>
                <p:oleObj name="公式" r:id="rId20" imgW="990360" imgH="253800" progId="Equation.3">
                  <p:embed/>
                  <p:pic>
                    <p:nvPicPr>
                      <p:cNvPr id="28" name="Object 1027"/>
                      <p:cNvPicPr>
                        <a:picLocks noChangeAspect="1" noChangeArrowheads="1"/>
                      </p:cNvPicPr>
                      <p:nvPr/>
                    </p:nvPicPr>
                    <p:blipFill>
                      <a:blip r:embed="rId21"/>
                      <a:srcRect/>
                      <a:stretch>
                        <a:fillRect/>
                      </a:stretch>
                    </p:blipFill>
                    <p:spPr bwMode="auto">
                      <a:xfrm>
                        <a:off x="7433915" y="5903252"/>
                        <a:ext cx="2877766" cy="769193"/>
                      </a:xfrm>
                      <a:prstGeom prst="rect">
                        <a:avLst/>
                      </a:prstGeom>
                      <a:solidFill>
                        <a:srgbClr val="00FF00"/>
                      </a:solidFill>
                      <a:ln>
                        <a:noFill/>
                      </a:ln>
                      <a:effectLst/>
                      <a:extLst/>
                    </p:spPr>
                  </p:pic>
                </p:oleObj>
              </mc:Fallback>
            </mc:AlternateContent>
          </a:graphicData>
        </a:graphic>
      </p:graphicFrame>
      <p:graphicFrame>
        <p:nvGraphicFramePr>
          <p:cNvPr id="35" name="Object 18"/>
          <p:cNvGraphicFramePr>
            <a:graphicFrameLocks noChangeAspect="1"/>
          </p:cNvGraphicFramePr>
          <p:nvPr>
            <p:extLst>
              <p:ext uri="{D42A27DB-BD31-4B8C-83A1-F6EECF244321}">
                <p14:modId xmlns:p14="http://schemas.microsoft.com/office/powerpoint/2010/main" val="1493784207"/>
              </p:ext>
            </p:extLst>
          </p:nvPr>
        </p:nvGraphicFramePr>
        <p:xfrm>
          <a:off x="2038975" y="3983795"/>
          <a:ext cx="1157288" cy="655637"/>
        </p:xfrm>
        <a:graphic>
          <a:graphicData uri="http://schemas.openxmlformats.org/presentationml/2006/ole">
            <mc:AlternateContent xmlns:mc="http://schemas.openxmlformats.org/markup-compatibility/2006">
              <mc:Choice xmlns:v="urn:schemas-microsoft-com:vml" Requires="v">
                <p:oleObj spid="_x0000_s286470" name="公式" r:id="rId22" imgW="342720" imgH="215640" progId="Equation.3">
                  <p:embed/>
                </p:oleObj>
              </mc:Choice>
              <mc:Fallback>
                <p:oleObj name="公式" r:id="rId22" imgW="342720" imgH="215640" progId="Equation.3">
                  <p:embed/>
                  <p:pic>
                    <p:nvPicPr>
                      <p:cNvPr id="55" name="Object 18"/>
                      <p:cNvPicPr>
                        <a:picLocks noChangeAspect="1" noChangeArrowheads="1"/>
                      </p:cNvPicPr>
                      <p:nvPr/>
                    </p:nvPicPr>
                    <p:blipFill>
                      <a:blip r:embed="rId17"/>
                      <a:srcRect/>
                      <a:stretch>
                        <a:fillRect/>
                      </a:stretch>
                    </p:blipFill>
                    <p:spPr bwMode="auto">
                      <a:xfrm>
                        <a:off x="2038975" y="3983795"/>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矩形 35"/>
          <p:cNvSpPr/>
          <p:nvPr/>
        </p:nvSpPr>
        <p:spPr>
          <a:xfrm>
            <a:off x="3159329" y="4116211"/>
            <a:ext cx="2598430" cy="523220"/>
          </a:xfrm>
          <a:prstGeom prst="rect">
            <a:avLst/>
          </a:prstGeom>
        </p:spPr>
        <p:txBody>
          <a:bodyPr wrap="square">
            <a:spAutoFit/>
          </a:bodyPr>
          <a:lstStyle/>
          <a:p>
            <a:r>
              <a:rPr kumimoji="1" lang="zh-CN" altLang="en-US" sz="2800" b="1" dirty="0">
                <a:solidFill>
                  <a:srgbClr val="009900"/>
                </a:solidFill>
              </a:rPr>
              <a:t>平行于</a:t>
            </a:r>
            <a:r>
              <a:rPr kumimoji="1" lang="en-US" altLang="zh-CN" sz="2800" b="1" i="1" dirty="0" err="1">
                <a:solidFill>
                  <a:srgbClr val="009900"/>
                </a:solidFill>
              </a:rPr>
              <a:t>bc</a:t>
            </a:r>
            <a:r>
              <a:rPr kumimoji="1" lang="zh-CN" altLang="en-US" sz="2800" b="1" dirty="0">
                <a:solidFill>
                  <a:srgbClr val="009900"/>
                </a:solidFill>
                <a:latin typeface="宋体" panose="02010600030101010101" pitchFamily="2" charset="-122"/>
              </a:rPr>
              <a:t>导线</a:t>
            </a:r>
          </a:p>
        </p:txBody>
      </p:sp>
      <p:graphicFrame>
        <p:nvGraphicFramePr>
          <p:cNvPr id="37" name="Object 1027"/>
          <p:cNvGraphicFramePr>
            <a:graphicFrameLocks noChangeAspect="1"/>
          </p:cNvGraphicFramePr>
          <p:nvPr>
            <p:extLst>
              <p:ext uri="{D42A27DB-BD31-4B8C-83A1-F6EECF244321}">
                <p14:modId xmlns:p14="http://schemas.microsoft.com/office/powerpoint/2010/main" val="3116851113"/>
              </p:ext>
            </p:extLst>
          </p:nvPr>
        </p:nvGraphicFramePr>
        <p:xfrm>
          <a:off x="1696130" y="4547171"/>
          <a:ext cx="6136914" cy="723482"/>
        </p:xfrm>
        <a:graphic>
          <a:graphicData uri="http://schemas.openxmlformats.org/presentationml/2006/ole">
            <mc:AlternateContent xmlns:mc="http://schemas.openxmlformats.org/markup-compatibility/2006">
              <mc:Choice xmlns:v="urn:schemas-microsoft-com:vml" Requires="v">
                <p:oleObj spid="_x0000_s286471" name="Equation" r:id="rId23" imgW="2247840" imgH="253800" progId="Equation.DSMT4">
                  <p:embed/>
                </p:oleObj>
              </mc:Choice>
              <mc:Fallback>
                <p:oleObj name="Equation" r:id="rId23" imgW="2247840" imgH="253800" progId="Equation.DSMT4">
                  <p:embed/>
                  <p:pic>
                    <p:nvPicPr>
                      <p:cNvPr id="34" name="Object 1027"/>
                      <p:cNvPicPr>
                        <a:picLocks noChangeAspect="1" noChangeArrowheads="1"/>
                      </p:cNvPicPr>
                      <p:nvPr/>
                    </p:nvPicPr>
                    <p:blipFill>
                      <a:blip r:embed="rId24"/>
                      <a:srcRect/>
                      <a:stretch>
                        <a:fillRect/>
                      </a:stretch>
                    </p:blipFill>
                    <p:spPr bwMode="auto">
                      <a:xfrm>
                        <a:off x="1696130" y="4547171"/>
                        <a:ext cx="6136914" cy="723482"/>
                      </a:xfrm>
                      <a:prstGeom prst="rect">
                        <a:avLst/>
                      </a:prstGeom>
                      <a:noFill/>
                      <a:ln>
                        <a:noFill/>
                      </a:ln>
                      <a:effectLst/>
                      <a:extLst/>
                    </p:spPr>
                  </p:pic>
                </p:oleObj>
              </mc:Fallback>
            </mc:AlternateContent>
          </a:graphicData>
        </a:graphic>
      </p:graphicFrame>
      <p:graphicFrame>
        <p:nvGraphicFramePr>
          <p:cNvPr id="38" name="Object 1026"/>
          <p:cNvGraphicFramePr>
            <a:graphicFrameLocks/>
          </p:cNvGraphicFramePr>
          <p:nvPr>
            <p:extLst>
              <p:ext uri="{D42A27DB-BD31-4B8C-83A1-F6EECF244321}">
                <p14:modId xmlns:p14="http://schemas.microsoft.com/office/powerpoint/2010/main" val="2649031774"/>
              </p:ext>
            </p:extLst>
          </p:nvPr>
        </p:nvGraphicFramePr>
        <p:xfrm>
          <a:off x="2076358" y="5155374"/>
          <a:ext cx="3992562" cy="1143000"/>
        </p:xfrm>
        <a:graphic>
          <a:graphicData uri="http://schemas.openxmlformats.org/presentationml/2006/ole">
            <mc:AlternateContent xmlns:mc="http://schemas.openxmlformats.org/markup-compatibility/2006">
              <mc:Choice xmlns:v="urn:schemas-microsoft-com:vml" Requires="v">
                <p:oleObj spid="_x0000_s286472" name="Equation" r:id="rId25" imgW="1447560" imgH="419040" progId="Equation.DSMT4">
                  <p:embed/>
                </p:oleObj>
              </mc:Choice>
              <mc:Fallback>
                <p:oleObj name="Equation" r:id="rId25" imgW="1447560" imgH="419040" progId="Equation.DSMT4">
                  <p:embed/>
                  <p:pic>
                    <p:nvPicPr>
                      <p:cNvPr id="73" name="Object 1026"/>
                      <p:cNvPicPr>
                        <a:picLocks noChangeArrowheads="1"/>
                      </p:cNvPicPr>
                      <p:nvPr/>
                    </p:nvPicPr>
                    <p:blipFill>
                      <a:blip r:embed="rId26"/>
                      <a:srcRect/>
                      <a:stretch>
                        <a:fillRect/>
                      </a:stretch>
                    </p:blipFill>
                    <p:spPr bwMode="auto">
                      <a:xfrm>
                        <a:off x="2076358" y="5155374"/>
                        <a:ext cx="3992562" cy="1143000"/>
                      </a:xfrm>
                      <a:prstGeom prst="rect">
                        <a:avLst/>
                      </a:prstGeom>
                      <a:noFill/>
                      <a:ln>
                        <a:noFill/>
                      </a:ln>
                      <a:effectLst/>
                      <a:extLst/>
                    </p:spPr>
                  </p:pic>
                </p:oleObj>
              </mc:Fallback>
            </mc:AlternateContent>
          </a:graphicData>
        </a:graphic>
      </p:graphicFrame>
      <p:sp>
        <p:nvSpPr>
          <p:cNvPr id="40" name="Line 25"/>
          <p:cNvSpPr>
            <a:spLocks noChangeShapeType="1"/>
          </p:cNvSpPr>
          <p:nvPr/>
        </p:nvSpPr>
        <p:spPr bwMode="auto">
          <a:xfrm flipV="1">
            <a:off x="8411074" y="2977580"/>
            <a:ext cx="782269" cy="1257812"/>
          </a:xfrm>
          <a:prstGeom prst="line">
            <a:avLst/>
          </a:prstGeom>
          <a:noFill/>
          <a:ln w="3810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1" name="Object 1026"/>
          <p:cNvGraphicFramePr>
            <a:graphicFrameLocks/>
          </p:cNvGraphicFramePr>
          <p:nvPr>
            <p:extLst>
              <p:ext uri="{D42A27DB-BD31-4B8C-83A1-F6EECF244321}">
                <p14:modId xmlns:p14="http://schemas.microsoft.com/office/powerpoint/2010/main" val="155454514"/>
              </p:ext>
            </p:extLst>
          </p:nvPr>
        </p:nvGraphicFramePr>
        <p:xfrm>
          <a:off x="8576760" y="3900821"/>
          <a:ext cx="560387" cy="623887"/>
        </p:xfrm>
        <a:graphic>
          <a:graphicData uri="http://schemas.openxmlformats.org/presentationml/2006/ole">
            <mc:AlternateContent xmlns:mc="http://schemas.openxmlformats.org/markup-compatibility/2006">
              <mc:Choice xmlns:v="urn:schemas-microsoft-com:vml" Requires="v">
                <p:oleObj spid="_x0000_s286473" name="Equation" r:id="rId27" imgW="203040" imgH="228600" progId="Equation.DSMT4">
                  <p:embed/>
                </p:oleObj>
              </mc:Choice>
              <mc:Fallback>
                <p:oleObj name="Equation" r:id="rId27" imgW="203040" imgH="228600" progId="Equation.DSMT4">
                  <p:embed/>
                  <p:pic>
                    <p:nvPicPr>
                      <p:cNvPr id="38" name="Object 1026"/>
                      <p:cNvPicPr>
                        <a:picLocks noChangeArrowheads="1"/>
                      </p:cNvPicPr>
                      <p:nvPr/>
                    </p:nvPicPr>
                    <p:blipFill>
                      <a:blip r:embed="rId28"/>
                      <a:srcRect/>
                      <a:stretch>
                        <a:fillRect/>
                      </a:stretch>
                    </p:blipFill>
                    <p:spPr bwMode="auto">
                      <a:xfrm>
                        <a:off x="8576760" y="3900821"/>
                        <a:ext cx="560387" cy="623887"/>
                      </a:xfrm>
                      <a:prstGeom prst="rect">
                        <a:avLst/>
                      </a:prstGeom>
                      <a:noFill/>
                      <a:ln>
                        <a:noFill/>
                      </a:ln>
                      <a:effectLst/>
                      <a:extLst/>
                    </p:spPr>
                  </p:pic>
                </p:oleObj>
              </mc:Fallback>
            </mc:AlternateContent>
          </a:graphicData>
        </a:graphic>
      </p:graphicFrame>
      <p:sp>
        <p:nvSpPr>
          <p:cNvPr id="42" name="Line 25"/>
          <p:cNvSpPr>
            <a:spLocks noChangeShapeType="1"/>
          </p:cNvSpPr>
          <p:nvPr/>
        </p:nvSpPr>
        <p:spPr bwMode="auto">
          <a:xfrm flipV="1">
            <a:off x="8061457" y="2526419"/>
            <a:ext cx="1100156" cy="12365"/>
          </a:xfrm>
          <a:prstGeom prst="line">
            <a:avLst/>
          </a:prstGeom>
          <a:noFill/>
          <a:ln w="3810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3" name="Object 1026"/>
          <p:cNvGraphicFramePr>
            <a:graphicFrameLocks/>
          </p:cNvGraphicFramePr>
          <p:nvPr>
            <p:extLst>
              <p:ext uri="{D42A27DB-BD31-4B8C-83A1-F6EECF244321}">
                <p14:modId xmlns:p14="http://schemas.microsoft.com/office/powerpoint/2010/main" val="2870708453"/>
              </p:ext>
            </p:extLst>
          </p:nvPr>
        </p:nvGraphicFramePr>
        <p:xfrm>
          <a:off x="8524876" y="1925639"/>
          <a:ext cx="525463" cy="623887"/>
        </p:xfrm>
        <a:graphic>
          <a:graphicData uri="http://schemas.openxmlformats.org/presentationml/2006/ole">
            <mc:AlternateContent xmlns:mc="http://schemas.openxmlformats.org/markup-compatibility/2006">
              <mc:Choice xmlns:v="urn:schemas-microsoft-com:vml" Requires="v">
                <p:oleObj spid="_x0000_s286474" name="Equation" r:id="rId29" imgW="190440" imgH="228600" progId="Equation.DSMT4">
                  <p:embed/>
                </p:oleObj>
              </mc:Choice>
              <mc:Fallback>
                <p:oleObj name="Equation" r:id="rId29" imgW="190440" imgH="228600" progId="Equation.DSMT4">
                  <p:embed/>
                  <p:pic>
                    <p:nvPicPr>
                      <p:cNvPr id="41" name="Object 1026"/>
                      <p:cNvPicPr>
                        <a:picLocks noChangeArrowheads="1"/>
                      </p:cNvPicPr>
                      <p:nvPr/>
                    </p:nvPicPr>
                    <p:blipFill>
                      <a:blip r:embed="rId30"/>
                      <a:srcRect/>
                      <a:stretch>
                        <a:fillRect/>
                      </a:stretch>
                    </p:blipFill>
                    <p:spPr bwMode="auto">
                      <a:xfrm>
                        <a:off x="8524876" y="1925639"/>
                        <a:ext cx="525463" cy="623887"/>
                      </a:xfrm>
                      <a:prstGeom prst="rect">
                        <a:avLst/>
                      </a:prstGeom>
                      <a:noFill/>
                      <a:ln>
                        <a:noFill/>
                      </a:ln>
                      <a:effectLst/>
                      <a:extLst/>
                    </p:spPr>
                  </p:pic>
                </p:oleObj>
              </mc:Fallback>
            </mc:AlternateContent>
          </a:graphicData>
        </a:graphic>
      </p:graphicFrame>
      <p:sp>
        <p:nvSpPr>
          <p:cNvPr id="44" name="矩形 43"/>
          <p:cNvSpPr/>
          <p:nvPr/>
        </p:nvSpPr>
        <p:spPr>
          <a:xfrm>
            <a:off x="2091137" y="6170123"/>
            <a:ext cx="3740126" cy="523220"/>
          </a:xfrm>
          <a:prstGeom prst="rect">
            <a:avLst/>
          </a:prstGeom>
        </p:spPr>
        <p:txBody>
          <a:bodyPr wrap="none">
            <a:spAutoFit/>
          </a:bodyPr>
          <a:lstStyle/>
          <a:p>
            <a:r>
              <a:rPr lang="zh-CN" altLang="en-US" sz="2800" b="1" dirty="0">
                <a:solidFill>
                  <a:srgbClr val="FF0000"/>
                </a:solidFill>
                <a:latin typeface="Century Schoolbook" panose="02040604050505020304" pitchFamily="18" charset="0"/>
              </a:rPr>
              <a:t>回路的感应电动势为</a:t>
            </a:r>
            <a:r>
              <a:rPr lang="en-US" altLang="zh-CN" sz="2800" b="1" dirty="0">
                <a:solidFill>
                  <a:srgbClr val="FF0000"/>
                </a:solidFill>
                <a:latin typeface="Century Schoolbook" panose="02040604050505020304" pitchFamily="18" charset="0"/>
              </a:rPr>
              <a:t>0</a:t>
            </a:r>
            <a:r>
              <a:rPr lang="zh-CN" altLang="en-US" sz="2800" b="1" dirty="0">
                <a:solidFill>
                  <a:srgbClr val="FF0000"/>
                </a:solidFill>
                <a:latin typeface="Century Schoolbook" panose="02040604050505020304" pitchFamily="18" charset="0"/>
              </a:rPr>
              <a:t> </a:t>
            </a:r>
            <a:endParaRPr lang="zh-CN" altLang="en-US" sz="2800" b="1" dirty="0">
              <a:solidFill>
                <a:srgbClr val="FF0000"/>
              </a:solidFill>
            </a:endParaRPr>
          </a:p>
        </p:txBody>
      </p:sp>
      <p:graphicFrame>
        <p:nvGraphicFramePr>
          <p:cNvPr id="47" name="Object 1026"/>
          <p:cNvGraphicFramePr>
            <a:graphicFrameLocks/>
          </p:cNvGraphicFramePr>
          <p:nvPr>
            <p:extLst>
              <p:ext uri="{D42A27DB-BD31-4B8C-83A1-F6EECF244321}">
                <p14:modId xmlns:p14="http://schemas.microsoft.com/office/powerpoint/2010/main" val="2489776776"/>
              </p:ext>
            </p:extLst>
          </p:nvPr>
        </p:nvGraphicFramePr>
        <p:xfrm>
          <a:off x="4227009" y="1375144"/>
          <a:ext cx="2660650" cy="1143000"/>
        </p:xfrm>
        <a:graphic>
          <a:graphicData uri="http://schemas.openxmlformats.org/presentationml/2006/ole">
            <mc:AlternateContent xmlns:mc="http://schemas.openxmlformats.org/markup-compatibility/2006">
              <mc:Choice xmlns:v="urn:schemas-microsoft-com:vml" Requires="v">
                <p:oleObj spid="_x0000_s286475" name="Equation" r:id="rId31" imgW="965160" imgH="419040" progId="Equation.DSMT4">
                  <p:embed/>
                </p:oleObj>
              </mc:Choice>
              <mc:Fallback>
                <p:oleObj name="Equation" r:id="rId31" imgW="965160" imgH="419040" progId="Equation.DSMT4">
                  <p:embed/>
                  <p:pic>
                    <p:nvPicPr>
                      <p:cNvPr id="45" name="Object 1026"/>
                      <p:cNvPicPr>
                        <a:picLocks noChangeArrowheads="1"/>
                      </p:cNvPicPr>
                      <p:nvPr/>
                    </p:nvPicPr>
                    <p:blipFill>
                      <a:blip r:embed="rId32"/>
                      <a:srcRect/>
                      <a:stretch>
                        <a:fillRect/>
                      </a:stretch>
                    </p:blipFill>
                    <p:spPr bwMode="auto">
                      <a:xfrm>
                        <a:off x="4227009" y="1375144"/>
                        <a:ext cx="2660650" cy="1143000"/>
                      </a:xfrm>
                      <a:prstGeom prst="rect">
                        <a:avLst/>
                      </a:prstGeom>
                      <a:solidFill>
                        <a:srgbClr val="FFFF00"/>
                      </a:solidFill>
                      <a:ln>
                        <a:noFill/>
                      </a:ln>
                      <a:effectLst/>
                      <a:extLst/>
                    </p:spPr>
                  </p:pic>
                </p:oleObj>
              </mc:Fallback>
            </mc:AlternateContent>
          </a:graphicData>
        </a:graphic>
      </p:graphicFrame>
      <p:sp>
        <p:nvSpPr>
          <p:cNvPr id="45" name="Text Box 9"/>
          <p:cNvSpPr txBox="1">
            <a:spLocks noChangeArrowheads="1"/>
          </p:cNvSpPr>
          <p:nvPr/>
        </p:nvSpPr>
        <p:spPr bwMode="auto">
          <a:xfrm>
            <a:off x="1134527" y="2329298"/>
            <a:ext cx="5531301"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009900"/>
                </a:solidFill>
                <a:latin typeface="楷体" panose="02010609060101010101" pitchFamily="49" charset="-122"/>
                <a:ea typeface="楷体" panose="02010609060101010101" pitchFamily="49" charset="-122"/>
              </a:rPr>
              <a:t>动生电动势</a:t>
            </a:r>
            <a:r>
              <a:rPr lang="zh-CN" altLang="en-US" sz="2800" b="1" dirty="0">
                <a:solidFill>
                  <a:srgbClr val="009900"/>
                </a:solidFill>
                <a:latin typeface="楷体" panose="02010609060101010101" pitchFamily="49" charset="-122"/>
                <a:ea typeface="楷体" panose="02010609060101010101" pitchFamily="49" charset="-122"/>
              </a:rPr>
              <a:t>的方向为      沿它的投影方向。</a:t>
            </a:r>
          </a:p>
        </p:txBody>
      </p:sp>
      <p:graphicFrame>
        <p:nvGraphicFramePr>
          <p:cNvPr id="46" name="Object 10"/>
          <p:cNvGraphicFramePr>
            <a:graphicFrameLocks noChangeAspect="1"/>
          </p:cNvGraphicFramePr>
          <p:nvPr>
            <p:extLst>
              <p:ext uri="{D42A27DB-BD31-4B8C-83A1-F6EECF244321}">
                <p14:modId xmlns:p14="http://schemas.microsoft.com/office/powerpoint/2010/main" val="2631516859"/>
              </p:ext>
            </p:extLst>
          </p:nvPr>
        </p:nvGraphicFramePr>
        <p:xfrm>
          <a:off x="5755008" y="2342491"/>
          <a:ext cx="776287" cy="487363"/>
        </p:xfrm>
        <a:graphic>
          <a:graphicData uri="http://schemas.openxmlformats.org/presentationml/2006/ole">
            <mc:AlternateContent xmlns:mc="http://schemas.openxmlformats.org/markup-compatibility/2006">
              <mc:Choice xmlns:v="urn:schemas-microsoft-com:vml" Requires="v">
                <p:oleObj spid="_x0000_s286476" name="公式" r:id="rId33" imgW="342720" imgH="215640" progId="Equation.3">
                  <p:embed/>
                </p:oleObj>
              </mc:Choice>
              <mc:Fallback>
                <p:oleObj name="公式" r:id="rId33" imgW="342720" imgH="215640" progId="Equation.3">
                  <p:embed/>
                  <p:pic>
                    <p:nvPicPr>
                      <p:cNvPr id="48" name="Object 10"/>
                      <p:cNvPicPr>
                        <a:picLocks noChangeAspect="1" noChangeArrowheads="1"/>
                      </p:cNvPicPr>
                      <p:nvPr/>
                    </p:nvPicPr>
                    <p:blipFill>
                      <a:blip r:embed="rId34"/>
                      <a:srcRect/>
                      <a:stretch>
                        <a:fillRect/>
                      </a:stretch>
                    </p:blipFill>
                    <p:spPr bwMode="auto">
                      <a:xfrm>
                        <a:off x="5755008" y="2342491"/>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4706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ppt_x"/>
                                          </p:val>
                                        </p:tav>
                                        <p:tav tm="100000">
                                          <p:val>
                                            <p:strVal val="#ppt_x"/>
                                          </p:val>
                                        </p:tav>
                                      </p:tavLst>
                                    </p:anim>
                                    <p:anim calcmode="lin" valueType="num">
                                      <p:cBhvr additive="base">
                                        <p:cTn id="1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1000"/>
                                        <p:tgtEl>
                                          <p:spTgt spid="52"/>
                                        </p:tgtEl>
                                      </p:cBhvr>
                                    </p:animEffect>
                                    <p:anim calcmode="lin" valueType="num">
                                      <p:cBhvr>
                                        <p:cTn id="19" dur="1000" fill="hold"/>
                                        <p:tgtEl>
                                          <p:spTgt spid="52"/>
                                        </p:tgtEl>
                                        <p:attrNameLst>
                                          <p:attrName>ppt_x</p:attrName>
                                        </p:attrNameLst>
                                      </p:cBhvr>
                                      <p:tavLst>
                                        <p:tav tm="0">
                                          <p:val>
                                            <p:strVal val="#ppt_x"/>
                                          </p:val>
                                        </p:tav>
                                        <p:tav tm="100000">
                                          <p:val>
                                            <p:strVal val="#ppt_x"/>
                                          </p:val>
                                        </p:tav>
                                      </p:tavLst>
                                    </p:anim>
                                    <p:anim calcmode="lin" valueType="num">
                                      <p:cBhvr>
                                        <p:cTn id="2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1000"/>
                                        <p:tgtEl>
                                          <p:spTgt spid="55"/>
                                        </p:tgtEl>
                                      </p:cBhvr>
                                    </p:animEffect>
                                    <p:anim calcmode="lin" valueType="num">
                                      <p:cBhvr>
                                        <p:cTn id="32" dur="1000" fill="hold"/>
                                        <p:tgtEl>
                                          <p:spTgt spid="55"/>
                                        </p:tgtEl>
                                        <p:attrNameLst>
                                          <p:attrName>ppt_x</p:attrName>
                                        </p:attrNameLst>
                                      </p:cBhvr>
                                      <p:tavLst>
                                        <p:tav tm="0">
                                          <p:val>
                                            <p:strVal val="#ppt_x"/>
                                          </p:val>
                                        </p:tav>
                                        <p:tav tm="100000">
                                          <p:val>
                                            <p:strVal val="#ppt_x"/>
                                          </p:val>
                                        </p:tav>
                                      </p:tavLst>
                                    </p:anim>
                                    <p:anim calcmode="lin" valueType="num">
                                      <p:cBhvr>
                                        <p:cTn id="3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right)">
                                      <p:cBhvr>
                                        <p:cTn id="38" dur="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circle(in)">
                                      <p:cBhvr>
                                        <p:cTn id="50" dur="20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circle(in)">
                                      <p:cBhvr>
                                        <p:cTn id="55" dur="20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1000"/>
                                        <p:tgtEl>
                                          <p:spTgt spid="38"/>
                                        </p:tgtEl>
                                      </p:cBhvr>
                                    </p:animEffect>
                                    <p:anim calcmode="lin" valueType="num">
                                      <p:cBhvr>
                                        <p:cTn id="61" dur="1000" fill="hold"/>
                                        <p:tgtEl>
                                          <p:spTgt spid="38"/>
                                        </p:tgtEl>
                                        <p:attrNameLst>
                                          <p:attrName>ppt_x</p:attrName>
                                        </p:attrNameLst>
                                      </p:cBhvr>
                                      <p:tavLst>
                                        <p:tav tm="0">
                                          <p:val>
                                            <p:strVal val="#ppt_x"/>
                                          </p:val>
                                        </p:tav>
                                        <p:tav tm="100000">
                                          <p:val>
                                            <p:strVal val="#ppt_x"/>
                                          </p:val>
                                        </p:tav>
                                      </p:tavLst>
                                    </p:anim>
                                    <p:anim calcmode="lin" valueType="num">
                                      <p:cBhvr>
                                        <p:cTn id="6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1000"/>
                                        <p:tgtEl>
                                          <p:spTgt spid="41"/>
                                        </p:tgtEl>
                                      </p:cBhvr>
                                    </p:animEffect>
                                    <p:anim calcmode="lin" valueType="num">
                                      <p:cBhvr>
                                        <p:cTn id="74" dur="1000" fill="hold"/>
                                        <p:tgtEl>
                                          <p:spTgt spid="41"/>
                                        </p:tgtEl>
                                        <p:attrNameLst>
                                          <p:attrName>ppt_x</p:attrName>
                                        </p:attrNameLst>
                                      </p:cBhvr>
                                      <p:tavLst>
                                        <p:tav tm="0">
                                          <p:val>
                                            <p:strVal val="#ppt_x"/>
                                          </p:val>
                                        </p:tav>
                                        <p:tav tm="100000">
                                          <p:val>
                                            <p:strVal val="#ppt_x"/>
                                          </p:val>
                                        </p:tav>
                                      </p:tavLst>
                                    </p:anim>
                                    <p:anim calcmode="lin" valueType="num">
                                      <p:cBhvr>
                                        <p:cTn id="7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fill="hold"/>
                                        <p:tgtEl>
                                          <p:spTgt spid="42"/>
                                        </p:tgtEl>
                                        <p:attrNameLst>
                                          <p:attrName>ppt_x</p:attrName>
                                        </p:attrNameLst>
                                      </p:cBhvr>
                                      <p:tavLst>
                                        <p:tav tm="0">
                                          <p:val>
                                            <p:strVal val="#ppt_x"/>
                                          </p:val>
                                        </p:tav>
                                        <p:tav tm="100000">
                                          <p:val>
                                            <p:strVal val="#ppt_x"/>
                                          </p:val>
                                        </p:tav>
                                      </p:tavLst>
                                    </p:anim>
                                    <p:anim calcmode="lin" valueType="num">
                                      <p:cBhvr additive="base">
                                        <p:cTn id="8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1000"/>
                                        <p:tgtEl>
                                          <p:spTgt spid="43"/>
                                        </p:tgtEl>
                                      </p:cBhvr>
                                    </p:animEffect>
                                    <p:anim calcmode="lin" valueType="num">
                                      <p:cBhvr>
                                        <p:cTn id="87" dur="1000" fill="hold"/>
                                        <p:tgtEl>
                                          <p:spTgt spid="43"/>
                                        </p:tgtEl>
                                        <p:attrNameLst>
                                          <p:attrName>ppt_x</p:attrName>
                                        </p:attrNameLst>
                                      </p:cBhvr>
                                      <p:tavLst>
                                        <p:tav tm="0">
                                          <p:val>
                                            <p:strVal val="#ppt_x"/>
                                          </p:val>
                                        </p:tav>
                                        <p:tav tm="100000">
                                          <p:val>
                                            <p:strVal val="#ppt_x"/>
                                          </p:val>
                                        </p:tav>
                                      </p:tavLst>
                                    </p:anim>
                                    <p:anim calcmode="lin" valueType="num">
                                      <p:cBhvr>
                                        <p:cTn id="8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p:cTn id="93" dur="500" fill="hold"/>
                                        <p:tgtEl>
                                          <p:spTgt spid="44"/>
                                        </p:tgtEl>
                                        <p:attrNameLst>
                                          <p:attrName>ppt_w</p:attrName>
                                        </p:attrNameLst>
                                      </p:cBhvr>
                                      <p:tavLst>
                                        <p:tav tm="0">
                                          <p:val>
                                            <p:fltVal val="0"/>
                                          </p:val>
                                        </p:tav>
                                        <p:tav tm="100000">
                                          <p:val>
                                            <p:strVal val="#ppt_w"/>
                                          </p:val>
                                        </p:tav>
                                      </p:tavLst>
                                    </p:anim>
                                    <p:anim calcmode="lin" valueType="num">
                                      <p:cBhvr>
                                        <p:cTn id="94" dur="500" fill="hold"/>
                                        <p:tgtEl>
                                          <p:spTgt spid="44"/>
                                        </p:tgtEl>
                                        <p:attrNameLst>
                                          <p:attrName>ppt_h</p:attrName>
                                        </p:attrNameLst>
                                      </p:cBhvr>
                                      <p:tavLst>
                                        <p:tav tm="0">
                                          <p:val>
                                            <p:fltVal val="0"/>
                                          </p:val>
                                        </p:tav>
                                        <p:tav tm="100000">
                                          <p:val>
                                            <p:strVal val="#ppt_h"/>
                                          </p:val>
                                        </p:tav>
                                      </p:tavLst>
                                    </p:anim>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1000"/>
                                        <p:tgtEl>
                                          <p:spTgt spid="47"/>
                                        </p:tgtEl>
                                      </p:cBhvr>
                                    </p:animEffect>
                                    <p:anim calcmode="lin" valueType="num">
                                      <p:cBhvr>
                                        <p:cTn id="101" dur="1000" fill="hold"/>
                                        <p:tgtEl>
                                          <p:spTgt spid="47"/>
                                        </p:tgtEl>
                                        <p:attrNameLst>
                                          <p:attrName>ppt_x</p:attrName>
                                        </p:attrNameLst>
                                      </p:cBhvr>
                                      <p:tavLst>
                                        <p:tav tm="0">
                                          <p:val>
                                            <p:strVal val="#ppt_x"/>
                                          </p:val>
                                        </p:tav>
                                        <p:tav tm="100000">
                                          <p:val>
                                            <p:strVal val="#ppt_x"/>
                                          </p:val>
                                        </p:tav>
                                      </p:tavLst>
                                    </p:anim>
                                    <p:anim calcmode="lin" valueType="num">
                                      <p:cBhvr>
                                        <p:cTn id="10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1" grpId="0"/>
      <p:bldP spid="54" grpId="0" animBg="1"/>
      <p:bldP spid="36" grpId="0"/>
      <p:bldP spid="40" grpId="0" animBg="1"/>
      <p:bldP spid="42" grpId="0" animBg="1"/>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p:cNvGrpSpPr>
            <a:grpSpLocks/>
          </p:cNvGrpSpPr>
          <p:nvPr/>
        </p:nvGrpSpPr>
        <p:grpSpPr bwMode="auto">
          <a:xfrm>
            <a:off x="1161963" y="39842"/>
            <a:ext cx="10183651" cy="1816100"/>
            <a:chOff x="-457" y="16"/>
            <a:chExt cx="7023" cy="1144"/>
          </a:xfrm>
        </p:grpSpPr>
        <p:sp>
          <p:nvSpPr>
            <p:cNvPr id="3" name="Text Box 2"/>
            <p:cNvSpPr txBox="1">
              <a:spLocks noChangeArrowheads="1"/>
            </p:cNvSpPr>
            <p:nvPr/>
          </p:nvSpPr>
          <p:spPr bwMode="auto">
            <a:xfrm>
              <a:off x="-457" y="16"/>
              <a:ext cx="7023" cy="1144"/>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dirty="0">
                  <a:solidFill>
                    <a:srgbClr val="FF0000"/>
                  </a:solidFill>
                  <a:latin typeface="Century Schoolbook" panose="02040604050505020304" pitchFamily="18" charset="0"/>
                </a:rPr>
                <a:t>练习：</a:t>
              </a:r>
              <a:r>
                <a:rPr lang="zh-CN" altLang="en-US" sz="2800" b="1" kern="0" dirty="0">
                  <a:solidFill>
                    <a:srgbClr val="009900"/>
                  </a:solidFill>
                  <a:latin typeface="宋体"/>
                  <a:ea typeface="宋体"/>
                </a:rPr>
                <a:t>边长为 </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l</a:t>
              </a:r>
              <a:r>
                <a:rPr lang="en-US" altLang="zh-CN" sz="2800" b="1" kern="0" dirty="0">
                  <a:solidFill>
                    <a:srgbClr val="009900"/>
                  </a:solidFill>
                  <a:latin typeface="宋体"/>
                  <a:ea typeface="宋体"/>
                </a:rPr>
                <a:t> </a:t>
              </a:r>
              <a:r>
                <a:rPr lang="zh-CN" altLang="en-US" sz="2800" b="1" kern="0" dirty="0">
                  <a:solidFill>
                    <a:srgbClr val="009900"/>
                  </a:solidFill>
                  <a:latin typeface="宋体"/>
                  <a:ea typeface="宋体"/>
                </a:rPr>
                <a:t>的等边三角形金属框，电阻均匀分布，总电阻为</a:t>
              </a:r>
              <a:r>
                <a:rPr lang="en-US" altLang="zh-CN" sz="2800" b="1" kern="0" dirty="0">
                  <a:solidFill>
                    <a:srgbClr val="FF0000"/>
                  </a:solidFill>
                  <a:latin typeface="Times New Roman" panose="02020603050405020304" pitchFamily="18" charset="0"/>
                  <a:ea typeface="宋体"/>
                  <a:cs typeface="Times New Roman" panose="02020603050405020304" pitchFamily="18" charset="0"/>
                </a:rPr>
                <a:t>R</a:t>
              </a:r>
              <a:r>
                <a:rPr lang="zh-CN" altLang="en-US" sz="2800" b="1" kern="0" dirty="0">
                  <a:solidFill>
                    <a:srgbClr val="009900"/>
                  </a:solidFill>
                  <a:latin typeface="宋体"/>
                  <a:ea typeface="宋体"/>
                </a:rPr>
                <a:t>，在匀强磁场    中以恒定的角速度 </a:t>
              </a:r>
              <a:r>
                <a:rPr lang="zh-CN" altLang="en-US" sz="2800" b="1" kern="0" dirty="0">
                  <a:solidFill>
                    <a:srgbClr val="FF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800" b="1" kern="0" dirty="0">
                  <a:solidFill>
                    <a:srgbClr val="009900"/>
                  </a:solidFill>
                  <a:latin typeface="Times New Roman" panose="02020603050405020304" pitchFamily="18" charset="0"/>
                  <a:ea typeface="宋体"/>
                  <a:cs typeface="Times New Roman" panose="02020603050405020304" pitchFamily="18" charset="0"/>
                  <a:sym typeface="Symbol" pitchFamily="18" charset="2"/>
                </a:rPr>
                <a:t> </a:t>
              </a:r>
              <a:r>
                <a:rPr lang="zh-CN" altLang="en-US" sz="2800" b="1" kern="0" dirty="0">
                  <a:solidFill>
                    <a:srgbClr val="009900"/>
                  </a:solidFill>
                  <a:latin typeface="宋体"/>
                  <a:ea typeface="宋体"/>
                </a:rPr>
                <a:t>绕 </a:t>
              </a:r>
              <a:r>
                <a:rPr lang="en-US" altLang="zh-CN" sz="2800" b="1" kern="0" dirty="0" err="1">
                  <a:solidFill>
                    <a:srgbClr val="009900"/>
                  </a:solidFill>
                  <a:latin typeface="宋体"/>
                  <a:ea typeface="宋体"/>
                </a:rPr>
                <a:t>oo</a:t>
              </a:r>
              <a:r>
                <a:rPr lang="en-US" altLang="zh-CN" sz="2800" b="1" kern="0" dirty="0">
                  <a:solidFill>
                    <a:srgbClr val="009900"/>
                  </a:solidFill>
                  <a:latin typeface="宋体"/>
                  <a:ea typeface="宋体"/>
                  <a:cs typeface="Times New Roman" pitchFamily="18" charset="0"/>
                </a:rPr>
                <a:t>' </a:t>
              </a:r>
              <a:r>
                <a:rPr lang="zh-CN" altLang="en-US" sz="2800" b="1" kern="0" dirty="0">
                  <a:solidFill>
                    <a:srgbClr val="009900"/>
                  </a:solidFill>
                  <a:latin typeface="宋体"/>
                  <a:ea typeface="宋体"/>
                </a:rPr>
                <a:t>转动，且       。当金属框转至图示位置时，</a:t>
              </a:r>
              <a:r>
                <a:rPr lang="zh-CN" altLang="en-US" sz="2800" b="1" kern="0" dirty="0">
                  <a:solidFill>
                    <a:srgbClr val="3333FF"/>
                  </a:solidFill>
                  <a:latin typeface="宋体"/>
                  <a:ea typeface="宋体"/>
                </a:rPr>
                <a:t>金属框中的总感应电动势</a:t>
              </a:r>
              <a:r>
                <a:rPr lang="en-US" altLang="zh-CN" sz="2800" b="1" kern="0" dirty="0">
                  <a:solidFill>
                    <a:srgbClr val="3333FF"/>
                  </a:solidFill>
                  <a:latin typeface="宋体"/>
                  <a:ea typeface="宋体"/>
                </a:rPr>
                <a:t>=___,</a:t>
              </a:r>
              <a:r>
                <a:rPr lang="en-US" altLang="zh-CN" sz="2800" b="1" kern="0" dirty="0">
                  <a:solidFill>
                    <a:srgbClr val="FF0000"/>
                  </a:solidFill>
                  <a:latin typeface="宋体"/>
                  <a:ea typeface="宋体"/>
                </a:rPr>
                <a:t> </a:t>
              </a:r>
              <a:r>
                <a:rPr lang="en-US" altLang="zh-CN" sz="2800" b="1" kern="0" dirty="0" err="1">
                  <a:solidFill>
                    <a:srgbClr val="FF0000"/>
                  </a:solidFill>
                  <a:latin typeface="宋体"/>
                  <a:ea typeface="宋体"/>
                </a:rPr>
                <a:t>V</a:t>
              </a:r>
              <a:r>
                <a:rPr lang="en-US" altLang="zh-CN" sz="2800" b="1" kern="0" baseline="-25000" dirty="0" err="1">
                  <a:solidFill>
                    <a:srgbClr val="FF0000"/>
                  </a:solidFill>
                  <a:latin typeface="宋体"/>
                  <a:ea typeface="宋体"/>
                </a:rPr>
                <a:t>a</a:t>
              </a:r>
              <a:r>
                <a:rPr lang="en-US" altLang="zh-CN" sz="2800" b="1" kern="0" baseline="-25000" dirty="0">
                  <a:solidFill>
                    <a:srgbClr val="FF0000"/>
                  </a:solidFill>
                  <a:latin typeface="宋体"/>
                  <a:ea typeface="宋体"/>
                </a:rPr>
                <a:t> </a:t>
              </a:r>
              <a:r>
                <a:rPr lang="en-US" altLang="zh-CN" sz="2800" b="1" kern="0" dirty="0">
                  <a:solidFill>
                    <a:srgbClr val="3333FF"/>
                  </a:solidFill>
                  <a:latin typeface="宋体"/>
                  <a:ea typeface="宋体"/>
                </a:rPr>
                <a:t>-</a:t>
              </a:r>
              <a:r>
                <a:rPr lang="en-US" altLang="zh-CN" sz="2800" b="1" kern="0" dirty="0" err="1">
                  <a:solidFill>
                    <a:srgbClr val="FF0000"/>
                  </a:solidFill>
                  <a:latin typeface="宋体"/>
                  <a:ea typeface="宋体"/>
                </a:rPr>
                <a:t>V</a:t>
              </a:r>
              <a:r>
                <a:rPr lang="en-US" altLang="zh-CN" sz="2800" b="1" kern="0" baseline="-25000" dirty="0" err="1">
                  <a:solidFill>
                    <a:srgbClr val="FF0000"/>
                  </a:solidFill>
                  <a:latin typeface="宋体"/>
                  <a:ea typeface="宋体"/>
                </a:rPr>
                <a:t>d</a:t>
              </a:r>
              <a:r>
                <a:rPr lang="en-US" altLang="zh-CN" sz="2800" b="1" kern="0" baseline="-25000" dirty="0">
                  <a:solidFill>
                    <a:srgbClr val="FF0000"/>
                  </a:solidFill>
                  <a:latin typeface="宋体"/>
                  <a:ea typeface="宋体"/>
                </a:rPr>
                <a:t> </a:t>
              </a:r>
              <a:r>
                <a:rPr lang="en-US" altLang="zh-CN" sz="2800" b="1" kern="0" dirty="0">
                  <a:solidFill>
                    <a:srgbClr val="3333FF"/>
                  </a:solidFill>
                  <a:latin typeface="宋体"/>
                  <a:ea typeface="宋体"/>
                </a:rPr>
                <a:t>=___</a:t>
              </a:r>
              <a:r>
                <a:rPr lang="zh-CN" altLang="en-US" sz="2800" b="1" kern="0" dirty="0">
                  <a:solidFill>
                    <a:srgbClr val="3333FF"/>
                  </a:solidFill>
                  <a:latin typeface="宋体"/>
                  <a:ea typeface="宋体"/>
                </a:rPr>
                <a:t>。</a:t>
              </a:r>
            </a:p>
          </p:txBody>
        </p:sp>
        <p:graphicFrame>
          <p:nvGraphicFramePr>
            <p:cNvPr id="4" name="Object 10"/>
            <p:cNvGraphicFramePr>
              <a:graphicFrameLocks noChangeAspect="1"/>
            </p:cNvGraphicFramePr>
            <p:nvPr>
              <p:extLst>
                <p:ext uri="{D42A27DB-BD31-4B8C-83A1-F6EECF244321}">
                  <p14:modId xmlns:p14="http://schemas.microsoft.com/office/powerpoint/2010/main" val="2587194298"/>
                </p:ext>
              </p:extLst>
            </p:nvPr>
          </p:nvGraphicFramePr>
          <p:xfrm>
            <a:off x="1645" y="307"/>
            <a:ext cx="245" cy="274"/>
          </p:xfrm>
          <a:graphic>
            <a:graphicData uri="http://schemas.openxmlformats.org/presentationml/2006/ole">
              <mc:AlternateContent xmlns:mc="http://schemas.openxmlformats.org/markup-compatibility/2006">
                <mc:Choice xmlns:v="urn:schemas-microsoft-com:vml" Requires="v">
                  <p:oleObj spid="_x0000_s332256" name="公式" r:id="rId3" imgW="266584" imgH="330057" progId="Equation.3">
                    <p:embed/>
                  </p:oleObj>
                </mc:Choice>
                <mc:Fallback>
                  <p:oleObj name="公式" r:id="rId3" imgW="266584" imgH="330057" progId="Equation.3">
                    <p:embed/>
                    <p:pic>
                      <p:nvPicPr>
                        <p:cNvPr id="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5" y="307"/>
                          <a:ext cx="245"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2705974715"/>
                </p:ext>
              </p:extLst>
            </p:nvPr>
          </p:nvGraphicFramePr>
          <p:xfrm>
            <a:off x="-17" y="549"/>
            <a:ext cx="729" cy="307"/>
          </p:xfrm>
          <a:graphic>
            <a:graphicData uri="http://schemas.openxmlformats.org/presentationml/2006/ole">
              <mc:AlternateContent xmlns:mc="http://schemas.openxmlformats.org/markup-compatibility/2006">
                <mc:Choice xmlns:v="urn:schemas-microsoft-com:vml" Requires="v">
                  <p:oleObj spid="_x0000_s332257" name="Equation" r:id="rId5" imgW="838080" imgH="355320" progId="Equation.DSMT4">
                    <p:embed/>
                  </p:oleObj>
                </mc:Choice>
                <mc:Fallback>
                  <p:oleObj name="Equation" r:id="rId5" imgW="838080" imgH="355320" progId="Equation.DSMT4">
                    <p:embed/>
                    <p:pic>
                      <p:nvPicPr>
                        <p:cNvPr id="5" name="Object 11"/>
                        <p:cNvPicPr>
                          <a:picLocks noChangeAspect="1" noChangeArrowheads="1"/>
                        </p:cNvPicPr>
                        <p:nvPr/>
                      </p:nvPicPr>
                      <p:blipFill>
                        <a:blip r:embed="rId6"/>
                        <a:srcRect/>
                        <a:stretch>
                          <a:fillRect/>
                        </a:stretch>
                      </p:blipFill>
                      <p:spPr bwMode="auto">
                        <a:xfrm>
                          <a:off x="-17" y="549"/>
                          <a:ext cx="729"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5"/>
          <p:cNvGrpSpPr>
            <a:grpSpLocks/>
          </p:cNvGrpSpPr>
          <p:nvPr/>
        </p:nvGrpSpPr>
        <p:grpSpPr bwMode="auto">
          <a:xfrm>
            <a:off x="8443986" y="1613395"/>
            <a:ext cx="2114550" cy="3235326"/>
            <a:chOff x="3752" y="514"/>
            <a:chExt cx="1332" cy="2038"/>
          </a:xfrm>
        </p:grpSpPr>
        <p:sp>
          <p:nvSpPr>
            <p:cNvPr id="7" name="Line 13"/>
            <p:cNvSpPr>
              <a:spLocks noChangeShapeType="1"/>
            </p:cNvSpPr>
            <p:nvPr/>
          </p:nvSpPr>
          <p:spPr bwMode="auto">
            <a:xfrm flipH="1" flipV="1">
              <a:off x="4412" y="757"/>
              <a:ext cx="8" cy="1404"/>
            </a:xfrm>
            <a:prstGeom prst="line">
              <a:avLst/>
            </a:prstGeom>
            <a:noFill/>
            <a:ln w="28575">
              <a:solidFill>
                <a:srgbClr val="C00000"/>
              </a:solidFill>
              <a:miter lim="800000"/>
              <a:headEnd/>
              <a:tailEnd type="triangle" w="med" len="me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8" name="Object 14"/>
            <p:cNvGraphicFramePr>
              <a:graphicFrameLocks noChangeAspect="1"/>
            </p:cNvGraphicFramePr>
            <p:nvPr>
              <p:extLst>
                <p:ext uri="{D42A27DB-BD31-4B8C-83A1-F6EECF244321}">
                  <p14:modId xmlns:p14="http://schemas.microsoft.com/office/powerpoint/2010/main" val="131808205"/>
                </p:ext>
              </p:extLst>
            </p:nvPr>
          </p:nvGraphicFramePr>
          <p:xfrm>
            <a:off x="4496" y="514"/>
            <a:ext cx="216" cy="268"/>
          </p:xfrm>
          <a:graphic>
            <a:graphicData uri="http://schemas.openxmlformats.org/presentationml/2006/ole">
              <mc:AlternateContent xmlns:mc="http://schemas.openxmlformats.org/markup-compatibility/2006">
                <mc:Choice xmlns:v="urn:schemas-microsoft-com:vml" Requires="v">
                  <p:oleObj spid="_x0000_s332258" name="公式" r:id="rId7" imgW="266584" imgH="330057" progId="Equation.3">
                    <p:embed/>
                  </p:oleObj>
                </mc:Choice>
                <mc:Fallback>
                  <p:oleObj name="公式" r:id="rId7" imgW="266584" imgH="330057" progId="Equation.3">
                    <p:embed/>
                    <p:pic>
                      <p:nvPicPr>
                        <p:cNvPr id="8"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6" y="514"/>
                          <a:ext cx="216" cy="268"/>
                        </a:xfrm>
                        <a:prstGeom prst="rect">
                          <a:avLst/>
                        </a:prstGeom>
                        <a:noFill/>
                        <a:ln>
                          <a:noFill/>
                        </a:ln>
                        <a:effectLst/>
                        <a:extLst/>
                      </p:spPr>
                    </p:pic>
                  </p:oleObj>
                </mc:Fallback>
              </mc:AlternateContent>
            </a:graphicData>
          </a:graphic>
        </p:graphicFrame>
        <p:sp>
          <p:nvSpPr>
            <p:cNvPr id="9" name="Line 15"/>
            <p:cNvSpPr>
              <a:spLocks noChangeShapeType="1"/>
            </p:cNvSpPr>
            <p:nvPr/>
          </p:nvSpPr>
          <p:spPr bwMode="auto">
            <a:xfrm>
              <a:off x="4408" y="959"/>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1"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32259" name="公式" r:id="rId8" imgW="180860" imgH="190573" progId="Equation.3">
                    <p:embed/>
                  </p:oleObj>
                </mc:Choice>
                <mc:Fallback>
                  <p:oleObj name="公式" r:id="rId8" imgW="180860" imgH="190573" progId="Equation.3">
                    <p:embed/>
                    <p:pic>
                      <p:nvPicPr>
                        <p:cNvPr id="11"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32260" name="公式" r:id="rId10" imgW="171412" imgH="266694" progId="Equation.3">
                    <p:embed/>
                  </p:oleObj>
                </mc:Choice>
                <mc:Fallback>
                  <p:oleObj name="公式" r:id="rId10" imgW="171412" imgH="266694" progId="Equation.3">
                    <p:embed/>
                    <p:pic>
                      <p:nvPicPr>
                        <p:cNvPr id="12"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32261" name="公式" r:id="rId12" imgW="152517" imgH="190573" progId="Equation.3">
                    <p:embed/>
                  </p:oleObj>
                </mc:Choice>
                <mc:Fallback>
                  <p:oleObj name="公式" r:id="rId12" imgW="152517" imgH="190573" progId="Equation.3">
                    <p:embed/>
                    <p:pic>
                      <p:nvPicPr>
                        <p:cNvPr id="13"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0"/>
            <p:cNvGraphicFramePr>
              <a:graphicFrameLocks noChangeAspect="1"/>
            </p:cNvGraphicFramePr>
            <p:nvPr>
              <p:extLst>
                <p:ext uri="{D42A27DB-BD31-4B8C-83A1-F6EECF244321}">
                  <p14:modId xmlns:p14="http://schemas.microsoft.com/office/powerpoint/2010/main" val="380868500"/>
                </p:ext>
              </p:extLst>
            </p:nvPr>
          </p:nvGraphicFramePr>
          <p:xfrm>
            <a:off x="4232" y="873"/>
            <a:ext cx="136" cy="152"/>
          </p:xfrm>
          <a:graphic>
            <a:graphicData uri="http://schemas.openxmlformats.org/presentationml/2006/ole">
              <mc:AlternateContent xmlns:mc="http://schemas.openxmlformats.org/markup-compatibility/2006">
                <mc:Choice xmlns:v="urn:schemas-microsoft-com:vml" Requires="v">
                  <p:oleObj spid="_x0000_s332262" name="公式" r:id="rId14" imgW="215713" imgH="241091" progId="Equation.3">
                    <p:embed/>
                  </p:oleObj>
                </mc:Choice>
                <mc:Fallback>
                  <p:oleObj name="公式" r:id="rId14" imgW="215713" imgH="241091" progId="Equation.3">
                    <p:embed/>
                    <p:pic>
                      <p:nvPicPr>
                        <p:cNvPr id="14"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2" y="87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32263" name="公式" r:id="rId16" imgW="291847" imgH="317225" progId="Equation.3">
                    <p:embed/>
                  </p:oleObj>
                </mc:Choice>
                <mc:Fallback>
                  <p:oleObj name="公式" r:id="rId16" imgW="291847" imgH="317225" progId="Equation.3">
                    <p:embed/>
                    <p:pic>
                      <p:nvPicPr>
                        <p:cNvPr id="15"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Arc 22"/>
            <p:cNvSpPr>
              <a:spLocks/>
            </p:cNvSpPr>
            <p:nvPr/>
          </p:nvSpPr>
          <p:spPr bwMode="auto">
            <a:xfrm rot="1272554" flipV="1">
              <a:off x="4204" y="2123"/>
              <a:ext cx="432" cy="216"/>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7"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32264" name="公式" r:id="rId18" imgW="247536" imgH="190573" progId="Equation.3">
                    <p:embed/>
                  </p:oleObj>
                </mc:Choice>
                <mc:Fallback>
                  <p:oleObj name="公式" r:id="rId18" imgW="247536" imgH="190573" progId="Equation.3">
                    <p:embed/>
                    <p:pic>
                      <p:nvPicPr>
                        <p:cNvPr id="17"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32265" name="公式" r:id="rId20" imgW="190578" imgH="266694" progId="Equation.3">
                    <p:embed/>
                  </p:oleObj>
                </mc:Choice>
                <mc:Fallback>
                  <p:oleObj name="公式" r:id="rId20" imgW="190578" imgH="266694" progId="Equation.3">
                    <p:embed/>
                    <p:pic>
                      <p:nvPicPr>
                        <p:cNvPr id="18"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39"/>
          <p:cNvGrpSpPr>
            <a:grpSpLocks/>
          </p:cNvGrpSpPr>
          <p:nvPr/>
        </p:nvGrpSpPr>
        <p:grpSpPr bwMode="auto">
          <a:xfrm>
            <a:off x="10474400" y="2797670"/>
            <a:ext cx="669925" cy="428625"/>
            <a:chOff x="5328" y="988"/>
            <a:chExt cx="422" cy="270"/>
          </a:xfrm>
        </p:grpSpPr>
        <p:graphicFrame>
          <p:nvGraphicFramePr>
            <p:cNvPr id="20"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32266" name="公式" r:id="rId22" imgW="266702" imgH="266694" progId="Equation.3">
                    <p:embed/>
                  </p:oleObj>
                </mc:Choice>
                <mc:Fallback>
                  <p:oleObj name="公式" r:id="rId22" imgW="266702" imgH="266694" progId="Equation.3">
                    <p:embed/>
                    <p:pic>
                      <p:nvPicPr>
                        <p:cNvPr id="23" name="Object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32267" name="公式" r:id="rId24" imgW="247536" imgH="333368" progId="Equation.3">
                    <p:embed/>
                  </p:oleObj>
                </mc:Choice>
                <mc:Fallback>
                  <p:oleObj name="公式" r:id="rId24" imgW="247536" imgH="333368" progId="Equation.3">
                    <p:embed/>
                    <p:pic>
                      <p:nvPicPr>
                        <p:cNvPr id="24" name="Object 3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37"/>
          <p:cNvGrpSpPr>
            <a:grpSpLocks/>
          </p:cNvGrpSpPr>
          <p:nvPr/>
        </p:nvGrpSpPr>
        <p:grpSpPr bwMode="auto">
          <a:xfrm>
            <a:off x="7885187" y="2534145"/>
            <a:ext cx="714375" cy="549275"/>
            <a:chOff x="3472" y="998"/>
            <a:chExt cx="450" cy="346"/>
          </a:xfrm>
        </p:grpSpPr>
        <p:grpSp>
          <p:nvGrpSpPr>
            <p:cNvPr id="23" name="Group 35"/>
            <p:cNvGrpSpPr>
              <a:grpSpLocks/>
            </p:cNvGrpSpPr>
            <p:nvPr/>
          </p:nvGrpSpPr>
          <p:grpSpPr bwMode="auto">
            <a:xfrm>
              <a:off x="3577" y="1008"/>
              <a:ext cx="345" cy="336"/>
              <a:chOff x="2724" y="2010"/>
              <a:chExt cx="345" cy="336"/>
            </a:xfrm>
          </p:grpSpPr>
          <p:sp>
            <p:nvSpPr>
              <p:cNvPr id="25"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sp>
            <p:nvSpPr>
              <p:cNvPr id="26"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dirty="0">
                    <a:solidFill>
                      <a:srgbClr val="CC3300"/>
                    </a:solidFill>
                    <a:latin typeface="宋体"/>
                    <a:ea typeface="宋体"/>
                  </a:rPr>
                  <a:t>⊙</a:t>
                </a:r>
              </a:p>
            </p:txBody>
          </p:sp>
        </p:grpSp>
        <p:graphicFrame>
          <p:nvGraphicFramePr>
            <p:cNvPr id="24"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32268" name="公式" r:id="rId26" imgW="247536" imgH="333368" progId="Equation.3">
                    <p:embed/>
                  </p:oleObj>
                </mc:Choice>
                <mc:Fallback>
                  <p:oleObj name="公式" r:id="rId26" imgW="247536" imgH="333368" progId="Equation.3">
                    <p:embed/>
                    <p:pic>
                      <p:nvPicPr>
                        <p:cNvPr id="27"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61"/>
          <p:cNvGrpSpPr>
            <a:grpSpLocks/>
          </p:cNvGrpSpPr>
          <p:nvPr/>
        </p:nvGrpSpPr>
        <p:grpSpPr bwMode="auto">
          <a:xfrm>
            <a:off x="9488562" y="2800845"/>
            <a:ext cx="163513" cy="225425"/>
            <a:chOff x="4482" y="1166"/>
            <a:chExt cx="103" cy="142"/>
          </a:xfrm>
        </p:grpSpPr>
        <p:sp>
          <p:nvSpPr>
            <p:cNvPr id="28" name="Arc 59"/>
            <p:cNvSpPr>
              <a:spLocks/>
            </p:cNvSpPr>
            <p:nvPr/>
          </p:nvSpPr>
          <p:spPr bwMode="auto">
            <a:xfrm rot="4749582">
              <a:off x="4494" y="1154"/>
              <a:ext cx="48" cy="72"/>
            </a:xfrm>
            <a:custGeom>
              <a:avLst/>
              <a:gdLst>
                <a:gd name="T0" fmla="*/ 0 w 21600"/>
                <a:gd name="T1" fmla="*/ 0 h 32296"/>
                <a:gd name="T2" fmla="*/ 42 w 21600"/>
                <a:gd name="T3" fmla="*/ 72 h 32296"/>
                <a:gd name="T4" fmla="*/ 0 w 21600"/>
                <a:gd name="T5" fmla="*/ 48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29" name="Object 60"/>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32269" name="公式" r:id="rId28" imgW="190578" imgH="266694" progId="Equation.3">
                    <p:embed/>
                  </p:oleObj>
                </mc:Choice>
                <mc:Fallback>
                  <p:oleObj name="公式" r:id="rId28" imgW="190578" imgH="266694" progId="Equation.3">
                    <p:embed/>
                    <p:pic>
                      <p:nvPicPr>
                        <p:cNvPr id="39" name="Object 6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0" name="Object 56"/>
          <p:cNvGraphicFramePr>
            <a:graphicFrameLocks noChangeAspect="1"/>
          </p:cNvGraphicFramePr>
          <p:nvPr>
            <p:extLst>
              <p:ext uri="{D42A27DB-BD31-4B8C-83A1-F6EECF244321}">
                <p14:modId xmlns:p14="http://schemas.microsoft.com/office/powerpoint/2010/main" val="4107212184"/>
              </p:ext>
            </p:extLst>
          </p:nvPr>
        </p:nvGraphicFramePr>
        <p:xfrm>
          <a:off x="10466202" y="3421240"/>
          <a:ext cx="993967" cy="493302"/>
        </p:xfrm>
        <a:graphic>
          <a:graphicData uri="http://schemas.openxmlformats.org/presentationml/2006/ole">
            <mc:AlternateContent xmlns:mc="http://schemas.openxmlformats.org/markup-compatibility/2006">
              <mc:Choice xmlns:v="urn:schemas-microsoft-com:vml" Requires="v">
                <p:oleObj spid="_x0000_s332270" name="公式" r:id="rId30" imgW="590631" imgH="323920" progId="Equation.3">
                  <p:embed/>
                </p:oleObj>
              </mc:Choice>
              <mc:Fallback>
                <p:oleObj name="公式" r:id="rId30" imgW="590631" imgH="323920" progId="Equation.3">
                  <p:embed/>
                  <p:pic>
                    <p:nvPicPr>
                      <p:cNvPr id="45" name="Object 5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466202" y="3421240"/>
                        <a:ext cx="993967" cy="493302"/>
                      </a:xfrm>
                      <a:prstGeom prst="rect">
                        <a:avLst/>
                      </a:prstGeom>
                      <a:noFill/>
                      <a:ln>
                        <a:noFill/>
                      </a:ln>
                      <a:effectLst/>
                      <a:extLst/>
                    </p:spPr>
                  </p:pic>
                </p:oleObj>
              </mc:Fallback>
            </mc:AlternateContent>
          </a:graphicData>
        </a:graphic>
      </p:graphicFrame>
      <p:graphicFrame>
        <p:nvGraphicFramePr>
          <p:cNvPr id="31" name="Object 24"/>
          <p:cNvGraphicFramePr>
            <a:graphicFrameLocks noChangeAspect="1"/>
          </p:cNvGraphicFramePr>
          <p:nvPr>
            <p:extLst>
              <p:ext uri="{D42A27DB-BD31-4B8C-83A1-F6EECF244321}">
                <p14:modId xmlns:p14="http://schemas.microsoft.com/office/powerpoint/2010/main" val="2787510334"/>
              </p:ext>
            </p:extLst>
          </p:nvPr>
        </p:nvGraphicFramePr>
        <p:xfrm>
          <a:off x="7802637" y="2950069"/>
          <a:ext cx="785813" cy="425450"/>
        </p:xfrm>
        <a:graphic>
          <a:graphicData uri="http://schemas.openxmlformats.org/presentationml/2006/ole">
            <mc:AlternateContent xmlns:mc="http://schemas.openxmlformats.org/markup-compatibility/2006">
              <mc:Choice xmlns:v="urn:schemas-microsoft-com:vml" Requires="v">
                <p:oleObj spid="_x0000_s332271" name="公式" r:id="rId32" imgW="590631" imgH="323920" progId="Equation.3">
                  <p:embed/>
                </p:oleObj>
              </mc:Choice>
              <mc:Fallback>
                <p:oleObj name="公式" r:id="rId32" imgW="590631" imgH="323920" progId="Equation.3">
                  <p:embed/>
                  <p:pic>
                    <p:nvPicPr>
                      <p:cNvPr id="46" name="Object 2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802637" y="2950069"/>
                        <a:ext cx="78581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AutoShape 7"/>
          <p:cNvSpPr>
            <a:spLocks noChangeArrowheads="1"/>
          </p:cNvSpPr>
          <p:nvPr/>
        </p:nvSpPr>
        <p:spPr bwMode="auto">
          <a:xfrm rot="16200000">
            <a:off x="10630078" y="2941232"/>
            <a:ext cx="164951" cy="838258"/>
          </a:xfrm>
          <a:prstGeom prst="downArrow">
            <a:avLst>
              <a:gd name="adj1" fmla="val 50000"/>
              <a:gd name="adj2" fmla="val 112500"/>
            </a:avLst>
          </a:prstGeom>
          <a:solidFill>
            <a:srgbClr val="FFFF00"/>
          </a:solidFill>
          <a:ln w="9525">
            <a:solidFill>
              <a:srgbClr val="FF0000"/>
            </a:solidFill>
            <a:miter lim="800000"/>
            <a:headEnd/>
            <a:tailEnd/>
          </a:ln>
        </p:spPr>
        <p:txBody>
          <a:bodyPr vert="eaVert"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 name="Line 7"/>
          <p:cNvSpPr>
            <a:spLocks noChangeShapeType="1"/>
          </p:cNvSpPr>
          <p:nvPr/>
        </p:nvSpPr>
        <p:spPr bwMode="auto">
          <a:xfrm flipH="1" flipV="1">
            <a:off x="8007379" y="3479090"/>
            <a:ext cx="793792" cy="6363"/>
          </a:xfrm>
          <a:prstGeom prst="line">
            <a:avLst/>
          </a:prstGeom>
          <a:noFill/>
          <a:ln w="38100">
            <a:solidFill>
              <a:srgbClr val="0000FF"/>
            </a:solidFill>
            <a:round/>
            <a:headEnd/>
            <a:tailEnd type="triangle" w="sm" len="lg"/>
          </a:ln>
        </p:spPr>
        <p:txBody>
          <a:bodyPr wrap="none" anchor="ctr"/>
          <a:lstStyle/>
          <a:p>
            <a:pPr fontAlgn="auto">
              <a:spcBef>
                <a:spcPts val="0"/>
              </a:spcBef>
              <a:spcAft>
                <a:spcPts val="0"/>
              </a:spcAft>
              <a:defRPr/>
            </a:pPr>
            <a:endParaRPr lang="zh-CN" altLang="en-US" sz="2800" b="1">
              <a:latin typeface="+mj-ea"/>
              <a:ea typeface="+mj-ea"/>
            </a:endParaRPr>
          </a:p>
        </p:txBody>
      </p:sp>
      <p:sp>
        <p:nvSpPr>
          <p:cNvPr id="40" name="Line 7"/>
          <p:cNvSpPr>
            <a:spLocks noChangeShapeType="1"/>
          </p:cNvSpPr>
          <p:nvPr/>
        </p:nvSpPr>
        <p:spPr bwMode="auto">
          <a:xfrm flipH="1">
            <a:off x="8958110" y="3216109"/>
            <a:ext cx="410280" cy="676029"/>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1" name="Object 27"/>
          <p:cNvGraphicFramePr>
            <a:graphicFrameLocks noChangeAspect="1"/>
          </p:cNvGraphicFramePr>
          <p:nvPr>
            <p:extLst>
              <p:ext uri="{D42A27DB-BD31-4B8C-83A1-F6EECF244321}">
                <p14:modId xmlns:p14="http://schemas.microsoft.com/office/powerpoint/2010/main" val="2988899618"/>
              </p:ext>
            </p:extLst>
          </p:nvPr>
        </p:nvGraphicFramePr>
        <p:xfrm>
          <a:off x="8741698" y="2707504"/>
          <a:ext cx="511081" cy="558501"/>
        </p:xfrm>
        <a:graphic>
          <a:graphicData uri="http://schemas.openxmlformats.org/presentationml/2006/ole">
            <mc:AlternateContent xmlns:mc="http://schemas.openxmlformats.org/markup-compatibility/2006">
              <mc:Choice xmlns:v="urn:schemas-microsoft-com:vml" Requires="v">
                <p:oleObj spid="_x0000_s332272" name="公式" r:id="rId34" imgW="203040" imgH="228600" progId="Equation.3">
                  <p:embed/>
                </p:oleObj>
              </mc:Choice>
              <mc:Fallback>
                <p:oleObj name="公式" r:id="rId34" imgW="203040" imgH="228600" progId="Equation.3">
                  <p:embed/>
                  <p:pic>
                    <p:nvPicPr>
                      <p:cNvPr id="57" name="Object 27"/>
                      <p:cNvPicPr>
                        <a:picLocks noChangeAspect="1" noChangeArrowheads="1"/>
                      </p:cNvPicPr>
                      <p:nvPr/>
                    </p:nvPicPr>
                    <p:blipFill>
                      <a:blip r:embed="rId35"/>
                      <a:srcRect/>
                      <a:stretch>
                        <a:fillRect/>
                      </a:stretch>
                    </p:blipFill>
                    <p:spPr bwMode="auto">
                      <a:xfrm>
                        <a:off x="8741698" y="2707504"/>
                        <a:ext cx="511081" cy="558501"/>
                      </a:xfrm>
                      <a:prstGeom prst="rect">
                        <a:avLst/>
                      </a:prstGeom>
                      <a:noFill/>
                      <a:ln>
                        <a:noFill/>
                      </a:ln>
                      <a:effectLst/>
                      <a:extLst/>
                    </p:spPr>
                  </p:pic>
                </p:oleObj>
              </mc:Fallback>
            </mc:AlternateContent>
          </a:graphicData>
        </a:graphic>
      </p:graphicFrame>
      <p:sp>
        <p:nvSpPr>
          <p:cNvPr id="42" name="Line 7"/>
          <p:cNvSpPr>
            <a:spLocks noChangeShapeType="1"/>
          </p:cNvSpPr>
          <p:nvPr/>
        </p:nvSpPr>
        <p:spPr bwMode="auto">
          <a:xfrm>
            <a:off x="9669276" y="3181103"/>
            <a:ext cx="325106" cy="607531"/>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3" name="Object 27"/>
          <p:cNvGraphicFramePr>
            <a:graphicFrameLocks noChangeAspect="1"/>
          </p:cNvGraphicFramePr>
          <p:nvPr>
            <p:extLst>
              <p:ext uri="{D42A27DB-BD31-4B8C-83A1-F6EECF244321}">
                <p14:modId xmlns:p14="http://schemas.microsoft.com/office/powerpoint/2010/main" val="2560896967"/>
              </p:ext>
            </p:extLst>
          </p:nvPr>
        </p:nvGraphicFramePr>
        <p:xfrm>
          <a:off x="9880860" y="2745636"/>
          <a:ext cx="511081" cy="558501"/>
        </p:xfrm>
        <a:graphic>
          <a:graphicData uri="http://schemas.openxmlformats.org/presentationml/2006/ole">
            <mc:AlternateContent xmlns:mc="http://schemas.openxmlformats.org/markup-compatibility/2006">
              <mc:Choice xmlns:v="urn:schemas-microsoft-com:vml" Requires="v">
                <p:oleObj spid="_x0000_s332273" name="Equation" r:id="rId36" imgW="203040" imgH="228600" progId="Equation.DSMT4">
                  <p:embed/>
                </p:oleObj>
              </mc:Choice>
              <mc:Fallback>
                <p:oleObj name="Equation" r:id="rId36" imgW="203040" imgH="228600" progId="Equation.DSMT4">
                  <p:embed/>
                  <p:pic>
                    <p:nvPicPr>
                      <p:cNvPr id="59" name="Object 27"/>
                      <p:cNvPicPr>
                        <a:picLocks noChangeAspect="1" noChangeArrowheads="1"/>
                      </p:cNvPicPr>
                      <p:nvPr/>
                    </p:nvPicPr>
                    <p:blipFill>
                      <a:blip r:embed="rId37"/>
                      <a:srcRect/>
                      <a:stretch>
                        <a:fillRect/>
                      </a:stretch>
                    </p:blipFill>
                    <p:spPr bwMode="auto">
                      <a:xfrm>
                        <a:off x="9880860" y="2745636"/>
                        <a:ext cx="511081" cy="558501"/>
                      </a:xfrm>
                      <a:prstGeom prst="rect">
                        <a:avLst/>
                      </a:prstGeom>
                      <a:noFill/>
                      <a:ln>
                        <a:noFill/>
                      </a:ln>
                      <a:effectLst/>
                      <a:extLst/>
                    </p:spPr>
                  </p:pic>
                </p:oleObj>
              </mc:Fallback>
            </mc:AlternateContent>
          </a:graphicData>
        </a:graphic>
      </p:graphicFrame>
      <p:graphicFrame>
        <p:nvGraphicFramePr>
          <p:cNvPr id="44" name="Object 27"/>
          <p:cNvGraphicFramePr>
            <a:graphicFrameLocks noChangeAspect="1"/>
          </p:cNvGraphicFramePr>
          <p:nvPr>
            <p:extLst>
              <p:ext uri="{D42A27DB-BD31-4B8C-83A1-F6EECF244321}">
                <p14:modId xmlns:p14="http://schemas.microsoft.com/office/powerpoint/2010/main" val="835433358"/>
              </p:ext>
            </p:extLst>
          </p:nvPr>
        </p:nvGraphicFramePr>
        <p:xfrm>
          <a:off x="2080529" y="2762251"/>
          <a:ext cx="1714500" cy="600075"/>
        </p:xfrm>
        <a:graphic>
          <a:graphicData uri="http://schemas.openxmlformats.org/presentationml/2006/ole">
            <mc:AlternateContent xmlns:mc="http://schemas.openxmlformats.org/markup-compatibility/2006">
              <mc:Choice xmlns:v="urn:schemas-microsoft-com:vml" Requires="v">
                <p:oleObj spid="_x0000_s332274" name="Equation" r:id="rId38" imgW="634680" imgH="228600" progId="Equation.DSMT4">
                  <p:embed/>
                </p:oleObj>
              </mc:Choice>
              <mc:Fallback>
                <p:oleObj name="Equation" r:id="rId38" imgW="634680" imgH="228600" progId="Equation.DSMT4">
                  <p:embed/>
                  <p:pic>
                    <p:nvPicPr>
                      <p:cNvPr id="61" name="Object 27"/>
                      <p:cNvPicPr>
                        <a:picLocks noChangeAspect="1" noChangeArrowheads="1"/>
                      </p:cNvPicPr>
                      <p:nvPr/>
                    </p:nvPicPr>
                    <p:blipFill>
                      <a:blip r:embed="rId39"/>
                      <a:srcRect/>
                      <a:stretch>
                        <a:fillRect/>
                      </a:stretch>
                    </p:blipFill>
                    <p:spPr bwMode="auto">
                      <a:xfrm>
                        <a:off x="2080529" y="2762251"/>
                        <a:ext cx="1714500" cy="600075"/>
                      </a:xfrm>
                      <a:prstGeom prst="rect">
                        <a:avLst/>
                      </a:prstGeom>
                      <a:noFill/>
                      <a:ln>
                        <a:noFill/>
                      </a:ln>
                      <a:effectLst/>
                      <a:extLst/>
                    </p:spPr>
                  </p:pic>
                </p:oleObj>
              </mc:Fallback>
            </mc:AlternateContent>
          </a:graphicData>
        </a:graphic>
      </p:graphicFrame>
      <p:grpSp>
        <p:nvGrpSpPr>
          <p:cNvPr id="46" name="Group 25"/>
          <p:cNvGrpSpPr>
            <a:grpSpLocks/>
          </p:cNvGrpSpPr>
          <p:nvPr/>
        </p:nvGrpSpPr>
        <p:grpSpPr bwMode="auto">
          <a:xfrm>
            <a:off x="9261287" y="4999532"/>
            <a:ext cx="1840823" cy="1109833"/>
            <a:chOff x="2064" y="3600"/>
            <a:chExt cx="833" cy="580"/>
          </a:xfrm>
        </p:grpSpPr>
        <p:sp>
          <p:nvSpPr>
            <p:cNvPr id="47"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9"/>
            <p:cNvSpPr>
              <a:spLocks noChangeShapeType="1"/>
            </p:cNvSpPr>
            <p:nvPr/>
          </p:nvSpPr>
          <p:spPr bwMode="auto">
            <a:xfrm>
              <a:off x="2544" y="3936"/>
              <a:ext cx="353"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20"/>
            <p:cNvSpPr>
              <a:spLocks noChangeShapeType="1"/>
            </p:cNvSpPr>
            <p:nvPr/>
          </p:nvSpPr>
          <p:spPr bwMode="auto">
            <a:xfrm flipH="1">
              <a:off x="2124" y="3936"/>
              <a:ext cx="32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2"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53"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4"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75" name="Object 57"/>
          <p:cNvGraphicFramePr>
            <a:graphicFrameLocks noChangeAspect="1"/>
          </p:cNvGraphicFramePr>
          <p:nvPr>
            <p:extLst>
              <p:ext uri="{D42A27DB-BD31-4B8C-83A1-F6EECF244321}">
                <p14:modId xmlns:p14="http://schemas.microsoft.com/office/powerpoint/2010/main" val="728671071"/>
              </p:ext>
            </p:extLst>
          </p:nvPr>
        </p:nvGraphicFramePr>
        <p:xfrm>
          <a:off x="2272473" y="4224821"/>
          <a:ext cx="1666101" cy="1122807"/>
        </p:xfrm>
        <a:graphic>
          <a:graphicData uri="http://schemas.openxmlformats.org/presentationml/2006/ole">
            <mc:AlternateContent xmlns:mc="http://schemas.openxmlformats.org/markup-compatibility/2006">
              <mc:Choice xmlns:v="urn:schemas-microsoft-com:vml" Requires="v">
                <p:oleObj spid="_x0000_s332275" name="Equation" r:id="rId40" imgW="583920" imgH="393480" progId="Equation.DSMT4">
                  <p:embed/>
                </p:oleObj>
              </mc:Choice>
              <mc:Fallback>
                <p:oleObj name="Equation" r:id="rId40" imgW="583920" imgH="393480" progId="Equation.DSMT4">
                  <p:embed/>
                  <p:pic>
                    <p:nvPicPr>
                      <p:cNvPr id="94" name="Object 57"/>
                      <p:cNvPicPr>
                        <a:picLocks noChangeAspect="1" noChangeArrowheads="1"/>
                      </p:cNvPicPr>
                      <p:nvPr/>
                    </p:nvPicPr>
                    <p:blipFill>
                      <a:blip r:embed="rId41"/>
                      <a:srcRect/>
                      <a:stretch>
                        <a:fillRect/>
                      </a:stretch>
                    </p:blipFill>
                    <p:spPr bwMode="auto">
                      <a:xfrm>
                        <a:off x="2272473" y="4224821"/>
                        <a:ext cx="1666101" cy="1122807"/>
                      </a:xfrm>
                      <a:prstGeom prst="rect">
                        <a:avLst/>
                      </a:prstGeom>
                      <a:noFill/>
                      <a:ln>
                        <a:noFill/>
                      </a:ln>
                      <a:effectLst/>
                      <a:extLst/>
                    </p:spPr>
                  </p:pic>
                </p:oleObj>
              </mc:Fallback>
            </mc:AlternateContent>
          </a:graphicData>
        </a:graphic>
      </p:graphicFrame>
      <p:sp>
        <p:nvSpPr>
          <p:cNvPr id="95" name="Line 7"/>
          <p:cNvSpPr>
            <a:spLocks noChangeShapeType="1"/>
          </p:cNvSpPr>
          <p:nvPr/>
        </p:nvSpPr>
        <p:spPr bwMode="auto">
          <a:xfrm flipH="1">
            <a:off x="8783170" y="4215193"/>
            <a:ext cx="609195"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7" name="Object 27"/>
          <p:cNvGraphicFramePr>
            <a:graphicFrameLocks noChangeAspect="1"/>
          </p:cNvGraphicFramePr>
          <p:nvPr>
            <p:extLst>
              <p:ext uri="{D42A27DB-BD31-4B8C-83A1-F6EECF244321}">
                <p14:modId xmlns:p14="http://schemas.microsoft.com/office/powerpoint/2010/main" val="1063024722"/>
              </p:ext>
            </p:extLst>
          </p:nvPr>
        </p:nvGraphicFramePr>
        <p:xfrm>
          <a:off x="8274075" y="3957476"/>
          <a:ext cx="511081" cy="558501"/>
        </p:xfrm>
        <a:graphic>
          <a:graphicData uri="http://schemas.openxmlformats.org/presentationml/2006/ole">
            <mc:AlternateContent xmlns:mc="http://schemas.openxmlformats.org/markup-compatibility/2006">
              <mc:Choice xmlns:v="urn:schemas-microsoft-com:vml" Requires="v">
                <p:oleObj spid="_x0000_s332276" name="Equation" r:id="rId42" imgW="203040" imgH="228600" progId="Equation.DSMT4">
                  <p:embed/>
                </p:oleObj>
              </mc:Choice>
              <mc:Fallback>
                <p:oleObj name="Equation" r:id="rId42" imgW="203040" imgH="228600" progId="Equation.DSMT4">
                  <p:embed/>
                  <p:pic>
                    <p:nvPicPr>
                      <p:cNvPr id="41" name="Object 27"/>
                      <p:cNvPicPr>
                        <a:picLocks noChangeAspect="1" noChangeArrowheads="1"/>
                      </p:cNvPicPr>
                      <p:nvPr/>
                    </p:nvPicPr>
                    <p:blipFill>
                      <a:blip r:embed="rId43"/>
                      <a:srcRect/>
                      <a:stretch>
                        <a:fillRect/>
                      </a:stretch>
                    </p:blipFill>
                    <p:spPr bwMode="auto">
                      <a:xfrm>
                        <a:off x="8274075" y="3957476"/>
                        <a:ext cx="511081" cy="558501"/>
                      </a:xfrm>
                      <a:prstGeom prst="rect">
                        <a:avLst/>
                      </a:prstGeom>
                      <a:noFill/>
                      <a:ln>
                        <a:noFill/>
                      </a:ln>
                      <a:effectLst/>
                      <a:extLst/>
                    </p:spPr>
                  </p:pic>
                </p:oleObj>
              </mc:Fallback>
            </mc:AlternateContent>
          </a:graphicData>
        </a:graphic>
      </p:graphicFrame>
      <p:sp>
        <p:nvSpPr>
          <p:cNvPr id="99" name="Line 7"/>
          <p:cNvSpPr>
            <a:spLocks noChangeShapeType="1"/>
          </p:cNvSpPr>
          <p:nvPr/>
        </p:nvSpPr>
        <p:spPr bwMode="auto">
          <a:xfrm flipV="1">
            <a:off x="9616545" y="4229460"/>
            <a:ext cx="704024" cy="411"/>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0" name="Object 27"/>
          <p:cNvGraphicFramePr>
            <a:graphicFrameLocks noChangeAspect="1"/>
          </p:cNvGraphicFramePr>
          <p:nvPr>
            <p:extLst>
              <p:ext uri="{D42A27DB-BD31-4B8C-83A1-F6EECF244321}">
                <p14:modId xmlns:p14="http://schemas.microsoft.com/office/powerpoint/2010/main" val="4254285669"/>
              </p:ext>
            </p:extLst>
          </p:nvPr>
        </p:nvGraphicFramePr>
        <p:xfrm>
          <a:off x="10565076" y="4070278"/>
          <a:ext cx="511081" cy="558501"/>
        </p:xfrm>
        <a:graphic>
          <a:graphicData uri="http://schemas.openxmlformats.org/presentationml/2006/ole">
            <mc:AlternateContent xmlns:mc="http://schemas.openxmlformats.org/markup-compatibility/2006">
              <mc:Choice xmlns:v="urn:schemas-microsoft-com:vml" Requires="v">
                <p:oleObj spid="_x0000_s332277" name="Equation" r:id="rId44" imgW="203040" imgH="228600" progId="Equation.DSMT4">
                  <p:embed/>
                </p:oleObj>
              </mc:Choice>
              <mc:Fallback>
                <p:oleObj name="Equation" r:id="rId44" imgW="203040" imgH="228600" progId="Equation.DSMT4">
                  <p:embed/>
                  <p:pic>
                    <p:nvPicPr>
                      <p:cNvPr id="98" name="Object 27"/>
                      <p:cNvPicPr>
                        <a:picLocks noChangeAspect="1" noChangeArrowheads="1"/>
                      </p:cNvPicPr>
                      <p:nvPr/>
                    </p:nvPicPr>
                    <p:blipFill>
                      <a:blip r:embed="rId45"/>
                      <a:srcRect/>
                      <a:stretch>
                        <a:fillRect/>
                      </a:stretch>
                    </p:blipFill>
                    <p:spPr bwMode="auto">
                      <a:xfrm>
                        <a:off x="10565076" y="4070278"/>
                        <a:ext cx="511081" cy="558501"/>
                      </a:xfrm>
                      <a:prstGeom prst="rect">
                        <a:avLst/>
                      </a:prstGeom>
                      <a:noFill/>
                      <a:ln>
                        <a:noFill/>
                      </a:ln>
                      <a:effectLst/>
                      <a:extLst/>
                    </p:spPr>
                  </p:pic>
                </p:oleObj>
              </mc:Fallback>
            </mc:AlternateContent>
          </a:graphicData>
        </a:graphic>
      </p:graphicFrame>
      <p:graphicFrame>
        <p:nvGraphicFramePr>
          <p:cNvPr id="101" name="Object 27"/>
          <p:cNvGraphicFramePr>
            <a:graphicFrameLocks noChangeAspect="1"/>
          </p:cNvGraphicFramePr>
          <p:nvPr>
            <p:extLst>
              <p:ext uri="{D42A27DB-BD31-4B8C-83A1-F6EECF244321}">
                <p14:modId xmlns:p14="http://schemas.microsoft.com/office/powerpoint/2010/main" val="678929219"/>
              </p:ext>
            </p:extLst>
          </p:nvPr>
        </p:nvGraphicFramePr>
        <p:xfrm>
          <a:off x="1817005" y="3205164"/>
          <a:ext cx="2433637" cy="600075"/>
        </p:xfrm>
        <a:graphic>
          <a:graphicData uri="http://schemas.openxmlformats.org/presentationml/2006/ole">
            <mc:AlternateContent xmlns:mc="http://schemas.openxmlformats.org/markup-compatibility/2006">
              <mc:Choice xmlns:v="urn:schemas-microsoft-com:vml" Requires="v">
                <p:oleObj spid="_x0000_s332278" name="Equation" r:id="rId46" imgW="901440" imgH="228600" progId="Equation.DSMT4">
                  <p:embed/>
                </p:oleObj>
              </mc:Choice>
              <mc:Fallback>
                <p:oleObj name="Equation" r:id="rId46" imgW="901440" imgH="228600" progId="Equation.DSMT4">
                  <p:embed/>
                  <p:pic>
                    <p:nvPicPr>
                      <p:cNvPr id="44" name="Object 27"/>
                      <p:cNvPicPr>
                        <a:picLocks noChangeAspect="1" noChangeArrowheads="1"/>
                      </p:cNvPicPr>
                      <p:nvPr/>
                    </p:nvPicPr>
                    <p:blipFill>
                      <a:blip r:embed="rId47"/>
                      <a:srcRect/>
                      <a:stretch>
                        <a:fillRect/>
                      </a:stretch>
                    </p:blipFill>
                    <p:spPr bwMode="auto">
                      <a:xfrm>
                        <a:off x="1817005" y="3205164"/>
                        <a:ext cx="2433637" cy="600075"/>
                      </a:xfrm>
                      <a:prstGeom prst="rect">
                        <a:avLst/>
                      </a:prstGeom>
                      <a:noFill/>
                      <a:ln>
                        <a:noFill/>
                      </a:ln>
                      <a:effectLst/>
                      <a:extLst/>
                    </p:spPr>
                  </p:pic>
                </p:oleObj>
              </mc:Fallback>
            </mc:AlternateContent>
          </a:graphicData>
        </a:graphic>
      </p:graphicFrame>
      <p:graphicFrame>
        <p:nvGraphicFramePr>
          <p:cNvPr id="102" name="Object 27"/>
          <p:cNvGraphicFramePr>
            <a:graphicFrameLocks noChangeAspect="1"/>
          </p:cNvGraphicFramePr>
          <p:nvPr>
            <p:extLst>
              <p:ext uri="{D42A27DB-BD31-4B8C-83A1-F6EECF244321}">
                <p14:modId xmlns:p14="http://schemas.microsoft.com/office/powerpoint/2010/main" val="4285831937"/>
              </p:ext>
            </p:extLst>
          </p:nvPr>
        </p:nvGraphicFramePr>
        <p:xfrm>
          <a:off x="2084015" y="3758780"/>
          <a:ext cx="3563937" cy="600075"/>
        </p:xfrm>
        <a:graphic>
          <a:graphicData uri="http://schemas.openxmlformats.org/presentationml/2006/ole">
            <mc:AlternateContent xmlns:mc="http://schemas.openxmlformats.org/markup-compatibility/2006">
              <mc:Choice xmlns:v="urn:schemas-microsoft-com:vml" Requires="v">
                <p:oleObj spid="_x0000_s332279" name="Equation" r:id="rId48" imgW="1320480" imgH="228600" progId="Equation.DSMT4">
                  <p:embed/>
                </p:oleObj>
              </mc:Choice>
              <mc:Fallback>
                <p:oleObj name="Equation" r:id="rId48" imgW="1320480" imgH="228600" progId="Equation.DSMT4">
                  <p:embed/>
                  <p:pic>
                    <p:nvPicPr>
                      <p:cNvPr id="101" name="Object 27"/>
                      <p:cNvPicPr>
                        <a:picLocks noChangeAspect="1" noChangeArrowheads="1"/>
                      </p:cNvPicPr>
                      <p:nvPr/>
                    </p:nvPicPr>
                    <p:blipFill>
                      <a:blip r:embed="rId49"/>
                      <a:srcRect/>
                      <a:stretch>
                        <a:fillRect/>
                      </a:stretch>
                    </p:blipFill>
                    <p:spPr bwMode="auto">
                      <a:xfrm>
                        <a:off x="2084015" y="3758780"/>
                        <a:ext cx="3563937" cy="600075"/>
                      </a:xfrm>
                      <a:prstGeom prst="rect">
                        <a:avLst/>
                      </a:prstGeom>
                      <a:noFill/>
                      <a:ln>
                        <a:noFill/>
                      </a:ln>
                      <a:effectLst/>
                      <a:extLst/>
                    </p:spPr>
                  </p:pic>
                </p:oleObj>
              </mc:Fallback>
            </mc:AlternateContent>
          </a:graphicData>
        </a:graphic>
      </p:graphicFrame>
      <p:graphicFrame>
        <p:nvGraphicFramePr>
          <p:cNvPr id="62" name="Object 1026"/>
          <p:cNvGraphicFramePr>
            <a:graphicFrameLocks/>
          </p:cNvGraphicFramePr>
          <p:nvPr>
            <p:extLst>
              <p:ext uri="{D42A27DB-BD31-4B8C-83A1-F6EECF244321}">
                <p14:modId xmlns:p14="http://schemas.microsoft.com/office/powerpoint/2010/main" val="2895907342"/>
              </p:ext>
            </p:extLst>
          </p:nvPr>
        </p:nvGraphicFramePr>
        <p:xfrm>
          <a:off x="4852144" y="4372095"/>
          <a:ext cx="3061473" cy="960311"/>
        </p:xfrm>
        <a:graphic>
          <a:graphicData uri="http://schemas.openxmlformats.org/presentationml/2006/ole">
            <mc:AlternateContent xmlns:mc="http://schemas.openxmlformats.org/markup-compatibility/2006">
              <mc:Choice xmlns:v="urn:schemas-microsoft-com:vml" Requires="v">
                <p:oleObj spid="_x0000_s332280" name="Equation" r:id="rId50" imgW="1180800" imgH="419040" progId="Equation.DSMT4">
                  <p:embed/>
                </p:oleObj>
              </mc:Choice>
              <mc:Fallback>
                <p:oleObj name="Equation" r:id="rId50" imgW="1180800" imgH="419040" progId="Equation.DSMT4">
                  <p:embed/>
                  <p:pic>
                    <p:nvPicPr>
                      <p:cNvPr id="103" name="Object 1026"/>
                      <p:cNvPicPr>
                        <a:picLocks noChangeArrowheads="1"/>
                      </p:cNvPicPr>
                      <p:nvPr/>
                    </p:nvPicPr>
                    <p:blipFill>
                      <a:blip r:embed="rId51"/>
                      <a:srcRect/>
                      <a:stretch>
                        <a:fillRect/>
                      </a:stretch>
                    </p:blipFill>
                    <p:spPr bwMode="auto">
                      <a:xfrm>
                        <a:off x="4852144" y="4372095"/>
                        <a:ext cx="3061473" cy="960311"/>
                      </a:xfrm>
                      <a:prstGeom prst="rect">
                        <a:avLst/>
                      </a:prstGeom>
                      <a:noFill/>
                      <a:ln>
                        <a:noFill/>
                      </a:ln>
                      <a:effectLst/>
                      <a:extLst/>
                    </p:spPr>
                  </p:pic>
                </p:oleObj>
              </mc:Fallback>
            </mc:AlternateContent>
          </a:graphicData>
        </a:graphic>
      </p:graphicFrame>
      <p:graphicFrame>
        <p:nvGraphicFramePr>
          <p:cNvPr id="63" name="Object 1027"/>
          <p:cNvGraphicFramePr>
            <a:graphicFrameLocks noChangeAspect="1"/>
          </p:cNvGraphicFramePr>
          <p:nvPr>
            <p:extLst>
              <p:ext uri="{D42A27DB-BD31-4B8C-83A1-F6EECF244321}">
                <p14:modId xmlns:p14="http://schemas.microsoft.com/office/powerpoint/2010/main" val="626866800"/>
              </p:ext>
            </p:extLst>
          </p:nvPr>
        </p:nvGraphicFramePr>
        <p:xfrm>
          <a:off x="2079228" y="5232503"/>
          <a:ext cx="6207125" cy="723900"/>
        </p:xfrm>
        <a:graphic>
          <a:graphicData uri="http://schemas.openxmlformats.org/presentationml/2006/ole">
            <mc:AlternateContent xmlns:mc="http://schemas.openxmlformats.org/markup-compatibility/2006">
              <mc:Choice xmlns:v="urn:schemas-microsoft-com:vml" Requires="v">
                <p:oleObj spid="_x0000_s332281" name="Equation" r:id="rId52" imgW="2273040" imgH="253800" progId="Equation.DSMT4">
                  <p:embed/>
                </p:oleObj>
              </mc:Choice>
              <mc:Fallback>
                <p:oleObj name="Equation" r:id="rId52" imgW="2273040" imgH="253800" progId="Equation.DSMT4">
                  <p:embed/>
                  <p:pic>
                    <p:nvPicPr>
                      <p:cNvPr id="59" name="Object 1027"/>
                      <p:cNvPicPr>
                        <a:picLocks noChangeAspect="1" noChangeArrowheads="1"/>
                      </p:cNvPicPr>
                      <p:nvPr/>
                    </p:nvPicPr>
                    <p:blipFill>
                      <a:blip r:embed="rId53"/>
                      <a:srcRect/>
                      <a:stretch>
                        <a:fillRect/>
                      </a:stretch>
                    </p:blipFill>
                    <p:spPr bwMode="auto">
                      <a:xfrm>
                        <a:off x="2079228" y="5232503"/>
                        <a:ext cx="6207125" cy="723900"/>
                      </a:xfrm>
                      <a:prstGeom prst="rect">
                        <a:avLst/>
                      </a:prstGeom>
                      <a:noFill/>
                      <a:ln>
                        <a:noFill/>
                      </a:ln>
                      <a:effectLst/>
                      <a:extLst/>
                    </p:spPr>
                  </p:pic>
                </p:oleObj>
              </mc:Fallback>
            </mc:AlternateContent>
          </a:graphicData>
        </a:graphic>
      </p:graphicFrame>
      <p:graphicFrame>
        <p:nvGraphicFramePr>
          <p:cNvPr id="64" name="Object 1027"/>
          <p:cNvGraphicFramePr>
            <a:graphicFrameLocks noChangeAspect="1"/>
          </p:cNvGraphicFramePr>
          <p:nvPr>
            <p:extLst>
              <p:ext uri="{D42A27DB-BD31-4B8C-83A1-F6EECF244321}">
                <p14:modId xmlns:p14="http://schemas.microsoft.com/office/powerpoint/2010/main" val="1460506536"/>
              </p:ext>
            </p:extLst>
          </p:nvPr>
        </p:nvGraphicFramePr>
        <p:xfrm>
          <a:off x="2272472" y="5947661"/>
          <a:ext cx="1282700" cy="652463"/>
        </p:xfrm>
        <a:graphic>
          <a:graphicData uri="http://schemas.openxmlformats.org/presentationml/2006/ole">
            <mc:AlternateContent xmlns:mc="http://schemas.openxmlformats.org/markup-compatibility/2006">
              <mc:Choice xmlns:v="urn:schemas-microsoft-com:vml" Requires="v">
                <p:oleObj spid="_x0000_s332282" name="Equation" r:id="rId54" imgW="469800" imgH="228600" progId="Equation.DSMT4">
                  <p:embed/>
                </p:oleObj>
              </mc:Choice>
              <mc:Fallback>
                <p:oleObj name="Equation" r:id="rId54" imgW="469800" imgH="228600" progId="Equation.DSMT4">
                  <p:embed/>
                  <p:pic>
                    <p:nvPicPr>
                      <p:cNvPr id="60" name="Object 1027"/>
                      <p:cNvPicPr>
                        <a:picLocks noChangeAspect="1" noChangeArrowheads="1"/>
                      </p:cNvPicPr>
                      <p:nvPr/>
                    </p:nvPicPr>
                    <p:blipFill>
                      <a:blip r:embed="rId55"/>
                      <a:srcRect/>
                      <a:stretch>
                        <a:fillRect/>
                      </a:stretch>
                    </p:blipFill>
                    <p:spPr bwMode="auto">
                      <a:xfrm>
                        <a:off x="2272472" y="5947661"/>
                        <a:ext cx="1282700" cy="652463"/>
                      </a:xfrm>
                      <a:prstGeom prst="rect">
                        <a:avLst/>
                      </a:prstGeom>
                      <a:noFill/>
                      <a:ln>
                        <a:noFill/>
                      </a:ln>
                      <a:effectLst/>
                      <a:extLst/>
                    </p:spPr>
                  </p:pic>
                </p:oleObj>
              </mc:Fallback>
            </mc:AlternateContent>
          </a:graphicData>
        </a:graphic>
      </p:graphicFrame>
      <p:graphicFrame>
        <p:nvGraphicFramePr>
          <p:cNvPr id="66" name="Object 1027"/>
          <p:cNvGraphicFramePr>
            <a:graphicFrameLocks noChangeAspect="1"/>
          </p:cNvGraphicFramePr>
          <p:nvPr>
            <p:extLst>
              <p:ext uri="{D42A27DB-BD31-4B8C-83A1-F6EECF244321}">
                <p14:modId xmlns:p14="http://schemas.microsoft.com/office/powerpoint/2010/main" val="3148246034"/>
              </p:ext>
            </p:extLst>
          </p:nvPr>
        </p:nvGraphicFramePr>
        <p:xfrm>
          <a:off x="4033839" y="5975351"/>
          <a:ext cx="1247775" cy="652463"/>
        </p:xfrm>
        <a:graphic>
          <a:graphicData uri="http://schemas.openxmlformats.org/presentationml/2006/ole">
            <mc:AlternateContent xmlns:mc="http://schemas.openxmlformats.org/markup-compatibility/2006">
              <mc:Choice xmlns:v="urn:schemas-microsoft-com:vml" Requires="v">
                <p:oleObj spid="_x0000_s332283" name="Equation" r:id="rId56" imgW="457200" imgH="228600" progId="Equation.DSMT4">
                  <p:embed/>
                </p:oleObj>
              </mc:Choice>
              <mc:Fallback>
                <p:oleObj name="Equation" r:id="rId56" imgW="457200" imgH="228600" progId="Equation.DSMT4">
                  <p:embed/>
                  <p:pic>
                    <p:nvPicPr>
                      <p:cNvPr id="64" name="Object 1027"/>
                      <p:cNvPicPr>
                        <a:picLocks noChangeAspect="1" noChangeArrowheads="1"/>
                      </p:cNvPicPr>
                      <p:nvPr/>
                    </p:nvPicPr>
                    <p:blipFill>
                      <a:blip r:embed="rId57"/>
                      <a:srcRect/>
                      <a:stretch>
                        <a:fillRect/>
                      </a:stretch>
                    </p:blipFill>
                    <p:spPr bwMode="auto">
                      <a:xfrm>
                        <a:off x="4033839" y="5975351"/>
                        <a:ext cx="1247775" cy="652463"/>
                      </a:xfrm>
                      <a:prstGeom prst="rect">
                        <a:avLst/>
                      </a:prstGeom>
                      <a:noFill/>
                      <a:ln>
                        <a:noFill/>
                      </a:ln>
                      <a:effectLst/>
                      <a:extLst/>
                    </p:spPr>
                  </p:pic>
                </p:oleObj>
              </mc:Fallback>
            </mc:AlternateContent>
          </a:graphicData>
        </a:graphic>
      </p:graphicFrame>
      <p:graphicFrame>
        <p:nvGraphicFramePr>
          <p:cNvPr id="67" name="Object 81"/>
          <p:cNvGraphicFramePr>
            <a:graphicFrameLocks noChangeAspect="1"/>
          </p:cNvGraphicFramePr>
          <p:nvPr>
            <p:extLst>
              <p:ext uri="{D42A27DB-BD31-4B8C-83A1-F6EECF244321}">
                <p14:modId xmlns:p14="http://schemas.microsoft.com/office/powerpoint/2010/main" val="614133431"/>
              </p:ext>
            </p:extLst>
          </p:nvPr>
        </p:nvGraphicFramePr>
        <p:xfrm>
          <a:off x="5653088" y="6029325"/>
          <a:ext cx="3294062" cy="598488"/>
        </p:xfrm>
        <a:graphic>
          <a:graphicData uri="http://schemas.openxmlformats.org/presentationml/2006/ole">
            <mc:AlternateContent xmlns:mc="http://schemas.openxmlformats.org/markup-compatibility/2006">
              <mc:Choice xmlns:v="urn:schemas-microsoft-com:vml" Requires="v">
                <p:oleObj spid="_x0000_s332284" name="Equation" r:id="rId58" imgW="1257120" imgH="228600" progId="Equation.DSMT4">
                  <p:embed/>
                </p:oleObj>
              </mc:Choice>
              <mc:Fallback>
                <p:oleObj name="Equation" r:id="rId58" imgW="1257120" imgH="228600" progId="Equation.DSMT4">
                  <p:embed/>
                  <p:pic>
                    <p:nvPicPr>
                      <p:cNvPr id="65" name="Object 81"/>
                      <p:cNvPicPr>
                        <a:picLocks noChangeAspect="1" noChangeArrowheads="1"/>
                      </p:cNvPicPr>
                      <p:nvPr/>
                    </p:nvPicPr>
                    <p:blipFill>
                      <a:blip r:embed="rId59"/>
                      <a:srcRect/>
                      <a:stretch>
                        <a:fillRect/>
                      </a:stretch>
                    </p:blipFill>
                    <p:spPr bwMode="auto">
                      <a:xfrm>
                        <a:off x="5653088" y="6029325"/>
                        <a:ext cx="3294062" cy="598488"/>
                      </a:xfrm>
                      <a:prstGeom prst="rect">
                        <a:avLst/>
                      </a:prstGeom>
                      <a:noFill/>
                      <a:ln>
                        <a:noFill/>
                      </a:ln>
                      <a:effectLst/>
                      <a:extLst/>
                    </p:spPr>
                  </p:pic>
                </p:oleObj>
              </mc:Fallback>
            </mc:AlternateContent>
          </a:graphicData>
        </a:graphic>
      </p:graphicFrame>
      <p:sp>
        <p:nvSpPr>
          <p:cNvPr id="60" name="Text Box 9"/>
          <p:cNvSpPr txBox="1">
            <a:spLocks noChangeArrowheads="1"/>
          </p:cNvSpPr>
          <p:nvPr/>
        </p:nvSpPr>
        <p:spPr bwMode="auto">
          <a:xfrm>
            <a:off x="983432" y="1856679"/>
            <a:ext cx="5475221"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61" name="Object 10"/>
          <p:cNvGraphicFramePr>
            <a:graphicFrameLocks noChangeAspect="1"/>
          </p:cNvGraphicFramePr>
          <p:nvPr>
            <p:extLst>
              <p:ext uri="{D42A27DB-BD31-4B8C-83A1-F6EECF244321}">
                <p14:modId xmlns:p14="http://schemas.microsoft.com/office/powerpoint/2010/main" val="1454722122"/>
              </p:ext>
            </p:extLst>
          </p:nvPr>
        </p:nvGraphicFramePr>
        <p:xfrm>
          <a:off x="5445648" y="1845299"/>
          <a:ext cx="776287" cy="487363"/>
        </p:xfrm>
        <a:graphic>
          <a:graphicData uri="http://schemas.openxmlformats.org/presentationml/2006/ole">
            <mc:AlternateContent xmlns:mc="http://schemas.openxmlformats.org/markup-compatibility/2006">
              <mc:Choice xmlns:v="urn:schemas-microsoft-com:vml" Requires="v">
                <p:oleObj spid="_x0000_s332285" name="公式" r:id="rId60" imgW="342720" imgH="215640" progId="Equation.3">
                  <p:embed/>
                </p:oleObj>
              </mc:Choice>
              <mc:Fallback>
                <p:oleObj name="公式" r:id="rId60" imgW="342720" imgH="215640" progId="Equation.3">
                  <p:embed/>
                  <p:pic>
                    <p:nvPicPr>
                      <p:cNvPr id="48" name="Object 10"/>
                      <p:cNvPicPr>
                        <a:picLocks noChangeAspect="1" noChangeArrowheads="1"/>
                      </p:cNvPicPr>
                      <p:nvPr/>
                    </p:nvPicPr>
                    <p:blipFill>
                      <a:blip r:embed="rId61"/>
                      <a:srcRect/>
                      <a:stretch>
                        <a:fillRect/>
                      </a:stretch>
                    </p:blipFill>
                    <p:spPr bwMode="auto">
                      <a:xfrm>
                        <a:off x="5445648" y="1845299"/>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1434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randombar(horizontal)">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circle(in)">
                                      <p:cBhvr>
                                        <p:cTn id="40" dur="20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1000"/>
                                        <p:tgtEl>
                                          <p:spTgt spid="41"/>
                                        </p:tgtEl>
                                      </p:cBhvr>
                                    </p:animEffect>
                                    <p:anim calcmode="lin" valueType="num">
                                      <p:cBhvr>
                                        <p:cTn id="52" dur="1000" fill="hold"/>
                                        <p:tgtEl>
                                          <p:spTgt spid="41"/>
                                        </p:tgtEl>
                                        <p:attrNameLst>
                                          <p:attrName>ppt_x</p:attrName>
                                        </p:attrNameLst>
                                      </p:cBhvr>
                                      <p:tavLst>
                                        <p:tav tm="0">
                                          <p:val>
                                            <p:strVal val="#ppt_x"/>
                                          </p:val>
                                        </p:tav>
                                        <p:tav tm="100000">
                                          <p:val>
                                            <p:strVal val="#ppt_x"/>
                                          </p:val>
                                        </p:tav>
                                      </p:tavLst>
                                    </p:anim>
                                    <p:anim calcmode="lin" valueType="num">
                                      <p:cBhvr>
                                        <p:cTn id="5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500" fill="hold"/>
                                        <p:tgtEl>
                                          <p:spTgt spid="42"/>
                                        </p:tgtEl>
                                        <p:attrNameLst>
                                          <p:attrName>ppt_x</p:attrName>
                                        </p:attrNameLst>
                                      </p:cBhvr>
                                      <p:tavLst>
                                        <p:tav tm="0">
                                          <p:val>
                                            <p:strVal val="#ppt_x"/>
                                          </p:val>
                                        </p:tav>
                                        <p:tav tm="100000">
                                          <p:val>
                                            <p:strVal val="#ppt_x"/>
                                          </p:val>
                                        </p:tav>
                                      </p:tavLst>
                                    </p:anim>
                                    <p:anim calcmode="lin" valueType="num">
                                      <p:cBhvr additive="base">
                                        <p:cTn id="5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right)">
                                      <p:cBhvr>
                                        <p:cTn id="78" dur="500"/>
                                        <p:tgtEl>
                                          <p:spTgt spid="46"/>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95"/>
                                        </p:tgtEl>
                                        <p:attrNameLst>
                                          <p:attrName>style.visibility</p:attrName>
                                        </p:attrNameLst>
                                      </p:cBhvr>
                                      <p:to>
                                        <p:strVal val="visible"/>
                                      </p:to>
                                    </p:set>
                                    <p:anim calcmode="lin" valueType="num">
                                      <p:cBhvr additive="base">
                                        <p:cTn id="83" dur="500" fill="hold"/>
                                        <p:tgtEl>
                                          <p:spTgt spid="95"/>
                                        </p:tgtEl>
                                        <p:attrNameLst>
                                          <p:attrName>ppt_x</p:attrName>
                                        </p:attrNameLst>
                                      </p:cBhvr>
                                      <p:tavLst>
                                        <p:tav tm="0">
                                          <p:val>
                                            <p:strVal val="#ppt_x"/>
                                          </p:val>
                                        </p:tav>
                                        <p:tav tm="100000">
                                          <p:val>
                                            <p:strVal val="#ppt_x"/>
                                          </p:val>
                                        </p:tav>
                                      </p:tavLst>
                                    </p:anim>
                                    <p:anim calcmode="lin" valueType="num">
                                      <p:cBhvr additive="base">
                                        <p:cTn id="84"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97"/>
                                        </p:tgtEl>
                                        <p:attrNameLst>
                                          <p:attrName>style.visibility</p:attrName>
                                        </p:attrNameLst>
                                      </p:cBhvr>
                                      <p:to>
                                        <p:strVal val="visible"/>
                                      </p:to>
                                    </p:set>
                                    <p:animEffect transition="in" filter="fade">
                                      <p:cBhvr>
                                        <p:cTn id="89" dur="1000"/>
                                        <p:tgtEl>
                                          <p:spTgt spid="97"/>
                                        </p:tgtEl>
                                      </p:cBhvr>
                                    </p:animEffect>
                                    <p:anim calcmode="lin" valueType="num">
                                      <p:cBhvr>
                                        <p:cTn id="90" dur="1000" fill="hold"/>
                                        <p:tgtEl>
                                          <p:spTgt spid="97"/>
                                        </p:tgtEl>
                                        <p:attrNameLst>
                                          <p:attrName>ppt_x</p:attrName>
                                        </p:attrNameLst>
                                      </p:cBhvr>
                                      <p:tavLst>
                                        <p:tav tm="0">
                                          <p:val>
                                            <p:strVal val="#ppt_x"/>
                                          </p:val>
                                        </p:tav>
                                        <p:tav tm="100000">
                                          <p:val>
                                            <p:strVal val="#ppt_x"/>
                                          </p:val>
                                        </p:tav>
                                      </p:tavLst>
                                    </p:anim>
                                    <p:anim calcmode="lin" valueType="num">
                                      <p:cBhvr>
                                        <p:cTn id="91"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99"/>
                                        </p:tgtEl>
                                        <p:attrNameLst>
                                          <p:attrName>style.visibility</p:attrName>
                                        </p:attrNameLst>
                                      </p:cBhvr>
                                      <p:to>
                                        <p:strVal val="visible"/>
                                      </p:to>
                                    </p:set>
                                    <p:anim calcmode="lin" valueType="num">
                                      <p:cBhvr additive="base">
                                        <p:cTn id="96" dur="500" fill="hold"/>
                                        <p:tgtEl>
                                          <p:spTgt spid="99"/>
                                        </p:tgtEl>
                                        <p:attrNameLst>
                                          <p:attrName>ppt_x</p:attrName>
                                        </p:attrNameLst>
                                      </p:cBhvr>
                                      <p:tavLst>
                                        <p:tav tm="0">
                                          <p:val>
                                            <p:strVal val="#ppt_x"/>
                                          </p:val>
                                        </p:tav>
                                        <p:tav tm="100000">
                                          <p:val>
                                            <p:strVal val="#ppt_x"/>
                                          </p:val>
                                        </p:tav>
                                      </p:tavLst>
                                    </p:anim>
                                    <p:anim calcmode="lin" valueType="num">
                                      <p:cBhvr additive="base">
                                        <p:cTn id="9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00"/>
                                        </p:tgtEl>
                                        <p:attrNameLst>
                                          <p:attrName>style.visibility</p:attrName>
                                        </p:attrNameLst>
                                      </p:cBhvr>
                                      <p:to>
                                        <p:strVal val="visible"/>
                                      </p:to>
                                    </p:set>
                                    <p:animEffect transition="in" filter="fade">
                                      <p:cBhvr>
                                        <p:cTn id="102" dur="1000"/>
                                        <p:tgtEl>
                                          <p:spTgt spid="100"/>
                                        </p:tgtEl>
                                      </p:cBhvr>
                                    </p:animEffect>
                                    <p:anim calcmode="lin" valueType="num">
                                      <p:cBhvr>
                                        <p:cTn id="103" dur="1000" fill="hold"/>
                                        <p:tgtEl>
                                          <p:spTgt spid="100"/>
                                        </p:tgtEl>
                                        <p:attrNameLst>
                                          <p:attrName>ppt_x</p:attrName>
                                        </p:attrNameLst>
                                      </p:cBhvr>
                                      <p:tavLst>
                                        <p:tav tm="0">
                                          <p:val>
                                            <p:strVal val="#ppt_x"/>
                                          </p:val>
                                        </p:tav>
                                        <p:tav tm="100000">
                                          <p:val>
                                            <p:strVal val="#ppt_x"/>
                                          </p:val>
                                        </p:tav>
                                      </p:tavLst>
                                    </p:anim>
                                    <p:anim calcmode="lin" valueType="num">
                                      <p:cBhvr>
                                        <p:cTn id="10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101"/>
                                        </p:tgtEl>
                                        <p:attrNameLst>
                                          <p:attrName>style.visibility</p:attrName>
                                        </p:attrNameLst>
                                      </p:cBhvr>
                                      <p:to>
                                        <p:strVal val="visible"/>
                                      </p:to>
                                    </p:set>
                                    <p:animEffect transition="in" filter="fade">
                                      <p:cBhvr>
                                        <p:cTn id="109" dur="1000"/>
                                        <p:tgtEl>
                                          <p:spTgt spid="101"/>
                                        </p:tgtEl>
                                      </p:cBhvr>
                                    </p:animEffect>
                                    <p:anim calcmode="lin" valueType="num">
                                      <p:cBhvr>
                                        <p:cTn id="110" dur="1000" fill="hold"/>
                                        <p:tgtEl>
                                          <p:spTgt spid="101"/>
                                        </p:tgtEl>
                                        <p:attrNameLst>
                                          <p:attrName>ppt_x</p:attrName>
                                        </p:attrNameLst>
                                      </p:cBhvr>
                                      <p:tavLst>
                                        <p:tav tm="0">
                                          <p:val>
                                            <p:strVal val="#ppt_x"/>
                                          </p:val>
                                        </p:tav>
                                        <p:tav tm="100000">
                                          <p:val>
                                            <p:strVal val="#ppt_x"/>
                                          </p:val>
                                        </p:tav>
                                      </p:tavLst>
                                    </p:anim>
                                    <p:anim calcmode="lin" valueType="num">
                                      <p:cBhvr>
                                        <p:cTn id="111"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102"/>
                                        </p:tgtEl>
                                        <p:attrNameLst>
                                          <p:attrName>style.visibility</p:attrName>
                                        </p:attrNameLst>
                                      </p:cBhvr>
                                      <p:to>
                                        <p:strVal val="visible"/>
                                      </p:to>
                                    </p:set>
                                    <p:animEffect transition="in" filter="fade">
                                      <p:cBhvr>
                                        <p:cTn id="116" dur="1000"/>
                                        <p:tgtEl>
                                          <p:spTgt spid="102"/>
                                        </p:tgtEl>
                                      </p:cBhvr>
                                    </p:animEffect>
                                    <p:anim calcmode="lin" valueType="num">
                                      <p:cBhvr>
                                        <p:cTn id="117" dur="1000" fill="hold"/>
                                        <p:tgtEl>
                                          <p:spTgt spid="102"/>
                                        </p:tgtEl>
                                        <p:attrNameLst>
                                          <p:attrName>ppt_x</p:attrName>
                                        </p:attrNameLst>
                                      </p:cBhvr>
                                      <p:tavLst>
                                        <p:tav tm="0">
                                          <p:val>
                                            <p:strVal val="#ppt_x"/>
                                          </p:val>
                                        </p:tav>
                                        <p:tav tm="100000">
                                          <p:val>
                                            <p:strVal val="#ppt_x"/>
                                          </p:val>
                                        </p:tav>
                                      </p:tavLst>
                                    </p:anim>
                                    <p:anim calcmode="lin" valueType="num">
                                      <p:cBhvr>
                                        <p:cTn id="118"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1" presetClass="entr" presetSubtype="1" fill="hold" nodeType="click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heel(1)">
                                      <p:cBhvr>
                                        <p:cTn id="123" dur="20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62"/>
                                        </p:tgtEl>
                                        <p:attrNameLst>
                                          <p:attrName>style.visibility</p:attrName>
                                        </p:attrNameLst>
                                      </p:cBhvr>
                                      <p:to>
                                        <p:strVal val="visible"/>
                                      </p:to>
                                    </p:set>
                                    <p:animEffect transition="in" filter="fade">
                                      <p:cBhvr>
                                        <p:cTn id="128" dur="1000"/>
                                        <p:tgtEl>
                                          <p:spTgt spid="62"/>
                                        </p:tgtEl>
                                      </p:cBhvr>
                                    </p:animEffect>
                                    <p:anim calcmode="lin" valueType="num">
                                      <p:cBhvr>
                                        <p:cTn id="129" dur="1000" fill="hold"/>
                                        <p:tgtEl>
                                          <p:spTgt spid="62"/>
                                        </p:tgtEl>
                                        <p:attrNameLst>
                                          <p:attrName>ppt_x</p:attrName>
                                        </p:attrNameLst>
                                      </p:cBhvr>
                                      <p:tavLst>
                                        <p:tav tm="0">
                                          <p:val>
                                            <p:strVal val="#ppt_x"/>
                                          </p:val>
                                        </p:tav>
                                        <p:tav tm="100000">
                                          <p:val>
                                            <p:strVal val="#ppt_x"/>
                                          </p:val>
                                        </p:tav>
                                      </p:tavLst>
                                    </p:anim>
                                    <p:anim calcmode="lin" valueType="num">
                                      <p:cBhvr>
                                        <p:cTn id="13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6" presetClass="entr" presetSubtype="16" fill="hold" nodeType="click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circle(in)">
                                      <p:cBhvr>
                                        <p:cTn id="135" dur="20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6" presetClass="entr" presetSubtype="16" fill="hold" nodeType="click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circle(in)">
                                      <p:cBhvr>
                                        <p:cTn id="140" dur="2000"/>
                                        <p:tgtEl>
                                          <p:spTgt spid="64"/>
                                        </p:tgtEl>
                                      </p:cBhvr>
                                    </p:animEffect>
                                  </p:childTnLst>
                                </p:cTn>
                              </p:par>
                            </p:childTnLst>
                          </p:cTn>
                        </p:par>
                      </p:childTnLst>
                    </p:cTn>
                  </p:par>
                  <p:par>
                    <p:cTn id="141" fill="hold">
                      <p:stCondLst>
                        <p:cond delay="indefinite"/>
                      </p:stCondLst>
                      <p:childTnLst>
                        <p:par>
                          <p:cTn id="142" fill="hold">
                            <p:stCondLst>
                              <p:cond delay="0"/>
                            </p:stCondLst>
                            <p:childTnLst>
                              <p:par>
                                <p:cTn id="143" presetID="6" presetClass="entr" presetSubtype="16" fill="hold" nodeType="click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circle(in)">
                                      <p:cBhvr>
                                        <p:cTn id="145" dur="2000"/>
                                        <p:tgtEl>
                                          <p:spTgt spid="66"/>
                                        </p:tgtEl>
                                      </p:cBhvr>
                                    </p:animEffect>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nodeType="clickEffect">
                                  <p:stCondLst>
                                    <p:cond delay="0"/>
                                  </p:stCondLst>
                                  <p:childTnLst>
                                    <p:set>
                                      <p:cBhvr>
                                        <p:cTn id="149" dur="1" fill="hold">
                                          <p:stCondLst>
                                            <p:cond delay="0"/>
                                          </p:stCondLst>
                                        </p:cTn>
                                        <p:tgtEl>
                                          <p:spTgt spid="67"/>
                                        </p:tgtEl>
                                        <p:attrNameLst>
                                          <p:attrName>style.visibility</p:attrName>
                                        </p:attrNameLst>
                                      </p:cBhvr>
                                      <p:to>
                                        <p:strVal val="visible"/>
                                      </p:to>
                                    </p:set>
                                    <p:animEffect transition="in" filter="fade">
                                      <p:cBhvr>
                                        <p:cTn id="150" dur="1000"/>
                                        <p:tgtEl>
                                          <p:spTgt spid="67"/>
                                        </p:tgtEl>
                                      </p:cBhvr>
                                    </p:animEffect>
                                    <p:anim calcmode="lin" valueType="num">
                                      <p:cBhvr>
                                        <p:cTn id="151" dur="1000" fill="hold"/>
                                        <p:tgtEl>
                                          <p:spTgt spid="67"/>
                                        </p:tgtEl>
                                        <p:attrNameLst>
                                          <p:attrName>ppt_x</p:attrName>
                                        </p:attrNameLst>
                                      </p:cBhvr>
                                      <p:tavLst>
                                        <p:tav tm="0">
                                          <p:val>
                                            <p:strVal val="#ppt_x"/>
                                          </p:val>
                                        </p:tav>
                                        <p:tav tm="100000">
                                          <p:val>
                                            <p:strVal val="#ppt_x"/>
                                          </p:val>
                                        </p:tav>
                                      </p:tavLst>
                                    </p:anim>
                                    <p:anim calcmode="lin" valueType="num">
                                      <p:cBhvr>
                                        <p:cTn id="15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animBg="1"/>
      <p:bldP spid="42" grpId="0" animBg="1"/>
      <p:bldP spid="95" grpId="0" animBg="1"/>
      <p:bldP spid="9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727794" y="467874"/>
            <a:ext cx="8013972"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solidFill>
                  <a:srgbClr val="FF0000"/>
                </a:solidFill>
                <a:latin typeface="+mj-ea"/>
              </a:rPr>
              <a:t>练习：</a:t>
            </a:r>
            <a:r>
              <a:rPr lang="en-US" altLang="zh-CN" sz="2800" b="1" dirty="0">
                <a:solidFill>
                  <a:schemeClr val="accent2"/>
                </a:solidFill>
              </a:rPr>
              <a:t>  </a:t>
            </a:r>
            <a:r>
              <a:rPr lang="zh-CN" altLang="en-US" sz="2800" b="1" dirty="0">
                <a:solidFill>
                  <a:srgbClr val="0000FF"/>
                </a:solidFill>
              </a:rPr>
              <a:t>如图所示，在</a:t>
            </a:r>
            <a:r>
              <a:rPr lang="zh-CN" altLang="en-US" sz="2800" b="1" kern="0" dirty="0">
                <a:solidFill>
                  <a:srgbClr val="009900"/>
                </a:solidFill>
                <a:latin typeface="宋体"/>
                <a:ea typeface="宋体"/>
              </a:rPr>
              <a:t>匀强</a:t>
            </a:r>
            <a:r>
              <a:rPr lang="zh-CN" altLang="en-US" sz="2800" b="1" dirty="0">
                <a:solidFill>
                  <a:srgbClr val="0000FF"/>
                </a:solidFill>
              </a:rPr>
              <a:t>磁场</a:t>
            </a:r>
            <a:r>
              <a:rPr lang="en-US" altLang="zh-CN" sz="2800" b="1" dirty="0">
                <a:solidFill>
                  <a:srgbClr val="FF0000"/>
                </a:solidFill>
              </a:rPr>
              <a:t>B</a:t>
            </a:r>
            <a:r>
              <a:rPr lang="zh-CN" altLang="en-US" sz="2800" b="1" dirty="0">
                <a:solidFill>
                  <a:srgbClr val="0000FF"/>
                </a:solidFill>
              </a:rPr>
              <a:t>中，长度为</a:t>
            </a:r>
            <a:r>
              <a:rPr lang="en-US" altLang="zh-CN" sz="2800" b="1" i="1" dirty="0">
                <a:solidFill>
                  <a:srgbClr val="FF0000"/>
                </a:solidFill>
              </a:rPr>
              <a:t>L</a:t>
            </a:r>
            <a:r>
              <a:rPr lang="zh-CN" altLang="en-US" sz="2800" b="1" dirty="0">
                <a:solidFill>
                  <a:srgbClr val="0000FF"/>
                </a:solidFill>
              </a:rPr>
              <a:t>的</a:t>
            </a:r>
            <a:r>
              <a:rPr lang="zh-CN" altLang="en-US" sz="2400" b="1" dirty="0">
                <a:solidFill>
                  <a:srgbClr val="0000FF"/>
                </a:solidFill>
              </a:rPr>
              <a:t>导</a:t>
            </a:r>
            <a:r>
              <a:rPr lang="zh-CN" altLang="en-US" sz="2800" b="1" dirty="0">
                <a:solidFill>
                  <a:srgbClr val="0000FF"/>
                </a:solidFill>
              </a:rPr>
              <a:t>线</a:t>
            </a:r>
            <a:r>
              <a:rPr lang="en-US" altLang="zh-CN" sz="2800" b="1" i="1" dirty="0">
                <a:solidFill>
                  <a:srgbClr val="0000FF"/>
                </a:solidFill>
              </a:rPr>
              <a:t>ab</a:t>
            </a:r>
            <a:r>
              <a:rPr lang="zh-CN" altLang="en-US" sz="2800" b="1" dirty="0">
                <a:solidFill>
                  <a:srgbClr val="0000FF"/>
                </a:solidFill>
              </a:rPr>
              <a:t>绕</a:t>
            </a:r>
            <a:r>
              <a:rPr lang="en-US" altLang="zh-CN" sz="2800" b="1" i="1" dirty="0">
                <a:solidFill>
                  <a:srgbClr val="0000FF"/>
                </a:solidFill>
              </a:rPr>
              <a:t>z</a:t>
            </a:r>
            <a:r>
              <a:rPr lang="zh-CN" altLang="en-US" sz="2800" b="1" dirty="0">
                <a:solidFill>
                  <a:srgbClr val="0000FF"/>
                </a:solidFill>
              </a:rPr>
              <a:t>轴以</a:t>
            </a:r>
            <a:r>
              <a:rPr lang="zh-CN" altLang="en-US" sz="2800" b="1" i="1" dirty="0">
                <a:solidFill>
                  <a:srgbClr val="FF0000"/>
                </a:solidFill>
                <a:sym typeface="Symbol" panose="05050102010706020507" pitchFamily="18" charset="2"/>
              </a:rPr>
              <a:t></a:t>
            </a:r>
            <a:r>
              <a:rPr lang="zh-CN" altLang="en-US" sz="2800" b="1" i="1" dirty="0">
                <a:solidFill>
                  <a:srgbClr val="FF0000"/>
                </a:solidFill>
              </a:rPr>
              <a:t> </a:t>
            </a:r>
            <a:r>
              <a:rPr lang="zh-CN" altLang="en-US" sz="2800" b="1" dirty="0">
                <a:solidFill>
                  <a:srgbClr val="0000FF"/>
                </a:solidFill>
              </a:rPr>
              <a:t>匀速旋转，导线</a:t>
            </a:r>
            <a:r>
              <a:rPr lang="en-US" altLang="zh-CN" sz="2800" b="1" i="1" dirty="0">
                <a:solidFill>
                  <a:srgbClr val="0000FF"/>
                </a:solidFill>
              </a:rPr>
              <a:t>ab</a:t>
            </a:r>
            <a:r>
              <a:rPr lang="zh-CN" altLang="en-US" sz="2800" b="1" dirty="0">
                <a:solidFill>
                  <a:srgbClr val="0000FF"/>
                </a:solidFill>
              </a:rPr>
              <a:t>与</a:t>
            </a:r>
            <a:r>
              <a:rPr lang="en-US" altLang="zh-CN" sz="2800" b="1" i="1" dirty="0">
                <a:solidFill>
                  <a:srgbClr val="0000FF"/>
                </a:solidFill>
              </a:rPr>
              <a:t>z</a:t>
            </a:r>
            <a:r>
              <a:rPr lang="zh-CN" altLang="en-US" sz="2800" b="1" dirty="0">
                <a:solidFill>
                  <a:srgbClr val="0000FF"/>
                </a:solidFill>
              </a:rPr>
              <a:t>轴夹角为</a:t>
            </a:r>
            <a:r>
              <a:rPr lang="zh-CN" altLang="en-US" sz="2800" b="1" i="1" dirty="0">
                <a:solidFill>
                  <a:srgbClr val="FF0000"/>
                </a:solidFill>
                <a:sym typeface="Symbol" panose="05050102010706020507" pitchFamily="18" charset="2"/>
              </a:rPr>
              <a:t></a:t>
            </a:r>
            <a:r>
              <a:rPr lang="zh-CN" altLang="en-US" sz="2800" b="1" dirty="0">
                <a:solidFill>
                  <a:srgbClr val="0000FF"/>
                </a:solidFill>
                <a:sym typeface="Symbol" panose="05050102010706020507" pitchFamily="18" charset="2"/>
              </a:rPr>
              <a:t>，</a:t>
            </a:r>
            <a:r>
              <a:rPr lang="zh-CN" altLang="en-US" sz="2800" b="1" dirty="0">
                <a:solidFill>
                  <a:srgbClr val="C00000"/>
                </a:solidFill>
              </a:rPr>
              <a:t>导线</a:t>
            </a:r>
            <a:r>
              <a:rPr lang="en-US" altLang="zh-CN" sz="2800" b="1" i="1" dirty="0">
                <a:solidFill>
                  <a:srgbClr val="C00000"/>
                </a:solidFill>
              </a:rPr>
              <a:t>ab</a:t>
            </a:r>
            <a:r>
              <a:rPr lang="zh-CN" altLang="en-US" sz="2800" b="1" dirty="0">
                <a:solidFill>
                  <a:srgbClr val="C00000"/>
                </a:solidFill>
              </a:rPr>
              <a:t>中的电动势</a:t>
            </a:r>
            <a:r>
              <a:rPr lang="en-US" altLang="zh-CN" sz="2800" b="1" dirty="0">
                <a:solidFill>
                  <a:srgbClr val="C00000"/>
                </a:solidFill>
              </a:rPr>
              <a:t>=_____</a:t>
            </a:r>
            <a:r>
              <a:rPr lang="zh-CN" altLang="en-US" sz="2800" b="1" dirty="0">
                <a:solidFill>
                  <a:srgbClr val="C00000"/>
                </a:solidFill>
              </a:rPr>
              <a:t>，</a:t>
            </a:r>
            <a:r>
              <a:rPr lang="zh-CN" altLang="en-US" sz="2800" b="1" dirty="0">
                <a:solidFill>
                  <a:srgbClr val="0000FF"/>
                </a:solidFill>
              </a:rPr>
              <a:t>哪端电势高。</a:t>
            </a:r>
            <a:endParaRPr lang="zh-CN" altLang="en-US" sz="2800" b="1" dirty="0">
              <a:solidFill>
                <a:srgbClr val="C00000"/>
              </a:solidFill>
            </a:endParaRPr>
          </a:p>
        </p:txBody>
      </p:sp>
      <p:sp>
        <p:nvSpPr>
          <p:cNvPr id="3" name="Rectangle 39"/>
          <p:cNvSpPr>
            <a:spLocks noChangeArrowheads="1"/>
          </p:cNvSpPr>
          <p:nvPr/>
        </p:nvSpPr>
        <p:spPr bwMode="auto">
          <a:xfrm>
            <a:off x="845052" y="2728753"/>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zh-CN" altLang="en-US" sz="2800" b="1" dirty="0">
                <a:solidFill>
                  <a:srgbClr val="C00000"/>
                </a:solidFill>
              </a:rPr>
              <a:t>解：</a:t>
            </a:r>
            <a:endParaRPr lang="zh-CN" altLang="en-US" sz="2800" b="1" dirty="0">
              <a:solidFill>
                <a:srgbClr val="009900"/>
              </a:solidFill>
            </a:endParaRPr>
          </a:p>
        </p:txBody>
      </p:sp>
      <p:sp>
        <p:nvSpPr>
          <p:cNvPr id="4" name="Rectangle 43"/>
          <p:cNvSpPr>
            <a:spLocks noChangeArrowheads="1"/>
          </p:cNvSpPr>
          <p:nvPr/>
        </p:nvSpPr>
        <p:spPr bwMode="auto">
          <a:xfrm>
            <a:off x="1594461" y="2702649"/>
            <a:ext cx="270527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zh-CN" altLang="en-US" sz="2800" b="1" dirty="0">
                <a:solidFill>
                  <a:srgbClr val="FF00FF"/>
                </a:solidFill>
              </a:rPr>
              <a:t>在坐标</a:t>
            </a:r>
            <a:r>
              <a:rPr lang="en-US" altLang="zh-CN" sz="2800" b="1" i="1" dirty="0">
                <a:solidFill>
                  <a:srgbClr val="009900"/>
                </a:solidFill>
              </a:rPr>
              <a:t>l</a:t>
            </a:r>
            <a:r>
              <a:rPr lang="en-US" altLang="zh-CN" sz="2800" b="1" dirty="0">
                <a:solidFill>
                  <a:srgbClr val="009900"/>
                </a:solidFill>
              </a:rPr>
              <a:t> </a:t>
            </a:r>
            <a:r>
              <a:rPr lang="en-US" altLang="zh-CN" sz="2800" b="1" dirty="0">
                <a:solidFill>
                  <a:srgbClr val="FF00FF"/>
                </a:solidFill>
              </a:rPr>
              <a:t> </a:t>
            </a:r>
            <a:r>
              <a:rPr lang="zh-CN" altLang="en-US" sz="2800" b="1" dirty="0">
                <a:solidFill>
                  <a:srgbClr val="FF00FF"/>
                </a:solidFill>
              </a:rPr>
              <a:t>处取</a:t>
            </a:r>
            <a:r>
              <a:rPr lang="en-US" altLang="zh-CN" sz="2800" b="1" dirty="0">
                <a:solidFill>
                  <a:srgbClr val="009900"/>
                </a:solidFill>
              </a:rPr>
              <a:t>d</a:t>
            </a:r>
            <a:r>
              <a:rPr lang="en-US" altLang="zh-CN" sz="2800" b="1" i="1" dirty="0">
                <a:solidFill>
                  <a:srgbClr val="009900"/>
                </a:solidFill>
              </a:rPr>
              <a:t>l</a:t>
            </a:r>
          </a:p>
        </p:txBody>
      </p:sp>
      <p:grpSp>
        <p:nvGrpSpPr>
          <p:cNvPr id="5" name="Group 30"/>
          <p:cNvGrpSpPr>
            <a:grpSpLocks/>
          </p:cNvGrpSpPr>
          <p:nvPr/>
        </p:nvGrpSpPr>
        <p:grpSpPr bwMode="auto">
          <a:xfrm>
            <a:off x="8574012" y="2590387"/>
            <a:ext cx="2032003" cy="557213"/>
            <a:chOff x="3675" y="3573"/>
            <a:chExt cx="1280" cy="351"/>
          </a:xfrm>
        </p:grpSpPr>
        <p:graphicFrame>
          <p:nvGraphicFramePr>
            <p:cNvPr id="6" name="Object 10"/>
            <p:cNvGraphicFramePr>
              <a:graphicFrameLocks/>
            </p:cNvGraphicFramePr>
            <p:nvPr>
              <p:extLst>
                <p:ext uri="{D42A27DB-BD31-4B8C-83A1-F6EECF244321}">
                  <p14:modId xmlns:p14="http://schemas.microsoft.com/office/powerpoint/2010/main" val="3591171941"/>
                </p:ext>
              </p:extLst>
            </p:nvPr>
          </p:nvGraphicFramePr>
          <p:xfrm>
            <a:off x="3675" y="3573"/>
            <a:ext cx="277" cy="351"/>
          </p:xfrm>
          <a:graphic>
            <a:graphicData uri="http://schemas.openxmlformats.org/presentationml/2006/ole">
              <mc:AlternateContent xmlns:mc="http://schemas.openxmlformats.org/markup-compatibility/2006">
                <mc:Choice xmlns:v="urn:schemas-microsoft-com:vml" Requires="v">
                  <p:oleObj spid="_x0000_s337981" name="Equation" r:id="rId3" imgW="152280" imgH="190440" progId="Equation.DSMT4">
                    <p:embed/>
                  </p:oleObj>
                </mc:Choice>
                <mc:Fallback>
                  <p:oleObj name="Equation" r:id="rId3" imgW="152280" imgH="190440" progId="Equation.DSMT4">
                    <p:embed/>
                    <p:pic>
                      <p:nvPicPr>
                        <p:cNvPr id="6"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 y="3573"/>
                          <a:ext cx="277"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32"/>
            <p:cNvSpPr>
              <a:spLocks noChangeShapeType="1"/>
            </p:cNvSpPr>
            <p:nvPr/>
          </p:nvSpPr>
          <p:spPr bwMode="auto">
            <a:xfrm flipH="1" flipV="1">
              <a:off x="3984" y="3801"/>
              <a:ext cx="971" cy="2"/>
            </a:xfrm>
            <a:prstGeom prst="line">
              <a:avLst/>
            </a:prstGeom>
            <a:noFill/>
            <a:ln w="38100">
              <a:solidFill>
                <a:srgbClr val="CC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33"/>
          <p:cNvGrpSpPr>
            <a:grpSpLocks/>
          </p:cNvGrpSpPr>
          <p:nvPr/>
        </p:nvGrpSpPr>
        <p:grpSpPr bwMode="auto">
          <a:xfrm>
            <a:off x="9065113" y="2931649"/>
            <a:ext cx="1021027" cy="735044"/>
            <a:chOff x="3572" y="3168"/>
            <a:chExt cx="683" cy="493"/>
          </a:xfrm>
        </p:grpSpPr>
        <p:sp>
          <p:nvSpPr>
            <p:cNvPr id="9" name="Arc 34"/>
            <p:cNvSpPr>
              <a:spLocks/>
            </p:cNvSpPr>
            <p:nvPr/>
          </p:nvSpPr>
          <p:spPr bwMode="auto">
            <a:xfrm>
              <a:off x="3572" y="3360"/>
              <a:ext cx="364" cy="301"/>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FF0066"/>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 name="Object 9"/>
            <p:cNvGraphicFramePr>
              <a:graphicFrameLocks/>
            </p:cNvGraphicFramePr>
            <p:nvPr>
              <p:extLst>
                <p:ext uri="{D42A27DB-BD31-4B8C-83A1-F6EECF244321}">
                  <p14:modId xmlns:p14="http://schemas.microsoft.com/office/powerpoint/2010/main" val="3567104711"/>
                </p:ext>
              </p:extLst>
            </p:nvPr>
          </p:nvGraphicFramePr>
          <p:xfrm>
            <a:off x="3888" y="3168"/>
            <a:ext cx="367" cy="335"/>
          </p:xfrm>
          <a:graphic>
            <a:graphicData uri="http://schemas.openxmlformats.org/presentationml/2006/ole">
              <mc:AlternateContent xmlns:mc="http://schemas.openxmlformats.org/markup-compatibility/2006">
                <mc:Choice xmlns:v="urn:schemas-microsoft-com:vml" Requires="v">
                  <p:oleObj spid="_x0000_s337982" name="公式" r:id="rId5" imgW="152280" imgH="139680" progId="Equation.3">
                    <p:embed/>
                  </p:oleObj>
                </mc:Choice>
                <mc:Fallback>
                  <p:oleObj name="公式" r:id="rId5" imgW="152280" imgH="139680" progId="Equation.3">
                    <p:embed/>
                    <p:pic>
                      <p:nvPicPr>
                        <p:cNvPr id="10" name="Object 9"/>
                        <p:cNvPicPr>
                          <a:picLocks noChangeArrowheads="1"/>
                        </p:cNvPicPr>
                        <p:nvPr/>
                      </p:nvPicPr>
                      <p:blipFill>
                        <a:blip r:embed="rId6"/>
                        <a:srcRect/>
                        <a:stretch>
                          <a:fillRect/>
                        </a:stretch>
                      </p:blipFill>
                      <p:spPr bwMode="auto">
                        <a:xfrm>
                          <a:off x="3888" y="3168"/>
                          <a:ext cx="367"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57"/>
          <p:cNvGrpSpPr>
            <a:grpSpLocks/>
          </p:cNvGrpSpPr>
          <p:nvPr/>
        </p:nvGrpSpPr>
        <p:grpSpPr bwMode="auto">
          <a:xfrm>
            <a:off x="8615286" y="2341149"/>
            <a:ext cx="1800225" cy="3121025"/>
            <a:chOff x="3651" y="1616"/>
            <a:chExt cx="1134" cy="1966"/>
          </a:xfrm>
        </p:grpSpPr>
        <p:sp>
          <p:nvSpPr>
            <p:cNvPr id="12" name="Oval 23"/>
            <p:cNvSpPr>
              <a:spLocks noChangeArrowheads="1"/>
            </p:cNvSpPr>
            <p:nvPr/>
          </p:nvSpPr>
          <p:spPr bwMode="auto">
            <a:xfrm>
              <a:off x="3651" y="2287"/>
              <a:ext cx="960" cy="376"/>
            </a:xfrm>
            <a:prstGeom prst="ellipse">
              <a:avLst/>
            </a:prstGeom>
            <a:noFill/>
            <a:ln w="38100">
              <a:solidFill>
                <a:srgbClr val="0000FF"/>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Line 24"/>
            <p:cNvSpPr>
              <a:spLocks noChangeShapeType="1"/>
            </p:cNvSpPr>
            <p:nvPr/>
          </p:nvSpPr>
          <p:spPr bwMode="auto">
            <a:xfrm flipH="1">
              <a:off x="4127" y="1808"/>
              <a:ext cx="4" cy="1771"/>
            </a:xfrm>
            <a:prstGeom prst="line">
              <a:avLst/>
            </a:prstGeom>
            <a:noFill/>
            <a:ln w="38100">
              <a:solidFill>
                <a:srgbClr val="009900"/>
              </a:solidFill>
              <a:prstDash val="dashDot"/>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5"/>
            <p:cNvSpPr>
              <a:spLocks noChangeShapeType="1"/>
            </p:cNvSpPr>
            <p:nvPr/>
          </p:nvSpPr>
          <p:spPr bwMode="auto">
            <a:xfrm flipH="1">
              <a:off x="4131" y="2528"/>
              <a:ext cx="480" cy="912"/>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 name="Object 2"/>
            <p:cNvGraphicFramePr>
              <a:graphicFrameLocks/>
            </p:cNvGraphicFramePr>
            <p:nvPr/>
          </p:nvGraphicFramePr>
          <p:xfrm>
            <a:off x="3923" y="3385"/>
            <a:ext cx="168" cy="197"/>
          </p:xfrm>
          <a:graphic>
            <a:graphicData uri="http://schemas.openxmlformats.org/presentationml/2006/ole">
              <mc:AlternateContent xmlns:mc="http://schemas.openxmlformats.org/markup-compatibility/2006">
                <mc:Choice xmlns:v="urn:schemas-microsoft-com:vml" Requires="v">
                  <p:oleObj spid="_x0000_s337983" name="公式" r:id="rId7" imgW="126720" imgH="126720" progId="Equation.3">
                    <p:embed/>
                  </p:oleObj>
                </mc:Choice>
                <mc:Fallback>
                  <p:oleObj name="公式" r:id="rId7" imgW="126720" imgH="126720" progId="Equation.3">
                    <p:embed/>
                    <p:pic>
                      <p:nvPicPr>
                        <p:cNvPr id="15" name="Object 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3385"/>
                          <a:ext cx="16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3"/>
            <p:cNvGraphicFramePr>
              <a:graphicFrameLocks/>
            </p:cNvGraphicFramePr>
            <p:nvPr/>
          </p:nvGraphicFramePr>
          <p:xfrm>
            <a:off x="4649" y="2387"/>
            <a:ext cx="136" cy="229"/>
          </p:xfrm>
          <a:graphic>
            <a:graphicData uri="http://schemas.openxmlformats.org/presentationml/2006/ole">
              <mc:AlternateContent xmlns:mc="http://schemas.openxmlformats.org/markup-compatibility/2006">
                <mc:Choice xmlns:v="urn:schemas-microsoft-com:vml" Requires="v">
                  <p:oleObj spid="_x0000_s337984" name="公式" r:id="rId9" imgW="114120" imgH="164880" progId="Equation.3">
                    <p:embed/>
                  </p:oleObj>
                </mc:Choice>
                <mc:Fallback>
                  <p:oleObj name="公式" r:id="rId9" imgW="114120" imgH="164880" progId="Equation.3">
                    <p:embed/>
                    <p:pic>
                      <p:nvPicPr>
                        <p:cNvPr id="16" name="Object 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9" y="2387"/>
                          <a:ext cx="13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4"/>
            <p:cNvGraphicFramePr>
              <a:graphicFrameLocks/>
            </p:cNvGraphicFramePr>
            <p:nvPr/>
          </p:nvGraphicFramePr>
          <p:xfrm>
            <a:off x="4179" y="1616"/>
            <a:ext cx="192" cy="283"/>
          </p:xfrm>
          <a:graphic>
            <a:graphicData uri="http://schemas.openxmlformats.org/presentationml/2006/ole">
              <mc:AlternateContent xmlns:mc="http://schemas.openxmlformats.org/markup-compatibility/2006">
                <mc:Choice xmlns:v="urn:schemas-microsoft-com:vml" Requires="v">
                  <p:oleObj spid="_x0000_s337985" name="公式" r:id="rId11" imgW="114120" imgH="126720" progId="Equation.3">
                    <p:embed/>
                  </p:oleObj>
                </mc:Choice>
                <mc:Fallback>
                  <p:oleObj name="公式" r:id="rId11" imgW="114120" imgH="126720" progId="Equation.3">
                    <p:embed/>
                    <p:pic>
                      <p:nvPicPr>
                        <p:cNvPr id="17" name="Object 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9" y="1616"/>
                          <a:ext cx="192"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Freeform 36"/>
            <p:cNvSpPr>
              <a:spLocks/>
            </p:cNvSpPr>
            <p:nvPr/>
          </p:nvSpPr>
          <p:spPr bwMode="auto">
            <a:xfrm>
              <a:off x="4143" y="3107"/>
              <a:ext cx="110" cy="74"/>
            </a:xfrm>
            <a:custGeom>
              <a:avLst/>
              <a:gdLst>
                <a:gd name="T0" fmla="*/ 0 w 110"/>
                <a:gd name="T1" fmla="*/ 49 h 74"/>
                <a:gd name="T2" fmla="*/ 100 w 110"/>
                <a:gd name="T3" fmla="*/ 36 h 74"/>
                <a:gd name="T4" fmla="*/ 100 w 110"/>
                <a:gd name="T5" fmla="*/ 74 h 74"/>
                <a:gd name="T6" fmla="*/ 0 60000 65536"/>
                <a:gd name="T7" fmla="*/ 0 60000 65536"/>
                <a:gd name="T8" fmla="*/ 0 60000 65536"/>
                <a:gd name="T9" fmla="*/ 0 w 110"/>
                <a:gd name="T10" fmla="*/ 0 h 74"/>
                <a:gd name="T11" fmla="*/ 110 w 110"/>
                <a:gd name="T12" fmla="*/ 74 h 74"/>
              </a:gdLst>
              <a:ahLst/>
              <a:cxnLst>
                <a:cxn ang="T6">
                  <a:pos x="T0" y="T1"/>
                </a:cxn>
                <a:cxn ang="T7">
                  <a:pos x="T2" y="T3"/>
                </a:cxn>
                <a:cxn ang="T8">
                  <a:pos x="T4" y="T5"/>
                </a:cxn>
              </a:cxnLst>
              <a:rect l="T9" t="T10" r="T11" b="T12"/>
              <a:pathLst>
                <a:path w="110" h="74">
                  <a:moveTo>
                    <a:pt x="0" y="49"/>
                  </a:moveTo>
                  <a:cubicBezTo>
                    <a:pt x="32" y="28"/>
                    <a:pt x="55" y="0"/>
                    <a:pt x="100" y="36"/>
                  </a:cubicBezTo>
                  <a:cubicBezTo>
                    <a:pt x="110" y="44"/>
                    <a:pt x="100" y="61"/>
                    <a:pt x="100" y="74"/>
                  </a:cubicBezTo>
                </a:path>
              </a:pathLst>
            </a:custGeom>
            <a:noFill/>
            <a:ln w="38100">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5"/>
            <p:cNvGraphicFramePr>
              <a:graphicFrameLocks noChangeAspect="1"/>
            </p:cNvGraphicFramePr>
            <p:nvPr/>
          </p:nvGraphicFramePr>
          <p:xfrm>
            <a:off x="4134" y="2947"/>
            <a:ext cx="182" cy="166"/>
          </p:xfrm>
          <a:graphic>
            <a:graphicData uri="http://schemas.openxmlformats.org/presentationml/2006/ole">
              <mc:AlternateContent xmlns:mc="http://schemas.openxmlformats.org/markup-compatibility/2006">
                <mc:Choice xmlns:v="urn:schemas-microsoft-com:vml" Requires="v">
                  <p:oleObj spid="_x0000_s337986" name="公式" r:id="rId13" imgW="152280" imgH="139680" progId="Equation.3">
                    <p:embed/>
                  </p:oleObj>
                </mc:Choice>
                <mc:Fallback>
                  <p:oleObj name="公式" r:id="rId13" imgW="152280" imgH="139680" progId="Equation.3">
                    <p:embed/>
                    <p:pic>
                      <p:nvPicPr>
                        <p:cNvPr id="19"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4" y="2947"/>
                          <a:ext cx="182" cy="1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58"/>
          <p:cNvGrpSpPr>
            <a:grpSpLocks/>
          </p:cNvGrpSpPr>
          <p:nvPr/>
        </p:nvGrpSpPr>
        <p:grpSpPr bwMode="auto">
          <a:xfrm>
            <a:off x="9800494" y="4027733"/>
            <a:ext cx="782638" cy="628650"/>
            <a:chOff x="4447" y="2668"/>
            <a:chExt cx="493" cy="396"/>
          </a:xfrm>
        </p:grpSpPr>
        <p:graphicFrame>
          <p:nvGraphicFramePr>
            <p:cNvPr id="21" name="Object 7"/>
            <p:cNvGraphicFramePr>
              <a:graphicFrameLocks/>
            </p:cNvGraphicFramePr>
            <p:nvPr>
              <p:extLst>
                <p:ext uri="{D42A27DB-BD31-4B8C-83A1-F6EECF244321}">
                  <p14:modId xmlns:p14="http://schemas.microsoft.com/office/powerpoint/2010/main" val="30030934"/>
                </p:ext>
              </p:extLst>
            </p:nvPr>
          </p:nvGraphicFramePr>
          <p:xfrm>
            <a:off x="4539" y="2668"/>
            <a:ext cx="401" cy="396"/>
          </p:xfrm>
          <a:graphic>
            <a:graphicData uri="http://schemas.openxmlformats.org/presentationml/2006/ole">
              <mc:AlternateContent xmlns:mc="http://schemas.openxmlformats.org/markup-compatibility/2006">
                <mc:Choice xmlns:v="urn:schemas-microsoft-com:vml" Requires="v">
                  <p:oleObj spid="_x0000_s337987" name="Equation" r:id="rId15" imgW="190440" imgH="215640" progId="Equation.3">
                    <p:embed/>
                  </p:oleObj>
                </mc:Choice>
                <mc:Fallback>
                  <p:oleObj name="Equation" r:id="rId15" imgW="190440" imgH="215640" progId="Equation.3">
                    <p:embed/>
                    <p:pic>
                      <p:nvPicPr>
                        <p:cNvPr id="21" name="Object 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39" y="2668"/>
                          <a:ext cx="401" cy="3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Line 52"/>
            <p:cNvSpPr>
              <a:spLocks noChangeShapeType="1"/>
            </p:cNvSpPr>
            <p:nvPr/>
          </p:nvSpPr>
          <p:spPr bwMode="auto">
            <a:xfrm flipV="1">
              <a:off x="4447" y="2689"/>
              <a:ext cx="125" cy="232"/>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Line 57"/>
          <p:cNvSpPr>
            <a:spLocks noChangeShapeType="1"/>
          </p:cNvSpPr>
          <p:nvPr/>
        </p:nvSpPr>
        <p:spPr bwMode="auto">
          <a:xfrm flipV="1">
            <a:off x="9605712" y="4527795"/>
            <a:ext cx="409748" cy="859264"/>
          </a:xfrm>
          <a:prstGeom prst="line">
            <a:avLst/>
          </a:prstGeom>
          <a:noFill/>
          <a:ln w="28575">
            <a:solidFill>
              <a:srgbClr val="009900"/>
            </a:solidFill>
            <a:prstDash val="dash"/>
            <a:round/>
            <a:headEnd type="arrow" w="med" len="med"/>
            <a:tailEnd type="arrow"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6"/>
          <p:cNvGraphicFramePr>
            <a:graphicFrameLocks/>
          </p:cNvGraphicFramePr>
          <p:nvPr>
            <p:extLst>
              <p:ext uri="{D42A27DB-BD31-4B8C-83A1-F6EECF244321}">
                <p14:modId xmlns:p14="http://schemas.microsoft.com/office/powerpoint/2010/main" val="108752684"/>
              </p:ext>
            </p:extLst>
          </p:nvPr>
        </p:nvGraphicFramePr>
        <p:xfrm>
          <a:off x="9966529" y="4784971"/>
          <a:ext cx="277813" cy="544513"/>
        </p:xfrm>
        <a:graphic>
          <a:graphicData uri="http://schemas.openxmlformats.org/presentationml/2006/ole">
            <mc:AlternateContent xmlns:mc="http://schemas.openxmlformats.org/markup-compatibility/2006">
              <mc:Choice xmlns:v="urn:schemas-microsoft-com:vml" Requires="v">
                <p:oleObj spid="_x0000_s337988" name="公式" r:id="rId17" imgW="88560" imgH="164880" progId="Equation.3">
                  <p:embed/>
                </p:oleObj>
              </mc:Choice>
              <mc:Fallback>
                <p:oleObj name="公式" r:id="rId17" imgW="88560" imgH="164880" progId="Equation.3">
                  <p:embed/>
                  <p:pic>
                    <p:nvPicPr>
                      <p:cNvPr id="24" name="Object 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66529" y="4784971"/>
                        <a:ext cx="277813" cy="544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5" name="Group 84"/>
          <p:cNvGrpSpPr>
            <a:grpSpLocks/>
          </p:cNvGrpSpPr>
          <p:nvPr/>
        </p:nvGrpSpPr>
        <p:grpSpPr bwMode="auto">
          <a:xfrm>
            <a:off x="10579091" y="4253949"/>
            <a:ext cx="1155701" cy="952501"/>
            <a:chOff x="4122" y="3633"/>
            <a:chExt cx="728" cy="600"/>
          </a:xfrm>
        </p:grpSpPr>
        <p:sp>
          <p:nvSpPr>
            <p:cNvPr id="26" name="Line 85"/>
            <p:cNvSpPr>
              <a:spLocks noChangeShapeType="1"/>
            </p:cNvSpPr>
            <p:nvPr/>
          </p:nvSpPr>
          <p:spPr bwMode="auto">
            <a:xfrm flipH="1">
              <a:off x="4122" y="3633"/>
              <a:ext cx="2" cy="600"/>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1039"/>
            <p:cNvGraphicFramePr>
              <a:graphicFrameLocks/>
            </p:cNvGraphicFramePr>
            <p:nvPr>
              <p:extLst>
                <p:ext uri="{D42A27DB-BD31-4B8C-83A1-F6EECF244321}">
                  <p14:modId xmlns:p14="http://schemas.microsoft.com/office/powerpoint/2010/main" val="1757666086"/>
                </p:ext>
              </p:extLst>
            </p:nvPr>
          </p:nvGraphicFramePr>
          <p:xfrm>
            <a:off x="4202" y="3657"/>
            <a:ext cx="648" cy="398"/>
          </p:xfrm>
          <a:graphic>
            <a:graphicData uri="http://schemas.openxmlformats.org/presentationml/2006/ole">
              <mc:AlternateContent xmlns:mc="http://schemas.openxmlformats.org/markup-compatibility/2006">
                <mc:Choice xmlns:v="urn:schemas-microsoft-com:vml" Requires="v">
                  <p:oleObj spid="_x0000_s337989" name="公式" r:id="rId19" imgW="342720" imgH="215640" progId="Equation.3">
                    <p:embed/>
                  </p:oleObj>
                </mc:Choice>
                <mc:Fallback>
                  <p:oleObj name="公式" r:id="rId19" imgW="342720" imgH="215640" progId="Equation.3">
                    <p:embed/>
                    <p:pic>
                      <p:nvPicPr>
                        <p:cNvPr id="27" name="Object 1039"/>
                        <p:cNvPicPr>
                          <a:picLocks noChangeArrowheads="1"/>
                        </p:cNvPicPr>
                        <p:nvPr/>
                      </p:nvPicPr>
                      <p:blipFill>
                        <a:blip r:embed="rId20"/>
                        <a:srcRect/>
                        <a:stretch>
                          <a:fillRect/>
                        </a:stretch>
                      </p:blipFill>
                      <p:spPr bwMode="auto">
                        <a:xfrm>
                          <a:off x="4202" y="3657"/>
                          <a:ext cx="648" cy="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8" name="Object 1027"/>
          <p:cNvGraphicFramePr>
            <a:graphicFrameLocks noChangeAspect="1"/>
          </p:cNvGraphicFramePr>
          <p:nvPr>
            <p:extLst>
              <p:ext uri="{D42A27DB-BD31-4B8C-83A1-F6EECF244321}">
                <p14:modId xmlns:p14="http://schemas.microsoft.com/office/powerpoint/2010/main" val="3680623912"/>
              </p:ext>
            </p:extLst>
          </p:nvPr>
        </p:nvGraphicFramePr>
        <p:xfrm>
          <a:off x="4605557" y="2416889"/>
          <a:ext cx="2767013" cy="731837"/>
        </p:xfrm>
        <a:graphic>
          <a:graphicData uri="http://schemas.openxmlformats.org/presentationml/2006/ole">
            <mc:AlternateContent xmlns:mc="http://schemas.openxmlformats.org/markup-compatibility/2006">
              <mc:Choice xmlns:v="urn:schemas-microsoft-com:vml" Requires="v">
                <p:oleObj spid="_x0000_s337990" name="Equation" r:id="rId21" imgW="952200" imgH="241200" progId="Equation.DSMT4">
                  <p:embed/>
                </p:oleObj>
              </mc:Choice>
              <mc:Fallback>
                <p:oleObj name="Equation" r:id="rId21" imgW="952200" imgH="241200" progId="Equation.DSMT4">
                  <p:embed/>
                  <p:pic>
                    <p:nvPicPr>
                      <p:cNvPr id="28" name="Object 1027"/>
                      <p:cNvPicPr>
                        <a:picLocks noChangeAspect="1" noChangeArrowheads="1"/>
                      </p:cNvPicPr>
                      <p:nvPr/>
                    </p:nvPicPr>
                    <p:blipFill>
                      <a:blip r:embed="rId22"/>
                      <a:srcRect/>
                      <a:stretch>
                        <a:fillRect/>
                      </a:stretch>
                    </p:blipFill>
                    <p:spPr bwMode="auto">
                      <a:xfrm>
                        <a:off x="4605557" y="2416889"/>
                        <a:ext cx="2767013" cy="731837"/>
                      </a:xfrm>
                      <a:prstGeom prst="rect">
                        <a:avLst/>
                      </a:prstGeom>
                      <a:noFill/>
                      <a:ln>
                        <a:noFill/>
                      </a:ln>
                      <a:effectLs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1374803127"/>
              </p:ext>
            </p:extLst>
          </p:nvPr>
        </p:nvGraphicFramePr>
        <p:xfrm>
          <a:off x="4602774" y="3088621"/>
          <a:ext cx="2036594" cy="527604"/>
        </p:xfrm>
        <a:graphic>
          <a:graphicData uri="http://schemas.openxmlformats.org/presentationml/2006/ole">
            <mc:AlternateContent xmlns:mc="http://schemas.openxmlformats.org/markup-compatibility/2006">
              <mc:Choice xmlns:v="urn:schemas-microsoft-com:vml" Requires="v">
                <p:oleObj spid="_x0000_s337991" name="公式" r:id="rId23" imgW="685800" imgH="177480" progId="Equation.3">
                  <p:embed/>
                </p:oleObj>
              </mc:Choice>
              <mc:Fallback>
                <p:oleObj name="公式" r:id="rId23" imgW="685800" imgH="177480" progId="Equation.3">
                  <p:embed/>
                  <p:pic>
                    <p:nvPicPr>
                      <p:cNvPr id="29" name="对象 28"/>
                      <p:cNvPicPr/>
                      <p:nvPr/>
                    </p:nvPicPr>
                    <p:blipFill>
                      <a:blip r:embed="rId24"/>
                      <a:stretch>
                        <a:fillRect/>
                      </a:stretch>
                    </p:blipFill>
                    <p:spPr>
                      <a:xfrm>
                        <a:off x="4602774" y="3088621"/>
                        <a:ext cx="2036594" cy="527604"/>
                      </a:xfrm>
                      <a:prstGeom prst="rect">
                        <a:avLst/>
                      </a:prstGeom>
                    </p:spPr>
                  </p:pic>
                </p:oleObj>
              </mc:Fallback>
            </mc:AlternateContent>
          </a:graphicData>
        </a:graphic>
      </p:graphicFrame>
      <p:graphicFrame>
        <p:nvGraphicFramePr>
          <p:cNvPr id="30" name="Object 1026"/>
          <p:cNvGraphicFramePr>
            <a:graphicFrameLocks/>
          </p:cNvGraphicFramePr>
          <p:nvPr>
            <p:extLst>
              <p:ext uri="{D42A27DB-BD31-4B8C-83A1-F6EECF244321}">
                <p14:modId xmlns:p14="http://schemas.microsoft.com/office/powerpoint/2010/main" val="3180604482"/>
              </p:ext>
            </p:extLst>
          </p:nvPr>
        </p:nvGraphicFramePr>
        <p:xfrm>
          <a:off x="520281" y="3817071"/>
          <a:ext cx="4481171" cy="487999"/>
        </p:xfrm>
        <a:graphic>
          <a:graphicData uri="http://schemas.openxmlformats.org/presentationml/2006/ole">
            <mc:AlternateContent xmlns:mc="http://schemas.openxmlformats.org/markup-compatibility/2006">
              <mc:Choice xmlns:v="urn:schemas-microsoft-com:vml" Requires="v">
                <p:oleObj spid="_x0000_s337992" name="Equation" r:id="rId25" imgW="1511280" imgH="177480" progId="Equation.DSMT4">
                  <p:embed/>
                </p:oleObj>
              </mc:Choice>
              <mc:Fallback>
                <p:oleObj name="Equation" r:id="rId25" imgW="1511280" imgH="177480" progId="Equation.DSMT4">
                  <p:embed/>
                  <p:pic>
                    <p:nvPicPr>
                      <p:cNvPr id="30" name="Object 1026"/>
                      <p:cNvPicPr>
                        <a:picLocks noChangeArrowheads="1"/>
                      </p:cNvPicPr>
                      <p:nvPr/>
                    </p:nvPicPr>
                    <p:blipFill>
                      <a:blip r:embed="rId26"/>
                      <a:srcRect/>
                      <a:stretch>
                        <a:fillRect/>
                      </a:stretch>
                    </p:blipFill>
                    <p:spPr bwMode="auto">
                      <a:xfrm>
                        <a:off x="520281" y="3817071"/>
                        <a:ext cx="4481171" cy="487999"/>
                      </a:xfrm>
                      <a:prstGeom prst="rect">
                        <a:avLst/>
                      </a:prstGeom>
                      <a:noFill/>
                      <a:ln>
                        <a:noFill/>
                      </a:ln>
                      <a:effectLst/>
                      <a:extLst/>
                    </p:spPr>
                  </p:pic>
                </p:oleObj>
              </mc:Fallback>
            </mc:AlternateContent>
          </a:graphicData>
        </a:graphic>
      </p:graphicFrame>
      <p:graphicFrame>
        <p:nvGraphicFramePr>
          <p:cNvPr id="31" name="Object 1024"/>
          <p:cNvGraphicFramePr>
            <a:graphicFrameLocks/>
          </p:cNvGraphicFramePr>
          <p:nvPr>
            <p:extLst>
              <p:ext uri="{D42A27DB-BD31-4B8C-83A1-F6EECF244321}">
                <p14:modId xmlns:p14="http://schemas.microsoft.com/office/powerpoint/2010/main" val="163459553"/>
              </p:ext>
            </p:extLst>
          </p:nvPr>
        </p:nvGraphicFramePr>
        <p:xfrm>
          <a:off x="5113760" y="3557506"/>
          <a:ext cx="3301712" cy="987424"/>
        </p:xfrm>
        <a:graphic>
          <a:graphicData uri="http://schemas.openxmlformats.org/presentationml/2006/ole">
            <mc:AlternateContent xmlns:mc="http://schemas.openxmlformats.org/markup-compatibility/2006">
              <mc:Choice xmlns:v="urn:schemas-microsoft-com:vml" Requires="v">
                <p:oleObj spid="_x0000_s337993" name="Equation" r:id="rId27" imgW="1206360" imgH="393480" progId="Equation.DSMT4">
                  <p:embed/>
                </p:oleObj>
              </mc:Choice>
              <mc:Fallback>
                <p:oleObj name="Equation" r:id="rId27" imgW="1206360" imgH="393480" progId="Equation.DSMT4">
                  <p:embed/>
                  <p:pic>
                    <p:nvPicPr>
                      <p:cNvPr id="31" name="Object 1024"/>
                      <p:cNvPicPr>
                        <a:picLocks noChangeArrowheads="1"/>
                      </p:cNvPicPr>
                      <p:nvPr/>
                    </p:nvPicPr>
                    <p:blipFill>
                      <a:blip r:embed="rId28"/>
                      <a:srcRect/>
                      <a:stretch>
                        <a:fillRect/>
                      </a:stretch>
                    </p:blipFill>
                    <p:spPr bwMode="auto">
                      <a:xfrm>
                        <a:off x="5113760" y="3557506"/>
                        <a:ext cx="3301712" cy="987424"/>
                      </a:xfrm>
                      <a:prstGeom prst="rect">
                        <a:avLst/>
                      </a:prstGeom>
                      <a:noFill/>
                      <a:ln>
                        <a:noFill/>
                      </a:ln>
                      <a:effectLst/>
                      <a:extLst/>
                    </p:spPr>
                  </p:pic>
                </p:oleObj>
              </mc:Fallback>
            </mc:AlternateContent>
          </a:graphicData>
        </a:graphic>
      </p:graphicFrame>
      <p:graphicFrame>
        <p:nvGraphicFramePr>
          <p:cNvPr id="32" name="Object 1025"/>
          <p:cNvGraphicFramePr>
            <a:graphicFrameLocks/>
          </p:cNvGraphicFramePr>
          <p:nvPr>
            <p:extLst>
              <p:ext uri="{D42A27DB-BD31-4B8C-83A1-F6EECF244321}">
                <p14:modId xmlns:p14="http://schemas.microsoft.com/office/powerpoint/2010/main" val="3126657327"/>
              </p:ext>
            </p:extLst>
          </p:nvPr>
        </p:nvGraphicFramePr>
        <p:xfrm>
          <a:off x="613586" y="4564450"/>
          <a:ext cx="4583080" cy="1224990"/>
        </p:xfrm>
        <a:graphic>
          <a:graphicData uri="http://schemas.openxmlformats.org/presentationml/2006/ole">
            <mc:AlternateContent xmlns:mc="http://schemas.openxmlformats.org/markup-compatibility/2006">
              <mc:Choice xmlns:v="urn:schemas-microsoft-com:vml" Requires="v">
                <p:oleObj spid="_x0000_s337994" name="Equation" r:id="rId29" imgW="1739880" imgH="469800" progId="Equation.DSMT4">
                  <p:embed/>
                </p:oleObj>
              </mc:Choice>
              <mc:Fallback>
                <p:oleObj name="Equation" r:id="rId29" imgW="1739880" imgH="469800" progId="Equation.DSMT4">
                  <p:embed/>
                  <p:pic>
                    <p:nvPicPr>
                      <p:cNvPr id="32" name="Object 1025"/>
                      <p:cNvPicPr>
                        <a:picLocks noChangeArrowheads="1"/>
                      </p:cNvPicPr>
                      <p:nvPr/>
                    </p:nvPicPr>
                    <p:blipFill>
                      <a:blip r:embed="rId30"/>
                      <a:srcRect/>
                      <a:stretch>
                        <a:fillRect/>
                      </a:stretch>
                    </p:blipFill>
                    <p:spPr bwMode="auto">
                      <a:xfrm>
                        <a:off x="613586" y="4564450"/>
                        <a:ext cx="4583080" cy="1224990"/>
                      </a:xfrm>
                      <a:prstGeom prst="rect">
                        <a:avLst/>
                      </a:prstGeom>
                      <a:noFill/>
                      <a:ln>
                        <a:noFill/>
                      </a:ln>
                      <a:effectLst/>
                      <a:extLst/>
                    </p:spPr>
                  </p:pic>
                </p:oleObj>
              </mc:Fallback>
            </mc:AlternateContent>
          </a:graphicData>
        </a:graphic>
      </p:graphicFrame>
      <p:graphicFrame>
        <p:nvGraphicFramePr>
          <p:cNvPr id="33" name="Object 1026"/>
          <p:cNvGraphicFramePr>
            <a:graphicFrameLocks/>
          </p:cNvGraphicFramePr>
          <p:nvPr>
            <p:extLst>
              <p:ext uri="{D42A27DB-BD31-4B8C-83A1-F6EECF244321}">
                <p14:modId xmlns:p14="http://schemas.microsoft.com/office/powerpoint/2010/main" val="3908487914"/>
              </p:ext>
            </p:extLst>
          </p:nvPr>
        </p:nvGraphicFramePr>
        <p:xfrm>
          <a:off x="1191383" y="5731830"/>
          <a:ext cx="2884240" cy="1000178"/>
        </p:xfrm>
        <a:graphic>
          <a:graphicData uri="http://schemas.openxmlformats.org/presentationml/2006/ole">
            <mc:AlternateContent xmlns:mc="http://schemas.openxmlformats.org/markup-compatibility/2006">
              <mc:Choice xmlns:v="urn:schemas-microsoft-com:vml" Requires="v">
                <p:oleObj spid="_x0000_s337995" name="Equation" r:id="rId31" imgW="1091880" imgH="419040" progId="Equation.DSMT4">
                  <p:embed/>
                </p:oleObj>
              </mc:Choice>
              <mc:Fallback>
                <p:oleObj name="Equation" r:id="rId31" imgW="1091880" imgH="419040" progId="Equation.DSMT4">
                  <p:embed/>
                  <p:pic>
                    <p:nvPicPr>
                      <p:cNvPr id="33" name="Object 1026"/>
                      <p:cNvPicPr>
                        <a:picLocks noChangeArrowheads="1"/>
                      </p:cNvPicPr>
                      <p:nvPr/>
                    </p:nvPicPr>
                    <p:blipFill>
                      <a:blip r:embed="rId32"/>
                      <a:srcRect/>
                      <a:stretch>
                        <a:fillRect/>
                      </a:stretch>
                    </p:blipFill>
                    <p:spPr bwMode="auto">
                      <a:xfrm>
                        <a:off x="1191383" y="5731830"/>
                        <a:ext cx="2884240" cy="1000178"/>
                      </a:xfrm>
                      <a:prstGeom prst="rect">
                        <a:avLst/>
                      </a:prstGeom>
                      <a:noFill/>
                      <a:ln>
                        <a:noFill/>
                      </a:ln>
                      <a:effectLst/>
                      <a:extLst/>
                    </p:spPr>
                  </p:pic>
                </p:oleObj>
              </mc:Fallback>
            </mc:AlternateContent>
          </a:graphicData>
        </a:graphic>
      </p:graphicFrame>
      <p:sp>
        <p:nvSpPr>
          <p:cNvPr id="34" name="Text Box 18"/>
          <p:cNvSpPr txBox="1">
            <a:spLocks noChangeArrowheads="1"/>
          </p:cNvSpPr>
          <p:nvPr/>
        </p:nvSpPr>
        <p:spPr bwMode="auto">
          <a:xfrm>
            <a:off x="4039407" y="5933324"/>
            <a:ext cx="91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b="1" dirty="0">
                <a:ea typeface="楷体_GB2312" pitchFamily="49" charset="-122"/>
              </a:rPr>
              <a:t>&lt;0</a:t>
            </a:r>
          </a:p>
        </p:txBody>
      </p:sp>
      <p:grpSp>
        <p:nvGrpSpPr>
          <p:cNvPr id="36" name="Group 39"/>
          <p:cNvGrpSpPr>
            <a:grpSpLocks/>
          </p:cNvGrpSpPr>
          <p:nvPr/>
        </p:nvGrpSpPr>
        <p:grpSpPr bwMode="auto">
          <a:xfrm>
            <a:off x="10706089" y="3381844"/>
            <a:ext cx="669925" cy="428625"/>
            <a:chOff x="5328" y="988"/>
            <a:chExt cx="422" cy="270"/>
          </a:xfrm>
        </p:grpSpPr>
        <p:graphicFrame>
          <p:nvGraphicFramePr>
            <p:cNvPr id="37"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37996" name="公式" r:id="rId33" imgW="266702" imgH="266694" progId="Equation.3">
                    <p:embed/>
                  </p:oleObj>
                </mc:Choice>
                <mc:Fallback>
                  <p:oleObj name="公式" r:id="rId33" imgW="266702" imgH="266694" progId="Equation.3">
                    <p:embed/>
                    <p:pic>
                      <p:nvPicPr>
                        <p:cNvPr id="23" name="Object 3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37997" name="公式" r:id="rId35" imgW="247536" imgH="333368" progId="Equation.3">
                    <p:embed/>
                  </p:oleObj>
                </mc:Choice>
                <mc:Fallback>
                  <p:oleObj name="公式" r:id="rId35" imgW="247536" imgH="333368" progId="Equation.3">
                    <p:embed/>
                    <p:pic>
                      <p:nvPicPr>
                        <p:cNvPr id="24" name="Object 3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 name="Text Box 9"/>
          <p:cNvSpPr txBox="1">
            <a:spLocks noChangeArrowheads="1"/>
          </p:cNvSpPr>
          <p:nvPr/>
        </p:nvSpPr>
        <p:spPr bwMode="auto">
          <a:xfrm>
            <a:off x="1263182" y="1790052"/>
            <a:ext cx="6128962"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40" name="Object 10"/>
          <p:cNvGraphicFramePr>
            <a:graphicFrameLocks noChangeAspect="1"/>
          </p:cNvGraphicFramePr>
          <p:nvPr>
            <p:extLst>
              <p:ext uri="{D42A27DB-BD31-4B8C-83A1-F6EECF244321}">
                <p14:modId xmlns:p14="http://schemas.microsoft.com/office/powerpoint/2010/main" val="153586960"/>
              </p:ext>
            </p:extLst>
          </p:nvPr>
        </p:nvGraphicFramePr>
        <p:xfrm>
          <a:off x="5734780" y="1818577"/>
          <a:ext cx="776287" cy="487363"/>
        </p:xfrm>
        <a:graphic>
          <a:graphicData uri="http://schemas.openxmlformats.org/presentationml/2006/ole">
            <mc:AlternateContent xmlns:mc="http://schemas.openxmlformats.org/markup-compatibility/2006">
              <mc:Choice xmlns:v="urn:schemas-microsoft-com:vml" Requires="v">
                <p:oleObj spid="_x0000_s337998" name="公式" r:id="rId37" imgW="342720" imgH="215640" progId="Equation.3">
                  <p:embed/>
                </p:oleObj>
              </mc:Choice>
              <mc:Fallback>
                <p:oleObj name="公式" r:id="rId37" imgW="342720" imgH="215640" progId="Equation.3">
                  <p:embed/>
                  <p:pic>
                    <p:nvPicPr>
                      <p:cNvPr id="48" name="Object 10"/>
                      <p:cNvPicPr>
                        <a:picLocks noChangeAspect="1" noChangeArrowheads="1"/>
                      </p:cNvPicPr>
                      <p:nvPr/>
                    </p:nvPicPr>
                    <p:blipFill>
                      <a:blip r:embed="rId38"/>
                      <a:srcRect/>
                      <a:stretch>
                        <a:fillRect/>
                      </a:stretch>
                    </p:blipFill>
                    <p:spPr bwMode="auto">
                      <a:xfrm>
                        <a:off x="5734780" y="1818577"/>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 name="Group 25"/>
          <p:cNvGrpSpPr>
            <a:grpSpLocks/>
          </p:cNvGrpSpPr>
          <p:nvPr/>
        </p:nvGrpSpPr>
        <p:grpSpPr bwMode="auto">
          <a:xfrm>
            <a:off x="9814057" y="5221708"/>
            <a:ext cx="1840823" cy="1109833"/>
            <a:chOff x="2064" y="3600"/>
            <a:chExt cx="833" cy="580"/>
          </a:xfrm>
        </p:grpSpPr>
        <p:sp>
          <p:nvSpPr>
            <p:cNvPr id="42"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9"/>
            <p:cNvSpPr>
              <a:spLocks noChangeShapeType="1"/>
            </p:cNvSpPr>
            <p:nvPr/>
          </p:nvSpPr>
          <p:spPr bwMode="auto">
            <a:xfrm>
              <a:off x="2544" y="3936"/>
              <a:ext cx="353"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0"/>
            <p:cNvSpPr>
              <a:spLocks noChangeShapeType="1"/>
            </p:cNvSpPr>
            <p:nvPr/>
          </p:nvSpPr>
          <p:spPr bwMode="auto">
            <a:xfrm flipH="1">
              <a:off x="2124" y="3936"/>
              <a:ext cx="32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7"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48"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49"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0" name="Text Box 19"/>
          <p:cNvSpPr txBox="1">
            <a:spLocks noChangeArrowheads="1"/>
          </p:cNvSpPr>
          <p:nvPr/>
        </p:nvSpPr>
        <p:spPr bwMode="auto">
          <a:xfrm>
            <a:off x="4808774" y="5493747"/>
            <a:ext cx="44878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sz="2800" b="1" dirty="0">
                <a:solidFill>
                  <a:srgbClr val="FF00FF"/>
                </a:solidFill>
              </a:rPr>
              <a:t>      </a:t>
            </a:r>
            <a:r>
              <a:rPr lang="zh-CN" altLang="en-US" sz="2800" b="1" dirty="0">
                <a:solidFill>
                  <a:srgbClr val="FF00FF"/>
                </a:solidFill>
              </a:rPr>
              <a:t>负号说明电动势方向与积分方向相同</a:t>
            </a:r>
            <a:r>
              <a:rPr lang="en-US" altLang="zh-CN" sz="2800" b="1" dirty="0">
                <a:solidFill>
                  <a:srgbClr val="FF00FF"/>
                </a:solidFill>
              </a:rPr>
              <a:t>, </a:t>
            </a:r>
            <a:r>
              <a:rPr lang="zh-CN" altLang="en-US" sz="2800" b="1" dirty="0">
                <a:solidFill>
                  <a:srgbClr val="FF00FF"/>
                </a:solidFill>
              </a:rPr>
              <a:t>从 </a:t>
            </a:r>
            <a:r>
              <a:rPr lang="en-US" altLang="zh-CN" sz="2800" b="1" dirty="0">
                <a:solidFill>
                  <a:srgbClr val="FF00FF"/>
                </a:solidFill>
              </a:rPr>
              <a:t>b</a:t>
            </a:r>
            <a:r>
              <a:rPr lang="zh-CN" altLang="en-US" sz="2800" b="1" dirty="0">
                <a:solidFill>
                  <a:srgbClr val="FF00FF"/>
                </a:solidFill>
              </a:rPr>
              <a:t>指向</a:t>
            </a:r>
            <a:r>
              <a:rPr lang="en-US" altLang="zh-CN" sz="2800" b="1" i="1" dirty="0">
                <a:solidFill>
                  <a:srgbClr val="FF00FF"/>
                </a:solidFill>
                <a:sym typeface="Monotype Sorts" pitchFamily="2" charset="2"/>
              </a:rPr>
              <a:t>a . </a:t>
            </a:r>
            <a:endParaRPr lang="en-US" altLang="zh-CN" sz="2800" b="1" dirty="0">
              <a:solidFill>
                <a:srgbClr val="FF00FF"/>
              </a:solidFill>
            </a:endParaRPr>
          </a:p>
        </p:txBody>
      </p:sp>
    </p:spTree>
    <p:extLst>
      <p:ext uri="{BB962C8B-B14F-4D97-AF65-F5344CB8AC3E}">
        <p14:creationId xmlns:p14="http://schemas.microsoft.com/office/powerpoint/2010/main" val="325510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2000" fill="hold"/>
                                        <p:tgtEl>
                                          <p:spTgt spid="20"/>
                                        </p:tgtEl>
                                        <p:attrNameLst>
                                          <p:attrName>ppt_x</p:attrName>
                                        </p:attrNameLst>
                                      </p:cBhvr>
                                      <p:tavLst>
                                        <p:tav tm="0">
                                          <p:val>
                                            <p:strVal val="#ppt_x"/>
                                          </p:val>
                                        </p:tav>
                                        <p:tav tm="100000">
                                          <p:val>
                                            <p:strVal val="#ppt_x"/>
                                          </p:val>
                                        </p:tav>
                                      </p:tavLst>
                                    </p:anim>
                                    <p:anim calcmode="lin" valueType="num">
                                      <p:cBhvr additive="base">
                                        <p:cTn id="18" dur="2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linds(horizontal)">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vertic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1000" fill="hold"/>
                                        <p:tgtEl>
                                          <p:spTgt spid="29"/>
                                        </p:tgtEl>
                                        <p:attrNameLst>
                                          <p:attrName>ppt_w</p:attrName>
                                        </p:attrNameLst>
                                      </p:cBhvr>
                                      <p:tavLst>
                                        <p:tav tm="0">
                                          <p:val>
                                            <p:fltVal val="0"/>
                                          </p:val>
                                        </p:tav>
                                        <p:tav tm="100000">
                                          <p:val>
                                            <p:strVal val="#ppt_w"/>
                                          </p:val>
                                        </p:tav>
                                      </p:tavLst>
                                    </p:anim>
                                    <p:anim calcmode="lin" valueType="num">
                                      <p:cBhvr>
                                        <p:cTn id="47" dur="1000" fill="hold"/>
                                        <p:tgtEl>
                                          <p:spTgt spid="29"/>
                                        </p:tgtEl>
                                        <p:attrNameLst>
                                          <p:attrName>ppt_h</p:attrName>
                                        </p:attrNameLst>
                                      </p:cBhvr>
                                      <p:tavLst>
                                        <p:tav tm="0">
                                          <p:val>
                                            <p:fltVal val="0"/>
                                          </p:val>
                                        </p:tav>
                                        <p:tav tm="100000">
                                          <p:val>
                                            <p:strVal val="#ppt_h"/>
                                          </p:val>
                                        </p:tav>
                                      </p:tavLst>
                                    </p:anim>
                                    <p:anim calcmode="lin" valueType="num">
                                      <p:cBhvr>
                                        <p:cTn id="48" dur="1000" fill="hold"/>
                                        <p:tgtEl>
                                          <p:spTgt spid="29"/>
                                        </p:tgtEl>
                                        <p:attrNameLst>
                                          <p:attrName>style.rotation</p:attrName>
                                        </p:attrNameLst>
                                      </p:cBhvr>
                                      <p:tavLst>
                                        <p:tav tm="0">
                                          <p:val>
                                            <p:fltVal val="90"/>
                                          </p:val>
                                        </p:tav>
                                        <p:tav tm="100000">
                                          <p:val>
                                            <p:fltVal val="0"/>
                                          </p:val>
                                        </p:tav>
                                      </p:tavLst>
                                    </p:anim>
                                    <p:animEffect transition="in" filter="fade">
                                      <p:cBhvr>
                                        <p:cTn id="49" dur="10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ppt_x"/>
                                          </p:val>
                                        </p:tav>
                                        <p:tav tm="100000">
                                          <p:val>
                                            <p:strVal val="#ppt_x"/>
                                          </p:val>
                                        </p:tav>
                                      </p:tavLst>
                                    </p:anim>
                                    <p:anim calcmode="lin" valueType="num">
                                      <p:cBhvr additive="base">
                                        <p:cTn id="5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1000" fill="hold"/>
                                        <p:tgtEl>
                                          <p:spTgt spid="32"/>
                                        </p:tgtEl>
                                        <p:attrNameLst>
                                          <p:attrName>ppt_w</p:attrName>
                                        </p:attrNameLst>
                                      </p:cBhvr>
                                      <p:tavLst>
                                        <p:tav tm="0">
                                          <p:val>
                                            <p:fltVal val="0"/>
                                          </p:val>
                                        </p:tav>
                                        <p:tav tm="100000">
                                          <p:val>
                                            <p:strVal val="#ppt_w"/>
                                          </p:val>
                                        </p:tav>
                                      </p:tavLst>
                                    </p:anim>
                                    <p:anim calcmode="lin" valueType="num">
                                      <p:cBhvr>
                                        <p:cTn id="68" dur="1000" fill="hold"/>
                                        <p:tgtEl>
                                          <p:spTgt spid="32"/>
                                        </p:tgtEl>
                                        <p:attrNameLst>
                                          <p:attrName>ppt_h</p:attrName>
                                        </p:attrNameLst>
                                      </p:cBhvr>
                                      <p:tavLst>
                                        <p:tav tm="0">
                                          <p:val>
                                            <p:fltVal val="0"/>
                                          </p:val>
                                        </p:tav>
                                        <p:tav tm="100000">
                                          <p:val>
                                            <p:strVal val="#ppt_h"/>
                                          </p:val>
                                        </p:tav>
                                      </p:tavLst>
                                    </p:anim>
                                    <p:anim calcmode="lin" valueType="num">
                                      <p:cBhvr>
                                        <p:cTn id="69" dur="1000" fill="hold"/>
                                        <p:tgtEl>
                                          <p:spTgt spid="32"/>
                                        </p:tgtEl>
                                        <p:attrNameLst>
                                          <p:attrName>style.rotation</p:attrName>
                                        </p:attrNameLst>
                                      </p:cBhvr>
                                      <p:tavLst>
                                        <p:tav tm="0">
                                          <p:val>
                                            <p:fltVal val="90"/>
                                          </p:val>
                                        </p:tav>
                                        <p:tav tm="100000">
                                          <p:val>
                                            <p:fltVal val="0"/>
                                          </p:val>
                                        </p:tav>
                                      </p:tavLst>
                                    </p:anim>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1000"/>
                                        <p:tgtEl>
                                          <p:spTgt spid="33"/>
                                        </p:tgtEl>
                                      </p:cBhvr>
                                    </p:animEffect>
                                    <p:anim calcmode="lin" valueType="num">
                                      <p:cBhvr>
                                        <p:cTn id="76" dur="1000" fill="hold"/>
                                        <p:tgtEl>
                                          <p:spTgt spid="33"/>
                                        </p:tgtEl>
                                        <p:attrNameLst>
                                          <p:attrName>ppt_x</p:attrName>
                                        </p:attrNameLst>
                                      </p:cBhvr>
                                      <p:tavLst>
                                        <p:tav tm="0">
                                          <p:val>
                                            <p:strVal val="#ppt_x"/>
                                          </p:val>
                                        </p:tav>
                                        <p:tav tm="100000">
                                          <p:val>
                                            <p:strVal val="#ppt_x"/>
                                          </p:val>
                                        </p:tav>
                                      </p:tavLst>
                                    </p:anim>
                                    <p:anim calcmode="lin" valueType="num">
                                      <p:cBhvr>
                                        <p:cTn id="7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 presetClass="entr" presetSubtype="5" fill="hold" grpId="0" nodeType="clickEffect">
                                  <p:stCondLst>
                                    <p:cond delay="0"/>
                                  </p:stCondLst>
                                  <p:childTnLst>
                                    <p:set>
                                      <p:cBhvr>
                                        <p:cTn id="81" dur="1" fill="hold">
                                          <p:stCondLst>
                                            <p:cond delay="0"/>
                                          </p:stCondLst>
                                        </p:cTn>
                                        <p:tgtEl>
                                          <p:spTgt spid="34">
                                            <p:txEl>
                                              <p:pRg st="0" end="0"/>
                                            </p:txEl>
                                          </p:spTgt>
                                        </p:tgtEl>
                                        <p:attrNameLst>
                                          <p:attrName>style.visibility</p:attrName>
                                        </p:attrNameLst>
                                      </p:cBhvr>
                                      <p:to>
                                        <p:strVal val="visible"/>
                                      </p:to>
                                    </p:set>
                                    <p:animEffect transition="in" filter="blinds(vertical)">
                                      <p:cBhvr>
                                        <p:cTn id="82" dur="500"/>
                                        <p:tgtEl>
                                          <p:spTgt spid="3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right)">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circle(in)">
                                      <p:cBhvr>
                                        <p:cTn id="92"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autoUpdateAnimBg="0"/>
      <p:bldP spid="23" grpId="0" animBg="1"/>
      <p:bldP spid="34" grpId="0" build="p" autoUpdateAnimBg="0"/>
      <p:bldP spid="5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p:cNvGrpSpPr>
            <a:grpSpLocks/>
          </p:cNvGrpSpPr>
          <p:nvPr/>
        </p:nvGrpSpPr>
        <p:grpSpPr bwMode="auto">
          <a:xfrm>
            <a:off x="979787" y="26902"/>
            <a:ext cx="10256153" cy="1816100"/>
            <a:chOff x="-1034" y="-24"/>
            <a:chExt cx="7073" cy="1144"/>
          </a:xfrm>
        </p:grpSpPr>
        <p:sp>
          <p:nvSpPr>
            <p:cNvPr id="3" name="Text Box 2"/>
            <p:cNvSpPr txBox="1">
              <a:spLocks noChangeArrowheads="1"/>
            </p:cNvSpPr>
            <p:nvPr/>
          </p:nvSpPr>
          <p:spPr bwMode="auto">
            <a:xfrm>
              <a:off x="-1034" y="-24"/>
              <a:ext cx="7073" cy="1144"/>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dirty="0">
                  <a:solidFill>
                    <a:srgbClr val="FF0000"/>
                  </a:solidFill>
                  <a:latin typeface="Century Schoolbook" panose="02040604050505020304" pitchFamily="18" charset="0"/>
                </a:rPr>
                <a:t>练习：</a:t>
              </a:r>
              <a:r>
                <a:rPr lang="zh-CN" altLang="en-US" sz="2800" b="1" kern="0" dirty="0">
                  <a:solidFill>
                    <a:srgbClr val="009900"/>
                  </a:solidFill>
                  <a:latin typeface="宋体"/>
                  <a:ea typeface="宋体"/>
                </a:rPr>
                <a:t>边长为 </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l</a:t>
              </a:r>
              <a:r>
                <a:rPr lang="en-US" altLang="zh-CN" sz="2800" b="1" kern="0" dirty="0">
                  <a:solidFill>
                    <a:srgbClr val="009900"/>
                  </a:solidFill>
                  <a:latin typeface="宋体"/>
                  <a:ea typeface="宋体"/>
                </a:rPr>
                <a:t> </a:t>
              </a:r>
              <a:r>
                <a:rPr lang="zh-CN" altLang="en-US" sz="2800" b="1" kern="0" dirty="0">
                  <a:solidFill>
                    <a:srgbClr val="009900"/>
                  </a:solidFill>
                  <a:latin typeface="宋体"/>
                  <a:ea typeface="宋体"/>
                </a:rPr>
                <a:t>的等边三角形金属框，电阻均匀分布，总电阻为</a:t>
              </a:r>
              <a:r>
                <a:rPr lang="en-US" altLang="zh-CN" sz="2800" b="1" kern="0" dirty="0">
                  <a:solidFill>
                    <a:srgbClr val="FF0000"/>
                  </a:solidFill>
                  <a:latin typeface="Times New Roman" panose="02020603050405020304" pitchFamily="18" charset="0"/>
                  <a:ea typeface="宋体"/>
                  <a:cs typeface="Times New Roman" panose="02020603050405020304" pitchFamily="18" charset="0"/>
                </a:rPr>
                <a:t>R</a:t>
              </a:r>
              <a:r>
                <a:rPr lang="zh-CN" altLang="en-US" sz="2800" b="1" kern="0" dirty="0">
                  <a:solidFill>
                    <a:srgbClr val="009900"/>
                  </a:solidFill>
                  <a:latin typeface="宋体"/>
                  <a:ea typeface="宋体"/>
                </a:rPr>
                <a:t>，在匀强磁场    中以恒定的角速度 </a:t>
              </a:r>
              <a:r>
                <a:rPr lang="zh-CN" altLang="en-US" sz="2800" b="1" kern="0" dirty="0">
                  <a:solidFill>
                    <a:srgbClr val="FF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800" b="1" kern="0" dirty="0">
                  <a:solidFill>
                    <a:srgbClr val="009900"/>
                  </a:solidFill>
                  <a:latin typeface="Times New Roman" panose="02020603050405020304" pitchFamily="18" charset="0"/>
                  <a:ea typeface="宋体"/>
                  <a:cs typeface="Times New Roman" panose="02020603050405020304" pitchFamily="18" charset="0"/>
                  <a:sym typeface="Symbol" pitchFamily="18" charset="2"/>
                </a:rPr>
                <a:t> </a:t>
              </a:r>
              <a:r>
                <a:rPr lang="zh-CN" altLang="en-US" sz="2800" b="1" kern="0" dirty="0">
                  <a:solidFill>
                    <a:srgbClr val="009900"/>
                  </a:solidFill>
                  <a:latin typeface="宋体"/>
                  <a:ea typeface="宋体"/>
                </a:rPr>
                <a:t>绕 </a:t>
              </a:r>
              <a:r>
                <a:rPr lang="en-US" altLang="zh-CN" sz="2800" b="1" kern="0" dirty="0" err="1">
                  <a:solidFill>
                    <a:srgbClr val="009900"/>
                  </a:solidFill>
                  <a:latin typeface="宋体"/>
                  <a:ea typeface="宋体"/>
                </a:rPr>
                <a:t>oo</a:t>
              </a:r>
              <a:r>
                <a:rPr lang="en-US" altLang="zh-CN" sz="2800" b="1" kern="0" dirty="0">
                  <a:solidFill>
                    <a:srgbClr val="009900"/>
                  </a:solidFill>
                  <a:latin typeface="宋体"/>
                  <a:ea typeface="宋体"/>
                  <a:cs typeface="Times New Roman" pitchFamily="18" charset="0"/>
                </a:rPr>
                <a:t>' </a:t>
              </a:r>
              <a:r>
                <a:rPr lang="zh-CN" altLang="en-US" sz="2800" b="1" kern="0" dirty="0">
                  <a:solidFill>
                    <a:srgbClr val="009900"/>
                  </a:solidFill>
                  <a:latin typeface="宋体"/>
                  <a:ea typeface="宋体"/>
                </a:rPr>
                <a:t>转动，且       。当金属框转至图示位置时，</a:t>
              </a:r>
              <a:r>
                <a:rPr lang="zh-CN" altLang="en-US" sz="2800" b="1" kern="0" dirty="0">
                  <a:solidFill>
                    <a:srgbClr val="3333FF"/>
                  </a:solidFill>
                  <a:latin typeface="宋体"/>
                  <a:ea typeface="宋体"/>
                </a:rPr>
                <a:t>金属框中的总感应电动势</a:t>
              </a:r>
              <a:r>
                <a:rPr lang="en-US" altLang="zh-CN" sz="2800" b="1" kern="0" dirty="0">
                  <a:solidFill>
                    <a:srgbClr val="3333FF"/>
                  </a:solidFill>
                  <a:latin typeface="宋体"/>
                  <a:ea typeface="宋体"/>
                </a:rPr>
                <a:t>=___,</a:t>
              </a:r>
              <a:r>
                <a:rPr lang="en-US" altLang="zh-CN" sz="2800" b="1" kern="0" dirty="0">
                  <a:solidFill>
                    <a:srgbClr val="FF0000"/>
                  </a:solidFill>
                  <a:latin typeface="宋体"/>
                  <a:ea typeface="宋体"/>
                </a:rPr>
                <a:t> </a:t>
              </a:r>
              <a:r>
                <a:rPr lang="en-US" altLang="zh-CN" sz="2800" b="1" kern="0" dirty="0" err="1">
                  <a:solidFill>
                    <a:srgbClr val="FF0000"/>
                  </a:solidFill>
                  <a:latin typeface="宋体"/>
                  <a:ea typeface="宋体"/>
                </a:rPr>
                <a:t>V</a:t>
              </a:r>
              <a:r>
                <a:rPr lang="en-US" altLang="zh-CN" sz="2800" b="1" kern="0" baseline="-25000" dirty="0" err="1">
                  <a:solidFill>
                    <a:srgbClr val="FF0000"/>
                  </a:solidFill>
                  <a:latin typeface="宋体"/>
                  <a:ea typeface="宋体"/>
                </a:rPr>
                <a:t>a</a:t>
              </a:r>
              <a:r>
                <a:rPr lang="en-US" altLang="zh-CN" sz="2800" b="1" kern="0" baseline="-25000" dirty="0">
                  <a:solidFill>
                    <a:srgbClr val="FF0000"/>
                  </a:solidFill>
                  <a:latin typeface="宋体"/>
                  <a:ea typeface="宋体"/>
                </a:rPr>
                <a:t> </a:t>
              </a:r>
              <a:r>
                <a:rPr lang="en-US" altLang="zh-CN" sz="2800" b="1" kern="0" dirty="0">
                  <a:solidFill>
                    <a:srgbClr val="3333FF"/>
                  </a:solidFill>
                  <a:latin typeface="宋体"/>
                  <a:ea typeface="宋体"/>
                </a:rPr>
                <a:t>-</a:t>
              </a:r>
              <a:r>
                <a:rPr lang="en-US" altLang="zh-CN" sz="2800" b="1" kern="0" dirty="0" err="1">
                  <a:solidFill>
                    <a:srgbClr val="FF0000"/>
                  </a:solidFill>
                  <a:latin typeface="宋体"/>
                  <a:ea typeface="宋体"/>
                </a:rPr>
                <a:t>V</a:t>
              </a:r>
              <a:r>
                <a:rPr lang="en-US" altLang="zh-CN" sz="2800" b="1" kern="0" baseline="-25000" dirty="0" err="1">
                  <a:solidFill>
                    <a:srgbClr val="FF0000"/>
                  </a:solidFill>
                  <a:latin typeface="宋体"/>
                  <a:ea typeface="宋体"/>
                </a:rPr>
                <a:t>b</a:t>
              </a:r>
              <a:r>
                <a:rPr lang="en-US" altLang="zh-CN" sz="2800" b="1" kern="0" baseline="-25000" dirty="0">
                  <a:solidFill>
                    <a:srgbClr val="FF0000"/>
                  </a:solidFill>
                  <a:latin typeface="宋体"/>
                  <a:ea typeface="宋体"/>
                </a:rPr>
                <a:t> </a:t>
              </a:r>
              <a:r>
                <a:rPr lang="en-US" altLang="zh-CN" sz="2800" b="1" kern="0" dirty="0">
                  <a:solidFill>
                    <a:srgbClr val="3333FF"/>
                  </a:solidFill>
                  <a:latin typeface="宋体"/>
                  <a:ea typeface="宋体"/>
                </a:rPr>
                <a:t>=___</a:t>
              </a:r>
              <a:r>
                <a:rPr lang="zh-CN" altLang="en-US" sz="2800" b="1" kern="0" dirty="0">
                  <a:solidFill>
                    <a:srgbClr val="3333FF"/>
                  </a:solidFill>
                  <a:latin typeface="宋体"/>
                  <a:ea typeface="宋体"/>
                </a:rPr>
                <a:t>。</a:t>
              </a:r>
            </a:p>
          </p:txBody>
        </p:sp>
        <p:graphicFrame>
          <p:nvGraphicFramePr>
            <p:cNvPr id="4" name="Object 10"/>
            <p:cNvGraphicFramePr>
              <a:graphicFrameLocks noChangeAspect="1"/>
            </p:cNvGraphicFramePr>
            <p:nvPr>
              <p:extLst>
                <p:ext uri="{D42A27DB-BD31-4B8C-83A1-F6EECF244321}">
                  <p14:modId xmlns:p14="http://schemas.microsoft.com/office/powerpoint/2010/main" val="3051307703"/>
                </p:ext>
              </p:extLst>
            </p:nvPr>
          </p:nvGraphicFramePr>
          <p:xfrm>
            <a:off x="1032" y="249"/>
            <a:ext cx="245" cy="274"/>
          </p:xfrm>
          <a:graphic>
            <a:graphicData uri="http://schemas.openxmlformats.org/presentationml/2006/ole">
              <mc:AlternateContent xmlns:mc="http://schemas.openxmlformats.org/markup-compatibility/2006">
                <mc:Choice xmlns:v="urn:schemas-microsoft-com:vml" Requires="v">
                  <p:oleObj spid="_x0000_s328445" name="公式" r:id="rId4" imgW="266584" imgH="330057" progId="Equation.3">
                    <p:embed/>
                  </p:oleObj>
                </mc:Choice>
                <mc:Fallback>
                  <p:oleObj name="公式" r:id="rId4" imgW="266584" imgH="330057" progId="Equation.3">
                    <p:embed/>
                    <p:pic>
                      <p:nvPicPr>
                        <p:cNvPr id="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 y="249"/>
                          <a:ext cx="245"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3902407957"/>
                </p:ext>
              </p:extLst>
            </p:nvPr>
          </p:nvGraphicFramePr>
          <p:xfrm>
            <a:off x="-651" y="527"/>
            <a:ext cx="740" cy="318"/>
          </p:xfrm>
          <a:graphic>
            <a:graphicData uri="http://schemas.openxmlformats.org/presentationml/2006/ole">
              <mc:AlternateContent xmlns:mc="http://schemas.openxmlformats.org/markup-compatibility/2006">
                <mc:Choice xmlns:v="urn:schemas-microsoft-com:vml" Requires="v">
                  <p:oleObj spid="_x0000_s328446" name="公式" r:id="rId6" imgW="850900" imgH="368300" progId="Equation.3">
                    <p:embed/>
                  </p:oleObj>
                </mc:Choice>
                <mc:Fallback>
                  <p:oleObj name="公式" r:id="rId6" imgW="850900" imgH="368300" progId="Equation.3">
                    <p:embed/>
                    <p:pic>
                      <p:nvPicPr>
                        <p:cNvPr id="5"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 y="527"/>
                          <a:ext cx="740"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5"/>
          <p:cNvGrpSpPr>
            <a:grpSpLocks/>
          </p:cNvGrpSpPr>
          <p:nvPr/>
        </p:nvGrpSpPr>
        <p:grpSpPr bwMode="auto">
          <a:xfrm>
            <a:off x="8317432" y="1578035"/>
            <a:ext cx="2524125" cy="2679700"/>
            <a:chOff x="3728" y="864"/>
            <a:chExt cx="1590" cy="1688"/>
          </a:xfrm>
        </p:grpSpPr>
        <p:sp>
          <p:nvSpPr>
            <p:cNvPr id="7" name="Line 13"/>
            <p:cNvSpPr>
              <a:spLocks noChangeShapeType="1"/>
            </p:cNvSpPr>
            <p:nvPr/>
          </p:nvSpPr>
          <p:spPr bwMode="auto">
            <a:xfrm>
              <a:off x="3728" y="1152"/>
              <a:ext cx="1392" cy="0"/>
            </a:xfrm>
            <a:prstGeom prst="line">
              <a:avLst/>
            </a:prstGeom>
            <a:noFill/>
            <a:ln w="28575">
              <a:solidFill>
                <a:srgbClr val="009900"/>
              </a:solidFill>
              <a:miter lim="800000"/>
              <a:headEnd/>
              <a:tailEnd type="triangle" w="med" len="me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8" name="Object 14"/>
            <p:cNvGraphicFramePr>
              <a:graphicFrameLocks noChangeAspect="1"/>
            </p:cNvGraphicFramePr>
            <p:nvPr>
              <p:extLst>
                <p:ext uri="{D42A27DB-BD31-4B8C-83A1-F6EECF244321}">
                  <p14:modId xmlns:p14="http://schemas.microsoft.com/office/powerpoint/2010/main" val="817703856"/>
                </p:ext>
              </p:extLst>
            </p:nvPr>
          </p:nvGraphicFramePr>
          <p:xfrm>
            <a:off x="5136" y="991"/>
            <a:ext cx="182" cy="225"/>
          </p:xfrm>
          <a:graphic>
            <a:graphicData uri="http://schemas.openxmlformats.org/presentationml/2006/ole">
              <mc:AlternateContent xmlns:mc="http://schemas.openxmlformats.org/markup-compatibility/2006">
                <mc:Choice xmlns:v="urn:schemas-microsoft-com:vml" Requires="v">
                  <p:oleObj spid="_x0000_s328447" name="公式" r:id="rId8" imgW="266584" imgH="330057" progId="Equation.3">
                    <p:embed/>
                  </p:oleObj>
                </mc:Choice>
                <mc:Fallback>
                  <p:oleObj name="公式" r:id="rId8" imgW="266584" imgH="330057" progId="Equation.3">
                    <p:embed/>
                    <p:pic>
                      <p:nvPicPr>
                        <p:cNvPr id="8"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6" y="991"/>
                          <a:ext cx="182" cy="225"/>
                        </a:xfrm>
                        <a:prstGeom prst="rect">
                          <a:avLst/>
                        </a:prstGeom>
                        <a:noFill/>
                        <a:ln>
                          <a:noFill/>
                        </a:ln>
                        <a:effectLst/>
                        <a:extLst/>
                      </p:spPr>
                    </p:pic>
                  </p:oleObj>
                </mc:Fallback>
              </mc:AlternateContent>
            </a:graphicData>
          </a:graphic>
        </p:graphicFrame>
        <p:sp>
          <p:nvSpPr>
            <p:cNvPr id="9" name="Line 15"/>
            <p:cNvSpPr>
              <a:spLocks noChangeShapeType="1"/>
            </p:cNvSpPr>
            <p:nvPr/>
          </p:nvSpPr>
          <p:spPr bwMode="auto">
            <a:xfrm>
              <a:off x="4416" y="864"/>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1"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28448" name="公式" r:id="rId9" imgW="180860" imgH="190573" progId="Equation.3">
                    <p:embed/>
                  </p:oleObj>
                </mc:Choice>
                <mc:Fallback>
                  <p:oleObj name="公式" r:id="rId9" imgW="180860" imgH="190573" progId="Equation.3">
                    <p:embed/>
                    <p:pic>
                      <p:nvPicPr>
                        <p:cNvPr id="11"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28449" name="公式" r:id="rId11" imgW="171412" imgH="266694" progId="Equation.3">
                    <p:embed/>
                  </p:oleObj>
                </mc:Choice>
                <mc:Fallback>
                  <p:oleObj name="公式" r:id="rId11" imgW="171412" imgH="266694" progId="Equation.3">
                    <p:embed/>
                    <p:pic>
                      <p:nvPicPr>
                        <p:cNvPr id="12"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28450" name="公式" r:id="rId13" imgW="152517" imgH="190573" progId="Equation.3">
                    <p:embed/>
                  </p:oleObj>
                </mc:Choice>
                <mc:Fallback>
                  <p:oleObj name="公式" r:id="rId13" imgW="152517" imgH="190573" progId="Equation.3">
                    <p:embed/>
                    <p:pic>
                      <p:nvPicPr>
                        <p:cNvPr id="13"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0"/>
            <p:cNvGraphicFramePr>
              <a:graphicFrameLocks noChangeAspect="1"/>
            </p:cNvGraphicFramePr>
            <p:nvPr>
              <p:extLst>
                <p:ext uri="{D42A27DB-BD31-4B8C-83A1-F6EECF244321}">
                  <p14:modId xmlns:p14="http://schemas.microsoft.com/office/powerpoint/2010/main" val="3197396960"/>
                </p:ext>
              </p:extLst>
            </p:nvPr>
          </p:nvGraphicFramePr>
          <p:xfrm>
            <a:off x="4232" y="873"/>
            <a:ext cx="136" cy="152"/>
          </p:xfrm>
          <a:graphic>
            <a:graphicData uri="http://schemas.openxmlformats.org/presentationml/2006/ole">
              <mc:AlternateContent xmlns:mc="http://schemas.openxmlformats.org/markup-compatibility/2006">
                <mc:Choice xmlns:v="urn:schemas-microsoft-com:vml" Requires="v">
                  <p:oleObj spid="_x0000_s328451" name="公式" r:id="rId15" imgW="215713" imgH="241091" progId="Equation.3">
                    <p:embed/>
                  </p:oleObj>
                </mc:Choice>
                <mc:Fallback>
                  <p:oleObj name="公式" r:id="rId15" imgW="215713" imgH="241091" progId="Equation.3">
                    <p:embed/>
                    <p:pic>
                      <p:nvPicPr>
                        <p:cNvPr id="14"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32" y="87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28452" name="公式" r:id="rId17" imgW="291847" imgH="317225" progId="Equation.3">
                    <p:embed/>
                  </p:oleObj>
                </mc:Choice>
                <mc:Fallback>
                  <p:oleObj name="公式" r:id="rId17" imgW="291847" imgH="317225" progId="Equation.3">
                    <p:embed/>
                    <p:pic>
                      <p:nvPicPr>
                        <p:cNvPr id="15"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Arc 22"/>
            <p:cNvSpPr>
              <a:spLocks/>
            </p:cNvSpPr>
            <p:nvPr/>
          </p:nvSpPr>
          <p:spPr bwMode="auto">
            <a:xfrm rot="1272554" flipV="1">
              <a:off x="4204" y="2123"/>
              <a:ext cx="432" cy="216"/>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7"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28453" name="公式" r:id="rId19" imgW="247536" imgH="190573" progId="Equation.3">
                    <p:embed/>
                  </p:oleObj>
                </mc:Choice>
                <mc:Fallback>
                  <p:oleObj name="公式" r:id="rId19" imgW="247536" imgH="190573" progId="Equation.3">
                    <p:embed/>
                    <p:pic>
                      <p:nvPicPr>
                        <p:cNvPr id="17"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28454" name="公式" r:id="rId21" imgW="190578" imgH="266694" progId="Equation.3">
                    <p:embed/>
                  </p:oleObj>
                </mc:Choice>
                <mc:Fallback>
                  <p:oleObj name="公式" r:id="rId21" imgW="190578" imgH="266694" progId="Equation.3">
                    <p:embed/>
                    <p:pic>
                      <p:nvPicPr>
                        <p:cNvPr id="18"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39"/>
          <p:cNvGrpSpPr>
            <a:grpSpLocks/>
          </p:cNvGrpSpPr>
          <p:nvPr/>
        </p:nvGrpSpPr>
        <p:grpSpPr bwMode="auto">
          <a:xfrm>
            <a:off x="10385946" y="2206686"/>
            <a:ext cx="669925" cy="428625"/>
            <a:chOff x="5328" y="988"/>
            <a:chExt cx="422" cy="270"/>
          </a:xfrm>
        </p:grpSpPr>
        <p:graphicFrame>
          <p:nvGraphicFramePr>
            <p:cNvPr id="23"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28455" name="公式" r:id="rId23" imgW="266702" imgH="266694" progId="Equation.3">
                    <p:embed/>
                  </p:oleObj>
                </mc:Choice>
                <mc:Fallback>
                  <p:oleObj name="公式" r:id="rId23" imgW="266702" imgH="266694" progId="Equation.3">
                    <p:embed/>
                    <p:pic>
                      <p:nvPicPr>
                        <p:cNvPr id="25"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28456" name="公式" r:id="rId25" imgW="247536" imgH="333368" progId="Equation.3">
                    <p:embed/>
                  </p:oleObj>
                </mc:Choice>
                <mc:Fallback>
                  <p:oleObj name="公式" r:id="rId25" imgW="247536" imgH="333368" progId="Equation.3">
                    <p:embed/>
                    <p:pic>
                      <p:nvPicPr>
                        <p:cNvPr id="26" name="Object 3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37"/>
          <p:cNvGrpSpPr>
            <a:grpSpLocks/>
          </p:cNvGrpSpPr>
          <p:nvPr/>
        </p:nvGrpSpPr>
        <p:grpSpPr bwMode="auto">
          <a:xfrm>
            <a:off x="7796733" y="1943161"/>
            <a:ext cx="714375" cy="549275"/>
            <a:chOff x="3472" y="998"/>
            <a:chExt cx="450" cy="346"/>
          </a:xfrm>
        </p:grpSpPr>
        <p:grpSp>
          <p:nvGrpSpPr>
            <p:cNvPr id="26" name="Group 35"/>
            <p:cNvGrpSpPr>
              <a:grpSpLocks/>
            </p:cNvGrpSpPr>
            <p:nvPr/>
          </p:nvGrpSpPr>
          <p:grpSpPr bwMode="auto">
            <a:xfrm>
              <a:off x="3577" y="1008"/>
              <a:ext cx="345" cy="336"/>
              <a:chOff x="2724" y="2010"/>
              <a:chExt cx="345" cy="336"/>
            </a:xfrm>
          </p:grpSpPr>
          <p:sp>
            <p:nvSpPr>
              <p:cNvPr id="28"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sp>
            <p:nvSpPr>
              <p:cNvPr id="29"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grpSp>
        <p:graphicFrame>
          <p:nvGraphicFramePr>
            <p:cNvPr id="27"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28457" name="公式" r:id="rId27" imgW="247536" imgH="333368" progId="Equation.3">
                    <p:embed/>
                  </p:oleObj>
                </mc:Choice>
                <mc:Fallback>
                  <p:oleObj name="公式" r:id="rId27" imgW="247536" imgH="333368" progId="Equation.3">
                    <p:embed/>
                    <p:pic>
                      <p:nvPicPr>
                        <p:cNvPr id="29" name="Object 3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Group 61"/>
          <p:cNvGrpSpPr>
            <a:grpSpLocks/>
          </p:cNvGrpSpPr>
          <p:nvPr/>
        </p:nvGrpSpPr>
        <p:grpSpPr bwMode="auto">
          <a:xfrm>
            <a:off x="9400108" y="2209861"/>
            <a:ext cx="163513" cy="225425"/>
            <a:chOff x="4482" y="1166"/>
            <a:chExt cx="103" cy="142"/>
          </a:xfrm>
        </p:grpSpPr>
        <p:sp>
          <p:nvSpPr>
            <p:cNvPr id="38" name="Arc 59"/>
            <p:cNvSpPr>
              <a:spLocks/>
            </p:cNvSpPr>
            <p:nvPr/>
          </p:nvSpPr>
          <p:spPr bwMode="auto">
            <a:xfrm rot="4749582">
              <a:off x="4494" y="1154"/>
              <a:ext cx="48" cy="72"/>
            </a:xfrm>
            <a:custGeom>
              <a:avLst/>
              <a:gdLst>
                <a:gd name="T0" fmla="*/ 0 w 21600"/>
                <a:gd name="T1" fmla="*/ 0 h 32296"/>
                <a:gd name="T2" fmla="*/ 42 w 21600"/>
                <a:gd name="T3" fmla="*/ 72 h 32296"/>
                <a:gd name="T4" fmla="*/ 0 w 21600"/>
                <a:gd name="T5" fmla="*/ 48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9" name="Object 60"/>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28458" name="公式" r:id="rId29" imgW="190578" imgH="266694" progId="Equation.3">
                    <p:embed/>
                  </p:oleObj>
                </mc:Choice>
                <mc:Fallback>
                  <p:oleObj name="公式" r:id="rId29" imgW="190578" imgH="266694" progId="Equation.3">
                    <p:embed/>
                    <p:pic>
                      <p:nvPicPr>
                        <p:cNvPr id="41" name="Object 6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5" name="Object 56"/>
          <p:cNvGraphicFramePr>
            <a:graphicFrameLocks noChangeAspect="1"/>
          </p:cNvGraphicFramePr>
          <p:nvPr>
            <p:extLst>
              <p:ext uri="{D42A27DB-BD31-4B8C-83A1-F6EECF244321}">
                <p14:modId xmlns:p14="http://schemas.microsoft.com/office/powerpoint/2010/main" val="2328478929"/>
              </p:ext>
            </p:extLst>
          </p:nvPr>
        </p:nvGraphicFramePr>
        <p:xfrm>
          <a:off x="10571682" y="2716272"/>
          <a:ext cx="857250" cy="425450"/>
        </p:xfrm>
        <a:graphic>
          <a:graphicData uri="http://schemas.openxmlformats.org/presentationml/2006/ole">
            <mc:AlternateContent xmlns:mc="http://schemas.openxmlformats.org/markup-compatibility/2006">
              <mc:Choice xmlns:v="urn:schemas-microsoft-com:vml" Requires="v">
                <p:oleObj spid="_x0000_s328459" name="公式" r:id="rId31" imgW="590631" imgH="323920" progId="Equation.3">
                  <p:embed/>
                </p:oleObj>
              </mc:Choice>
              <mc:Fallback>
                <p:oleObj name="公式" r:id="rId31" imgW="590631" imgH="323920" progId="Equation.3">
                  <p:embed/>
                  <p:pic>
                    <p:nvPicPr>
                      <p:cNvPr id="47" name="Object 5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571682" y="2716272"/>
                        <a:ext cx="85725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24"/>
          <p:cNvGraphicFramePr>
            <a:graphicFrameLocks noChangeAspect="1"/>
          </p:cNvGraphicFramePr>
          <p:nvPr>
            <p:extLst>
              <p:ext uri="{D42A27DB-BD31-4B8C-83A1-F6EECF244321}">
                <p14:modId xmlns:p14="http://schemas.microsoft.com/office/powerpoint/2010/main" val="3236723127"/>
              </p:ext>
            </p:extLst>
          </p:nvPr>
        </p:nvGraphicFramePr>
        <p:xfrm>
          <a:off x="7714183" y="2359085"/>
          <a:ext cx="785813" cy="425450"/>
        </p:xfrm>
        <a:graphic>
          <a:graphicData uri="http://schemas.openxmlformats.org/presentationml/2006/ole">
            <mc:AlternateContent xmlns:mc="http://schemas.openxmlformats.org/markup-compatibility/2006">
              <mc:Choice xmlns:v="urn:schemas-microsoft-com:vml" Requires="v">
                <p:oleObj spid="_x0000_s328460" name="公式" r:id="rId33" imgW="590631" imgH="323920" progId="Equation.3">
                  <p:embed/>
                </p:oleObj>
              </mc:Choice>
              <mc:Fallback>
                <p:oleObj name="公式" r:id="rId33" imgW="590631" imgH="323920" progId="Equation.3">
                  <p:embed/>
                  <p:pic>
                    <p:nvPicPr>
                      <p:cNvPr id="48" name="Object 2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714183" y="2359085"/>
                        <a:ext cx="78581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AutoShape 7"/>
          <p:cNvSpPr>
            <a:spLocks noChangeArrowheads="1"/>
          </p:cNvSpPr>
          <p:nvPr/>
        </p:nvSpPr>
        <p:spPr bwMode="auto">
          <a:xfrm>
            <a:off x="10143057" y="1716148"/>
            <a:ext cx="223838" cy="1400175"/>
          </a:xfrm>
          <a:prstGeom prst="downArrow">
            <a:avLst>
              <a:gd name="adj1" fmla="val 50000"/>
              <a:gd name="adj2" fmla="val 112500"/>
            </a:avLst>
          </a:prstGeom>
          <a:solidFill>
            <a:srgbClr val="FFFF00"/>
          </a:solidFill>
          <a:ln w="9525">
            <a:solidFill>
              <a:srgbClr val="FF0000"/>
            </a:solidFill>
            <a:miter lim="800000"/>
            <a:headEnd/>
            <a:tailEnd/>
          </a:ln>
        </p:spPr>
        <p:txBody>
          <a:bodyPr vert="eaVert"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9" name="Line 7"/>
          <p:cNvSpPr>
            <a:spLocks noChangeShapeType="1"/>
          </p:cNvSpPr>
          <p:nvPr/>
        </p:nvSpPr>
        <p:spPr bwMode="auto">
          <a:xfrm flipV="1">
            <a:off x="8642870" y="1573272"/>
            <a:ext cx="0" cy="1447800"/>
          </a:xfrm>
          <a:prstGeom prst="line">
            <a:avLst/>
          </a:prstGeom>
          <a:noFill/>
          <a:ln w="38100">
            <a:solidFill>
              <a:srgbClr val="0000FF"/>
            </a:solidFill>
            <a:round/>
            <a:headEnd/>
            <a:tailEnd type="triangle" w="sm" len="lg"/>
          </a:ln>
        </p:spPr>
        <p:txBody>
          <a:bodyPr wrap="none" anchor="ctr"/>
          <a:lstStyle/>
          <a:p>
            <a:pPr fontAlgn="auto">
              <a:spcBef>
                <a:spcPts val="0"/>
              </a:spcBef>
              <a:spcAft>
                <a:spcPts val="0"/>
              </a:spcAft>
              <a:defRPr/>
            </a:pPr>
            <a:endParaRPr lang="zh-CN" altLang="en-US" sz="2800" b="1">
              <a:latin typeface="+mj-ea"/>
              <a:ea typeface="+mj-ea"/>
            </a:endParaRPr>
          </a:p>
        </p:txBody>
      </p:sp>
      <p:sp>
        <p:nvSpPr>
          <p:cNvPr id="54" name="Text Box 12"/>
          <p:cNvSpPr txBox="1">
            <a:spLocks noChangeArrowheads="1"/>
          </p:cNvSpPr>
          <p:nvPr/>
        </p:nvSpPr>
        <p:spPr bwMode="auto">
          <a:xfrm>
            <a:off x="1797712" y="1838367"/>
            <a:ext cx="46904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i="1" dirty="0" err="1">
                <a:solidFill>
                  <a:srgbClr val="009900"/>
                </a:solidFill>
              </a:rPr>
              <a:t>bc</a:t>
            </a:r>
            <a:r>
              <a:rPr kumimoji="1" lang="zh-CN" altLang="en-US" sz="2800" dirty="0">
                <a:solidFill>
                  <a:srgbClr val="009900"/>
                </a:solidFill>
                <a:latin typeface="宋体" panose="02010600030101010101" pitchFamily="2" charset="-122"/>
              </a:rPr>
              <a:t>导线没有</a:t>
            </a:r>
            <a:r>
              <a:rPr lang="zh-CN" altLang="en-US" sz="2800" dirty="0">
                <a:solidFill>
                  <a:srgbClr val="009900"/>
                </a:solidFill>
                <a:latin typeface="Calibri" panose="020F0502020204030204" pitchFamily="34" charset="0"/>
              </a:rPr>
              <a:t>切割磁力线，其</a:t>
            </a:r>
            <a:r>
              <a:rPr kumimoji="1" lang="zh-CN" altLang="en-US" sz="2800" dirty="0">
                <a:solidFill>
                  <a:srgbClr val="009900"/>
                </a:solidFill>
                <a:latin typeface="宋体" panose="02010600030101010101" pitchFamily="2" charset="-122"/>
              </a:rPr>
              <a:t>动生电动势为零</a:t>
            </a:r>
          </a:p>
        </p:txBody>
      </p:sp>
      <p:graphicFrame>
        <p:nvGraphicFramePr>
          <p:cNvPr id="55" name="Object 5"/>
          <p:cNvGraphicFramePr>
            <a:graphicFrameLocks noChangeAspect="1"/>
          </p:cNvGraphicFramePr>
          <p:nvPr>
            <p:extLst>
              <p:ext uri="{D42A27DB-BD31-4B8C-83A1-F6EECF244321}">
                <p14:modId xmlns:p14="http://schemas.microsoft.com/office/powerpoint/2010/main" val="1690513198"/>
              </p:ext>
            </p:extLst>
          </p:nvPr>
        </p:nvGraphicFramePr>
        <p:xfrm>
          <a:off x="5046443" y="2189241"/>
          <a:ext cx="1062038" cy="563562"/>
        </p:xfrm>
        <a:graphic>
          <a:graphicData uri="http://schemas.openxmlformats.org/presentationml/2006/ole">
            <mc:AlternateContent xmlns:mc="http://schemas.openxmlformats.org/markup-compatibility/2006">
              <mc:Choice xmlns:v="urn:schemas-microsoft-com:vml" Requires="v">
                <p:oleObj spid="_x0000_s328461" name="Equation" r:id="rId35" imgW="431640" imgH="228600" progId="Equation.DSMT4">
                  <p:embed/>
                </p:oleObj>
              </mc:Choice>
              <mc:Fallback>
                <p:oleObj name="Equation" r:id="rId35" imgW="431640" imgH="228600" progId="Equation.DSMT4">
                  <p:embed/>
                  <p:pic>
                    <p:nvPicPr>
                      <p:cNvPr id="26" name="Object 5"/>
                      <p:cNvPicPr>
                        <a:picLocks noChangeAspect="1" noChangeArrowheads="1"/>
                      </p:cNvPicPr>
                      <p:nvPr/>
                    </p:nvPicPr>
                    <p:blipFill>
                      <a:blip r:embed="rId36"/>
                      <a:srcRect/>
                      <a:stretch>
                        <a:fillRect/>
                      </a:stretch>
                    </p:blipFill>
                    <p:spPr bwMode="auto">
                      <a:xfrm>
                        <a:off x="5046443" y="2189241"/>
                        <a:ext cx="1062038" cy="563562"/>
                      </a:xfrm>
                      <a:prstGeom prst="rect">
                        <a:avLst/>
                      </a:prstGeom>
                      <a:noFill/>
                      <a:ln>
                        <a:noFill/>
                      </a:ln>
                      <a:extLst/>
                    </p:spPr>
                  </p:pic>
                </p:oleObj>
              </mc:Fallback>
            </mc:AlternateContent>
          </a:graphicData>
        </a:graphic>
      </p:graphicFrame>
      <p:sp>
        <p:nvSpPr>
          <p:cNvPr id="56" name="Line 7"/>
          <p:cNvSpPr>
            <a:spLocks noChangeShapeType="1"/>
          </p:cNvSpPr>
          <p:nvPr/>
        </p:nvSpPr>
        <p:spPr bwMode="auto">
          <a:xfrm flipV="1">
            <a:off x="8843541" y="2573397"/>
            <a:ext cx="481952" cy="78261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7" name="Object 27"/>
          <p:cNvGraphicFramePr>
            <a:graphicFrameLocks noChangeAspect="1"/>
          </p:cNvGraphicFramePr>
          <p:nvPr>
            <p:extLst>
              <p:ext uri="{D42A27DB-BD31-4B8C-83A1-F6EECF244321}">
                <p14:modId xmlns:p14="http://schemas.microsoft.com/office/powerpoint/2010/main" val="961952533"/>
              </p:ext>
            </p:extLst>
          </p:nvPr>
        </p:nvGraphicFramePr>
        <p:xfrm>
          <a:off x="8624204" y="3297697"/>
          <a:ext cx="511081" cy="558501"/>
        </p:xfrm>
        <a:graphic>
          <a:graphicData uri="http://schemas.openxmlformats.org/presentationml/2006/ole">
            <mc:AlternateContent xmlns:mc="http://schemas.openxmlformats.org/markup-compatibility/2006">
              <mc:Choice xmlns:v="urn:schemas-microsoft-com:vml" Requires="v">
                <p:oleObj spid="_x0000_s328462" name="公式" r:id="rId37" imgW="203040" imgH="228600" progId="Equation.3">
                  <p:embed/>
                </p:oleObj>
              </mc:Choice>
              <mc:Fallback>
                <p:oleObj name="公式" r:id="rId37" imgW="203040" imgH="228600" progId="Equation.3">
                  <p:embed/>
                  <p:pic>
                    <p:nvPicPr>
                      <p:cNvPr id="55319" name="Object 27"/>
                      <p:cNvPicPr>
                        <a:picLocks noChangeAspect="1" noChangeArrowheads="1"/>
                      </p:cNvPicPr>
                      <p:nvPr/>
                    </p:nvPicPr>
                    <p:blipFill>
                      <a:blip r:embed="rId38"/>
                      <a:srcRect/>
                      <a:stretch>
                        <a:fillRect/>
                      </a:stretch>
                    </p:blipFill>
                    <p:spPr bwMode="auto">
                      <a:xfrm>
                        <a:off x="8624204" y="3297697"/>
                        <a:ext cx="511081" cy="558501"/>
                      </a:xfrm>
                      <a:prstGeom prst="rect">
                        <a:avLst/>
                      </a:prstGeom>
                      <a:noFill/>
                      <a:ln>
                        <a:noFill/>
                      </a:ln>
                      <a:effectLst/>
                      <a:extLst/>
                    </p:spPr>
                  </p:pic>
                </p:oleObj>
              </mc:Fallback>
            </mc:AlternateContent>
          </a:graphicData>
        </a:graphic>
      </p:graphicFrame>
      <p:sp>
        <p:nvSpPr>
          <p:cNvPr id="58" name="Line 7"/>
          <p:cNvSpPr>
            <a:spLocks noChangeShapeType="1"/>
          </p:cNvSpPr>
          <p:nvPr/>
        </p:nvSpPr>
        <p:spPr bwMode="auto">
          <a:xfrm>
            <a:off x="9551872" y="2733858"/>
            <a:ext cx="405448" cy="579313"/>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 name="Object 27"/>
          <p:cNvGraphicFramePr>
            <a:graphicFrameLocks noChangeAspect="1"/>
          </p:cNvGraphicFramePr>
          <p:nvPr>
            <p:extLst>
              <p:ext uri="{D42A27DB-BD31-4B8C-83A1-F6EECF244321}">
                <p14:modId xmlns:p14="http://schemas.microsoft.com/office/powerpoint/2010/main" val="2133583743"/>
              </p:ext>
            </p:extLst>
          </p:nvPr>
        </p:nvGraphicFramePr>
        <p:xfrm>
          <a:off x="10060602" y="3321260"/>
          <a:ext cx="511081" cy="558501"/>
        </p:xfrm>
        <a:graphic>
          <a:graphicData uri="http://schemas.openxmlformats.org/presentationml/2006/ole">
            <mc:AlternateContent xmlns:mc="http://schemas.openxmlformats.org/markup-compatibility/2006">
              <mc:Choice xmlns:v="urn:schemas-microsoft-com:vml" Requires="v">
                <p:oleObj spid="_x0000_s328463" name="Equation" r:id="rId39" imgW="203040" imgH="228600" progId="Equation.DSMT4">
                  <p:embed/>
                </p:oleObj>
              </mc:Choice>
              <mc:Fallback>
                <p:oleObj name="Equation" r:id="rId39" imgW="203040" imgH="228600" progId="Equation.DSMT4">
                  <p:embed/>
                  <p:pic>
                    <p:nvPicPr>
                      <p:cNvPr id="57" name="Object 27"/>
                      <p:cNvPicPr>
                        <a:picLocks noChangeAspect="1" noChangeArrowheads="1"/>
                      </p:cNvPicPr>
                      <p:nvPr/>
                    </p:nvPicPr>
                    <p:blipFill>
                      <a:blip r:embed="rId40"/>
                      <a:srcRect/>
                      <a:stretch>
                        <a:fillRect/>
                      </a:stretch>
                    </p:blipFill>
                    <p:spPr bwMode="auto">
                      <a:xfrm>
                        <a:off x="10060602" y="3321260"/>
                        <a:ext cx="511081" cy="558501"/>
                      </a:xfrm>
                      <a:prstGeom prst="rect">
                        <a:avLst/>
                      </a:prstGeom>
                      <a:noFill/>
                      <a:ln>
                        <a:noFill/>
                      </a:ln>
                      <a:effectLst/>
                      <a:extLst/>
                    </p:spPr>
                  </p:pic>
                </p:oleObj>
              </mc:Fallback>
            </mc:AlternateContent>
          </a:graphicData>
        </a:graphic>
      </p:graphicFrame>
      <p:graphicFrame>
        <p:nvGraphicFramePr>
          <p:cNvPr id="61" name="Object 27"/>
          <p:cNvGraphicFramePr>
            <a:graphicFrameLocks noChangeAspect="1"/>
          </p:cNvGraphicFramePr>
          <p:nvPr>
            <p:extLst>
              <p:ext uri="{D42A27DB-BD31-4B8C-83A1-F6EECF244321}">
                <p14:modId xmlns:p14="http://schemas.microsoft.com/office/powerpoint/2010/main" val="3311883898"/>
              </p:ext>
            </p:extLst>
          </p:nvPr>
        </p:nvGraphicFramePr>
        <p:xfrm>
          <a:off x="2317643" y="2722824"/>
          <a:ext cx="1235609" cy="599910"/>
        </p:xfrm>
        <a:graphic>
          <a:graphicData uri="http://schemas.openxmlformats.org/presentationml/2006/ole">
            <mc:AlternateContent xmlns:mc="http://schemas.openxmlformats.org/markup-compatibility/2006">
              <mc:Choice xmlns:v="urn:schemas-microsoft-com:vml" Requires="v">
                <p:oleObj spid="_x0000_s328464" name="Equation" r:id="rId41" imgW="457200" imgH="228600" progId="Equation.DSMT4">
                  <p:embed/>
                </p:oleObj>
              </mc:Choice>
              <mc:Fallback>
                <p:oleObj name="Equation" r:id="rId41" imgW="457200" imgH="228600" progId="Equation.DSMT4">
                  <p:embed/>
                  <p:pic>
                    <p:nvPicPr>
                      <p:cNvPr id="57" name="Object 27"/>
                      <p:cNvPicPr>
                        <a:picLocks noChangeAspect="1" noChangeArrowheads="1"/>
                      </p:cNvPicPr>
                      <p:nvPr/>
                    </p:nvPicPr>
                    <p:blipFill>
                      <a:blip r:embed="rId42"/>
                      <a:srcRect/>
                      <a:stretch>
                        <a:fillRect/>
                      </a:stretch>
                    </p:blipFill>
                    <p:spPr bwMode="auto">
                      <a:xfrm>
                        <a:off x="2317643" y="2722824"/>
                        <a:ext cx="1235609" cy="599910"/>
                      </a:xfrm>
                      <a:prstGeom prst="rect">
                        <a:avLst/>
                      </a:prstGeom>
                      <a:noFill/>
                      <a:ln>
                        <a:noFill/>
                      </a:ln>
                      <a:effectLst/>
                      <a:extLst/>
                    </p:spPr>
                  </p:pic>
                </p:oleObj>
              </mc:Fallback>
            </mc:AlternateContent>
          </a:graphicData>
        </a:graphic>
      </p:graphicFrame>
      <p:graphicFrame>
        <p:nvGraphicFramePr>
          <p:cNvPr id="63" name="Object 1026"/>
          <p:cNvGraphicFramePr>
            <a:graphicFrameLocks/>
          </p:cNvGraphicFramePr>
          <p:nvPr>
            <p:extLst>
              <p:ext uri="{D42A27DB-BD31-4B8C-83A1-F6EECF244321}">
                <p14:modId xmlns:p14="http://schemas.microsoft.com/office/powerpoint/2010/main" val="1657689321"/>
              </p:ext>
            </p:extLst>
          </p:nvPr>
        </p:nvGraphicFramePr>
        <p:xfrm>
          <a:off x="2306558" y="3290320"/>
          <a:ext cx="2024062" cy="1001713"/>
        </p:xfrm>
        <a:graphic>
          <a:graphicData uri="http://schemas.openxmlformats.org/presentationml/2006/ole">
            <mc:AlternateContent xmlns:mc="http://schemas.openxmlformats.org/markup-compatibility/2006">
              <mc:Choice xmlns:v="urn:schemas-microsoft-com:vml" Requires="v">
                <p:oleObj spid="_x0000_s328465" name="Equation" r:id="rId43" imgW="914400" imgH="419040" progId="Equation.DSMT4">
                  <p:embed/>
                </p:oleObj>
              </mc:Choice>
              <mc:Fallback>
                <p:oleObj name="Equation" r:id="rId43" imgW="914400" imgH="419040" progId="Equation.DSMT4">
                  <p:embed/>
                  <p:pic>
                    <p:nvPicPr>
                      <p:cNvPr id="60" name="Object 1026"/>
                      <p:cNvPicPr>
                        <a:picLocks noChangeArrowheads="1"/>
                      </p:cNvPicPr>
                      <p:nvPr/>
                    </p:nvPicPr>
                    <p:blipFill>
                      <a:blip r:embed="rId44"/>
                      <a:srcRect/>
                      <a:stretch>
                        <a:fillRect/>
                      </a:stretch>
                    </p:blipFill>
                    <p:spPr bwMode="auto">
                      <a:xfrm>
                        <a:off x="2306558" y="3290320"/>
                        <a:ext cx="2024062" cy="1001713"/>
                      </a:xfrm>
                      <a:prstGeom prst="rect">
                        <a:avLst/>
                      </a:prstGeom>
                      <a:noFill/>
                      <a:ln>
                        <a:noFill/>
                      </a:ln>
                      <a:effectLst/>
                      <a:extLst/>
                    </p:spPr>
                  </p:pic>
                </p:oleObj>
              </mc:Fallback>
            </mc:AlternateContent>
          </a:graphicData>
        </a:graphic>
      </p:graphicFrame>
      <p:grpSp>
        <p:nvGrpSpPr>
          <p:cNvPr id="64" name="Group 25"/>
          <p:cNvGrpSpPr>
            <a:grpSpLocks/>
          </p:cNvGrpSpPr>
          <p:nvPr/>
        </p:nvGrpSpPr>
        <p:grpSpPr bwMode="auto">
          <a:xfrm>
            <a:off x="5429727" y="2463348"/>
            <a:ext cx="1840823" cy="1109833"/>
            <a:chOff x="2064" y="3600"/>
            <a:chExt cx="833" cy="580"/>
          </a:xfrm>
        </p:grpSpPr>
        <p:sp>
          <p:nvSpPr>
            <p:cNvPr id="65"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9"/>
            <p:cNvSpPr>
              <a:spLocks noChangeShapeType="1"/>
            </p:cNvSpPr>
            <p:nvPr/>
          </p:nvSpPr>
          <p:spPr bwMode="auto">
            <a:xfrm>
              <a:off x="2544" y="3936"/>
              <a:ext cx="353"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20"/>
            <p:cNvSpPr>
              <a:spLocks noChangeShapeType="1"/>
            </p:cNvSpPr>
            <p:nvPr/>
          </p:nvSpPr>
          <p:spPr bwMode="auto">
            <a:xfrm flipH="1">
              <a:off x="2124" y="3936"/>
              <a:ext cx="32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0"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71"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2"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74" name="Line 44"/>
          <p:cNvSpPr>
            <a:spLocks noChangeShapeType="1"/>
          </p:cNvSpPr>
          <p:nvPr/>
        </p:nvSpPr>
        <p:spPr bwMode="auto">
          <a:xfrm>
            <a:off x="2285261" y="4386420"/>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5" name="Line 44"/>
          <p:cNvSpPr>
            <a:spLocks noChangeShapeType="1"/>
          </p:cNvSpPr>
          <p:nvPr/>
        </p:nvSpPr>
        <p:spPr bwMode="auto">
          <a:xfrm>
            <a:off x="2273354" y="5983868"/>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6" name="Line 22"/>
          <p:cNvSpPr>
            <a:spLocks noChangeShapeType="1"/>
          </p:cNvSpPr>
          <p:nvPr/>
        </p:nvSpPr>
        <p:spPr bwMode="auto">
          <a:xfrm flipV="1">
            <a:off x="2285261" y="5315108"/>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7" name="Line 22"/>
          <p:cNvSpPr>
            <a:spLocks noChangeShapeType="1"/>
          </p:cNvSpPr>
          <p:nvPr/>
        </p:nvSpPr>
        <p:spPr bwMode="auto">
          <a:xfrm flipV="1">
            <a:off x="3928323" y="4367916"/>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8" name="Line 34"/>
          <p:cNvSpPr>
            <a:spLocks noChangeShapeType="1"/>
          </p:cNvSpPr>
          <p:nvPr/>
        </p:nvSpPr>
        <p:spPr bwMode="auto">
          <a:xfrm>
            <a:off x="2142386" y="502935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9" name="Line 35"/>
          <p:cNvSpPr>
            <a:spLocks noChangeShapeType="1"/>
          </p:cNvSpPr>
          <p:nvPr/>
        </p:nvSpPr>
        <p:spPr bwMode="auto">
          <a:xfrm flipV="1">
            <a:off x="2213824" y="5315108"/>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0" name="Object 38"/>
          <p:cNvGraphicFramePr>
            <a:graphicFrameLocks noChangeAspect="1"/>
          </p:cNvGraphicFramePr>
          <p:nvPr>
            <p:extLst>
              <p:ext uri="{D42A27DB-BD31-4B8C-83A1-F6EECF244321}">
                <p14:modId xmlns:p14="http://schemas.microsoft.com/office/powerpoint/2010/main" val="599465695"/>
              </p:ext>
            </p:extLst>
          </p:nvPr>
        </p:nvGraphicFramePr>
        <p:xfrm>
          <a:off x="1685841" y="4932852"/>
          <a:ext cx="458787" cy="514350"/>
        </p:xfrm>
        <a:graphic>
          <a:graphicData uri="http://schemas.openxmlformats.org/presentationml/2006/ole">
            <mc:AlternateContent xmlns:mc="http://schemas.openxmlformats.org/markup-compatibility/2006">
              <mc:Choice xmlns:v="urn:schemas-microsoft-com:vml" Requires="v">
                <p:oleObj spid="_x0000_s328466" name="公式" r:id="rId45" imgW="203040" imgH="228600" progId="Equation.3">
                  <p:embed/>
                </p:oleObj>
              </mc:Choice>
              <mc:Fallback>
                <p:oleObj name="公式" r:id="rId45" imgW="203040" imgH="228600" progId="Equation.3">
                  <p:embed/>
                  <p:pic>
                    <p:nvPicPr>
                      <p:cNvPr id="128" name="Object 38"/>
                      <p:cNvPicPr>
                        <a:picLocks noChangeAspect="1" noChangeArrowheads="1"/>
                      </p:cNvPicPr>
                      <p:nvPr/>
                    </p:nvPicPr>
                    <p:blipFill>
                      <a:blip r:embed="rId46"/>
                      <a:srcRect/>
                      <a:stretch>
                        <a:fillRect/>
                      </a:stretch>
                    </p:blipFill>
                    <p:spPr bwMode="auto">
                      <a:xfrm>
                        <a:off x="1685841" y="4932852"/>
                        <a:ext cx="4587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40"/>
          <p:cNvGraphicFramePr>
            <a:graphicFrameLocks noChangeAspect="1"/>
          </p:cNvGraphicFramePr>
          <p:nvPr>
            <p:extLst>
              <p:ext uri="{D42A27DB-BD31-4B8C-83A1-F6EECF244321}">
                <p14:modId xmlns:p14="http://schemas.microsoft.com/office/powerpoint/2010/main" val="1141723078"/>
              </p:ext>
            </p:extLst>
          </p:nvPr>
        </p:nvGraphicFramePr>
        <p:xfrm>
          <a:off x="1548066" y="4567369"/>
          <a:ext cx="533400" cy="339725"/>
        </p:xfrm>
        <a:graphic>
          <a:graphicData uri="http://schemas.openxmlformats.org/presentationml/2006/ole">
            <mc:AlternateContent xmlns:mc="http://schemas.openxmlformats.org/markup-compatibility/2006">
              <mc:Choice xmlns:v="urn:schemas-microsoft-com:vml" Requires="v">
                <p:oleObj spid="_x0000_s328467" name="公式" r:id="rId47" imgW="279360" imgH="177480" progId="Equation.3">
                  <p:embed/>
                </p:oleObj>
              </mc:Choice>
              <mc:Fallback>
                <p:oleObj name="公式" r:id="rId47" imgW="279360" imgH="177480" progId="Equation.3">
                  <p:embed/>
                  <p:pic>
                    <p:nvPicPr>
                      <p:cNvPr id="129" name="Object 40"/>
                      <p:cNvPicPr>
                        <a:picLocks noChangeAspect="1" noChangeArrowheads="1"/>
                      </p:cNvPicPr>
                      <p:nvPr/>
                    </p:nvPicPr>
                    <p:blipFill>
                      <a:blip r:embed="rId48"/>
                      <a:srcRect/>
                      <a:stretch>
                        <a:fillRect/>
                      </a:stretch>
                    </p:blipFill>
                    <p:spPr bwMode="auto">
                      <a:xfrm>
                        <a:off x="1548066" y="4567369"/>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 name="Object 41"/>
          <p:cNvGraphicFramePr>
            <a:graphicFrameLocks noChangeAspect="1"/>
          </p:cNvGraphicFramePr>
          <p:nvPr>
            <p:extLst>
              <p:ext uri="{D42A27DB-BD31-4B8C-83A1-F6EECF244321}">
                <p14:modId xmlns:p14="http://schemas.microsoft.com/office/powerpoint/2010/main" val="638460363"/>
              </p:ext>
            </p:extLst>
          </p:nvPr>
        </p:nvGraphicFramePr>
        <p:xfrm>
          <a:off x="4111470" y="5042059"/>
          <a:ext cx="544513" cy="612775"/>
        </p:xfrm>
        <a:graphic>
          <a:graphicData uri="http://schemas.openxmlformats.org/presentationml/2006/ole">
            <mc:AlternateContent xmlns:mc="http://schemas.openxmlformats.org/markup-compatibility/2006">
              <mc:Choice xmlns:v="urn:schemas-microsoft-com:vml" Requires="v">
                <p:oleObj spid="_x0000_s328468" name="公式" r:id="rId49" imgW="203040" imgH="228600" progId="Equation.3">
                  <p:embed/>
                </p:oleObj>
              </mc:Choice>
              <mc:Fallback>
                <p:oleObj name="公式" r:id="rId49" imgW="203040" imgH="228600" progId="Equation.3">
                  <p:embed/>
                  <p:pic>
                    <p:nvPicPr>
                      <p:cNvPr id="130" name="Object 41"/>
                      <p:cNvPicPr>
                        <a:picLocks noChangeAspect="1" noChangeArrowheads="1"/>
                      </p:cNvPicPr>
                      <p:nvPr/>
                    </p:nvPicPr>
                    <p:blipFill>
                      <a:blip r:embed="rId50"/>
                      <a:srcRect/>
                      <a:stretch>
                        <a:fillRect/>
                      </a:stretch>
                    </p:blipFill>
                    <p:spPr bwMode="auto">
                      <a:xfrm>
                        <a:off x="4111470" y="5042059"/>
                        <a:ext cx="54451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 name="Line 22"/>
          <p:cNvSpPr>
            <a:spLocks noChangeShapeType="1"/>
          </p:cNvSpPr>
          <p:nvPr/>
        </p:nvSpPr>
        <p:spPr bwMode="auto">
          <a:xfrm flipH="1" flipV="1">
            <a:off x="3928324" y="5315109"/>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4" name="Line 22"/>
          <p:cNvSpPr>
            <a:spLocks noChangeShapeType="1"/>
          </p:cNvSpPr>
          <p:nvPr/>
        </p:nvSpPr>
        <p:spPr bwMode="auto">
          <a:xfrm flipH="1" flipV="1">
            <a:off x="2285261" y="4386420"/>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5" name="Line 34"/>
          <p:cNvSpPr>
            <a:spLocks noChangeShapeType="1"/>
          </p:cNvSpPr>
          <p:nvPr/>
        </p:nvSpPr>
        <p:spPr bwMode="auto">
          <a:xfrm>
            <a:off x="3785449" y="531510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6" name="Line 35"/>
          <p:cNvSpPr>
            <a:spLocks noChangeShapeType="1"/>
          </p:cNvSpPr>
          <p:nvPr/>
        </p:nvSpPr>
        <p:spPr bwMode="auto">
          <a:xfrm flipV="1">
            <a:off x="3856886" y="510079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7" name="Rectangle 51"/>
          <p:cNvSpPr>
            <a:spLocks noChangeArrowheads="1"/>
          </p:cNvSpPr>
          <p:nvPr/>
        </p:nvSpPr>
        <p:spPr bwMode="auto">
          <a:xfrm>
            <a:off x="3749730" y="4588409"/>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Rectangle 51"/>
          <p:cNvSpPr>
            <a:spLocks noChangeArrowheads="1"/>
          </p:cNvSpPr>
          <p:nvPr/>
        </p:nvSpPr>
        <p:spPr bwMode="auto">
          <a:xfrm>
            <a:off x="2994081" y="5818879"/>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9" name="Object 40"/>
          <p:cNvGraphicFramePr>
            <a:graphicFrameLocks noChangeAspect="1"/>
          </p:cNvGraphicFramePr>
          <p:nvPr>
            <p:extLst>
              <p:ext uri="{D42A27DB-BD31-4B8C-83A1-F6EECF244321}">
                <p14:modId xmlns:p14="http://schemas.microsoft.com/office/powerpoint/2010/main" val="3830635398"/>
              </p:ext>
            </p:extLst>
          </p:nvPr>
        </p:nvGraphicFramePr>
        <p:xfrm>
          <a:off x="3149258" y="4584907"/>
          <a:ext cx="533400" cy="339725"/>
        </p:xfrm>
        <a:graphic>
          <a:graphicData uri="http://schemas.openxmlformats.org/presentationml/2006/ole">
            <mc:AlternateContent xmlns:mc="http://schemas.openxmlformats.org/markup-compatibility/2006">
              <mc:Choice xmlns:v="urn:schemas-microsoft-com:vml" Requires="v">
                <p:oleObj spid="_x0000_s328469" name="公式" r:id="rId51" imgW="279360" imgH="177480" progId="Equation.3">
                  <p:embed/>
                </p:oleObj>
              </mc:Choice>
              <mc:Fallback>
                <p:oleObj name="公式" r:id="rId51" imgW="279360" imgH="177480" progId="Equation.3">
                  <p:embed/>
                  <p:pic>
                    <p:nvPicPr>
                      <p:cNvPr id="137" name="Object 40"/>
                      <p:cNvPicPr>
                        <a:picLocks noChangeAspect="1" noChangeArrowheads="1"/>
                      </p:cNvPicPr>
                      <p:nvPr/>
                    </p:nvPicPr>
                    <p:blipFill>
                      <a:blip r:embed="rId48"/>
                      <a:srcRect/>
                      <a:stretch>
                        <a:fillRect/>
                      </a:stretch>
                    </p:blipFill>
                    <p:spPr bwMode="auto">
                      <a:xfrm>
                        <a:off x="3149258" y="4584907"/>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 name="Object 40"/>
          <p:cNvGraphicFramePr>
            <a:graphicFrameLocks noChangeAspect="1"/>
          </p:cNvGraphicFramePr>
          <p:nvPr>
            <p:extLst>
              <p:ext uri="{D42A27DB-BD31-4B8C-83A1-F6EECF244321}">
                <p14:modId xmlns:p14="http://schemas.microsoft.com/office/powerpoint/2010/main" val="1341758463"/>
              </p:ext>
            </p:extLst>
          </p:nvPr>
        </p:nvGraphicFramePr>
        <p:xfrm>
          <a:off x="2885168" y="5434496"/>
          <a:ext cx="533400" cy="339725"/>
        </p:xfrm>
        <a:graphic>
          <a:graphicData uri="http://schemas.openxmlformats.org/presentationml/2006/ole">
            <mc:AlternateContent xmlns:mc="http://schemas.openxmlformats.org/markup-compatibility/2006">
              <mc:Choice xmlns:v="urn:schemas-microsoft-com:vml" Requires="v">
                <p:oleObj spid="_x0000_s328470" name="公式" r:id="rId52" imgW="279360" imgH="177480" progId="Equation.3">
                  <p:embed/>
                </p:oleObj>
              </mc:Choice>
              <mc:Fallback>
                <p:oleObj name="公式" r:id="rId52" imgW="279360" imgH="177480" progId="Equation.3">
                  <p:embed/>
                  <p:pic>
                    <p:nvPicPr>
                      <p:cNvPr id="138" name="Object 40"/>
                      <p:cNvPicPr>
                        <a:picLocks noChangeAspect="1" noChangeArrowheads="1"/>
                      </p:cNvPicPr>
                      <p:nvPr/>
                    </p:nvPicPr>
                    <p:blipFill>
                      <a:blip r:embed="rId48"/>
                      <a:srcRect/>
                      <a:stretch>
                        <a:fillRect/>
                      </a:stretch>
                    </p:blipFill>
                    <p:spPr bwMode="auto">
                      <a:xfrm>
                        <a:off x="2885168" y="5434496"/>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 name="Rectangle 51"/>
          <p:cNvSpPr>
            <a:spLocks noChangeArrowheads="1"/>
          </p:cNvSpPr>
          <p:nvPr/>
        </p:nvSpPr>
        <p:spPr bwMode="auto">
          <a:xfrm>
            <a:off x="2094761" y="4564245"/>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AutoShape 52"/>
          <p:cNvSpPr>
            <a:spLocks noChangeArrowheads="1"/>
          </p:cNvSpPr>
          <p:nvPr/>
        </p:nvSpPr>
        <p:spPr bwMode="auto">
          <a:xfrm rot="11047424" flipH="1" flipV="1">
            <a:off x="2689416" y="4913797"/>
            <a:ext cx="840689"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00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93" name="Object 18"/>
          <p:cNvGraphicFramePr>
            <a:graphicFrameLocks noChangeAspect="1"/>
          </p:cNvGraphicFramePr>
          <p:nvPr>
            <p:extLst>
              <p:ext uri="{D42A27DB-BD31-4B8C-83A1-F6EECF244321}">
                <p14:modId xmlns:p14="http://schemas.microsoft.com/office/powerpoint/2010/main" val="3371962581"/>
              </p:ext>
            </p:extLst>
          </p:nvPr>
        </p:nvGraphicFramePr>
        <p:xfrm>
          <a:off x="2696080" y="4545011"/>
          <a:ext cx="428625" cy="501650"/>
        </p:xfrm>
        <a:graphic>
          <a:graphicData uri="http://schemas.openxmlformats.org/presentationml/2006/ole">
            <mc:AlternateContent xmlns:mc="http://schemas.openxmlformats.org/markup-compatibility/2006">
              <mc:Choice xmlns:v="urn:schemas-microsoft-com:vml" Requires="v">
                <p:oleObj spid="_x0000_s328471" name="公式" r:id="rId53" imgW="126720" imgH="164880" progId="Equation.3">
                  <p:embed/>
                </p:oleObj>
              </mc:Choice>
              <mc:Fallback>
                <p:oleObj name="公式" r:id="rId53" imgW="126720" imgH="164880" progId="Equation.3">
                  <p:embed/>
                  <p:pic>
                    <p:nvPicPr>
                      <p:cNvPr id="107" name="Object 18"/>
                      <p:cNvPicPr>
                        <a:picLocks noChangeAspect="1" noChangeArrowheads="1"/>
                      </p:cNvPicPr>
                      <p:nvPr/>
                    </p:nvPicPr>
                    <p:blipFill>
                      <a:blip r:embed="rId54"/>
                      <a:srcRect/>
                      <a:stretch>
                        <a:fillRect/>
                      </a:stretch>
                    </p:blipFill>
                    <p:spPr bwMode="auto">
                      <a:xfrm>
                        <a:off x="2696080" y="4545011"/>
                        <a:ext cx="4286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57"/>
          <p:cNvGraphicFramePr>
            <a:graphicFrameLocks noChangeAspect="1"/>
          </p:cNvGraphicFramePr>
          <p:nvPr>
            <p:extLst>
              <p:ext uri="{D42A27DB-BD31-4B8C-83A1-F6EECF244321}">
                <p14:modId xmlns:p14="http://schemas.microsoft.com/office/powerpoint/2010/main" val="3781824883"/>
              </p:ext>
            </p:extLst>
          </p:nvPr>
        </p:nvGraphicFramePr>
        <p:xfrm>
          <a:off x="4685653" y="3621986"/>
          <a:ext cx="876300" cy="825500"/>
        </p:xfrm>
        <a:graphic>
          <a:graphicData uri="http://schemas.openxmlformats.org/presentationml/2006/ole">
            <mc:AlternateContent xmlns:mc="http://schemas.openxmlformats.org/markup-compatibility/2006">
              <mc:Choice xmlns:v="urn:schemas-microsoft-com:vml" Requires="v">
                <p:oleObj spid="_x0000_s328472" name="公式" r:id="rId55" imgW="876300" imgH="825500" progId="Equation.3">
                  <p:embed/>
                </p:oleObj>
              </mc:Choice>
              <mc:Fallback>
                <p:oleObj name="公式" r:id="rId55" imgW="876300" imgH="825500" progId="Equation.3">
                  <p:embed/>
                  <p:pic>
                    <p:nvPicPr>
                      <p:cNvPr id="145" name="Object 5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685653" y="3621986"/>
                        <a:ext cx="8763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 name="Object 58"/>
          <p:cNvGraphicFramePr>
            <a:graphicFrameLocks noChangeAspect="1"/>
          </p:cNvGraphicFramePr>
          <p:nvPr>
            <p:extLst>
              <p:ext uri="{D42A27DB-BD31-4B8C-83A1-F6EECF244321}">
                <p14:modId xmlns:p14="http://schemas.microsoft.com/office/powerpoint/2010/main" val="1426097663"/>
              </p:ext>
            </p:extLst>
          </p:nvPr>
        </p:nvGraphicFramePr>
        <p:xfrm>
          <a:off x="5612834" y="3572051"/>
          <a:ext cx="1524000" cy="914400"/>
        </p:xfrm>
        <a:graphic>
          <a:graphicData uri="http://schemas.openxmlformats.org/presentationml/2006/ole">
            <mc:AlternateContent xmlns:mc="http://schemas.openxmlformats.org/markup-compatibility/2006">
              <mc:Choice xmlns:v="urn:schemas-microsoft-com:vml" Requires="v">
                <p:oleObj spid="_x0000_s328473" name="公式" r:id="rId57" imgW="1524000" imgH="914400" progId="Equation.3">
                  <p:embed/>
                </p:oleObj>
              </mc:Choice>
              <mc:Fallback>
                <p:oleObj name="公式" r:id="rId57" imgW="1524000" imgH="914400" progId="Equation.3">
                  <p:embed/>
                  <p:pic>
                    <p:nvPicPr>
                      <p:cNvPr id="146" name="Object 58"/>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612834" y="3572051"/>
                        <a:ext cx="1524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6" name="Group 79"/>
          <p:cNvGrpSpPr>
            <a:grpSpLocks/>
          </p:cNvGrpSpPr>
          <p:nvPr/>
        </p:nvGrpSpPr>
        <p:grpSpPr bwMode="auto">
          <a:xfrm>
            <a:off x="4967806" y="5420276"/>
            <a:ext cx="4357687" cy="919163"/>
            <a:chOff x="3456" y="2886"/>
            <a:chExt cx="2012" cy="386"/>
          </a:xfrm>
        </p:grpSpPr>
        <p:grpSp>
          <p:nvGrpSpPr>
            <p:cNvPr id="97" name="Group 69"/>
            <p:cNvGrpSpPr>
              <a:grpSpLocks/>
            </p:cNvGrpSpPr>
            <p:nvPr/>
          </p:nvGrpSpPr>
          <p:grpSpPr bwMode="auto">
            <a:xfrm>
              <a:off x="3648" y="3072"/>
              <a:ext cx="1632" cy="192"/>
              <a:chOff x="3648" y="3072"/>
              <a:chExt cx="1632" cy="192"/>
            </a:xfrm>
          </p:grpSpPr>
          <p:sp>
            <p:nvSpPr>
              <p:cNvPr id="105" name="Line 62"/>
              <p:cNvSpPr>
                <a:spLocks noChangeShapeType="1"/>
              </p:cNvSpPr>
              <p:nvPr/>
            </p:nvSpPr>
            <p:spPr bwMode="auto">
              <a:xfrm>
                <a:off x="3648"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06" name="Line 63"/>
              <p:cNvSpPr>
                <a:spLocks noChangeShapeType="1"/>
              </p:cNvSpPr>
              <p:nvPr/>
            </p:nvSpPr>
            <p:spPr bwMode="auto">
              <a:xfrm>
                <a:off x="4032" y="3120"/>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07" name="Line 64"/>
              <p:cNvSpPr>
                <a:spLocks noChangeShapeType="1"/>
              </p:cNvSpPr>
              <p:nvPr/>
            </p:nvSpPr>
            <p:spPr bwMode="auto">
              <a:xfrm>
                <a:off x="4080" y="3072"/>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08" name="Line 65"/>
              <p:cNvSpPr>
                <a:spLocks noChangeShapeType="1"/>
              </p:cNvSpPr>
              <p:nvPr/>
            </p:nvSpPr>
            <p:spPr bwMode="auto">
              <a:xfrm>
                <a:off x="4072" y="3168"/>
                <a:ext cx="240" cy="0"/>
              </a:xfrm>
              <a:prstGeom prst="line">
                <a:avLst/>
              </a:prstGeom>
              <a:noFill/>
              <a:ln w="28575">
                <a:solidFill>
                  <a:srgbClr val="FF0000"/>
                </a:solidFill>
                <a:miter lim="800000"/>
                <a:headEnd/>
                <a:tailEnd type="triangle" w="med" len="me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09" name="Line 66"/>
              <p:cNvSpPr>
                <a:spLocks noChangeShapeType="1"/>
              </p:cNvSpPr>
              <p:nvPr/>
            </p:nvSpPr>
            <p:spPr bwMode="auto">
              <a:xfrm>
                <a:off x="4273" y="3168"/>
                <a:ext cx="336"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10" name="Rectangle 67"/>
              <p:cNvSpPr>
                <a:spLocks noChangeArrowheads="1"/>
              </p:cNvSpPr>
              <p:nvPr/>
            </p:nvSpPr>
            <p:spPr bwMode="auto">
              <a:xfrm>
                <a:off x="4608" y="3120"/>
                <a:ext cx="288" cy="96"/>
              </a:xfrm>
              <a:prstGeom prst="rect">
                <a:avLst/>
              </a:prstGeom>
              <a:solidFill>
                <a:srgbClr val="00FF00"/>
              </a:solid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rgbClr val="6600CC"/>
                  </a:solidFill>
                  <a:latin typeface="+mn-lt"/>
                  <a:ea typeface="+mn-ea"/>
                </a:endParaRPr>
              </a:p>
            </p:txBody>
          </p:sp>
          <p:sp>
            <p:nvSpPr>
              <p:cNvPr id="111" name="Line 68"/>
              <p:cNvSpPr>
                <a:spLocks noChangeShapeType="1"/>
              </p:cNvSpPr>
              <p:nvPr/>
            </p:nvSpPr>
            <p:spPr bwMode="auto">
              <a:xfrm>
                <a:off x="4896"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grpSp>
        <p:graphicFrame>
          <p:nvGraphicFramePr>
            <p:cNvPr id="98" name="Object 70"/>
            <p:cNvGraphicFramePr>
              <a:graphicFrameLocks noChangeAspect="1"/>
            </p:cNvGraphicFramePr>
            <p:nvPr/>
          </p:nvGraphicFramePr>
          <p:xfrm>
            <a:off x="3576" y="3114"/>
            <a:ext cx="96" cy="96"/>
          </p:xfrm>
          <a:graphic>
            <a:graphicData uri="http://schemas.openxmlformats.org/presentationml/2006/ole">
              <mc:AlternateContent xmlns:mc="http://schemas.openxmlformats.org/markup-compatibility/2006">
                <mc:Choice xmlns:v="urn:schemas-microsoft-com:vml" Requires="v">
                  <p:oleObj spid="_x0000_s328474" name="公式" r:id="rId59" imgW="104737" imgH="104734" progId="Equation.3">
                    <p:embed/>
                  </p:oleObj>
                </mc:Choice>
                <mc:Fallback>
                  <p:oleObj name="公式" r:id="rId59" imgW="104737" imgH="104734" progId="Equation.3">
                    <p:embed/>
                    <p:pic>
                      <p:nvPicPr>
                        <p:cNvPr id="149" name="Object 70"/>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576" y="311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 name="Object 71"/>
            <p:cNvGraphicFramePr>
              <a:graphicFrameLocks noChangeAspect="1"/>
            </p:cNvGraphicFramePr>
            <p:nvPr/>
          </p:nvGraphicFramePr>
          <p:xfrm>
            <a:off x="5242" y="3110"/>
            <a:ext cx="96" cy="96"/>
          </p:xfrm>
          <a:graphic>
            <a:graphicData uri="http://schemas.openxmlformats.org/presentationml/2006/ole">
              <mc:AlternateContent xmlns:mc="http://schemas.openxmlformats.org/markup-compatibility/2006">
                <mc:Choice xmlns:v="urn:schemas-microsoft-com:vml" Requires="v">
                  <p:oleObj spid="_x0000_s328475" name="公式" r:id="rId61" imgW="104737" imgH="104734" progId="Equation.3">
                    <p:embed/>
                  </p:oleObj>
                </mc:Choice>
                <mc:Fallback>
                  <p:oleObj name="公式" r:id="rId61" imgW="104737" imgH="104734" progId="Equation.3">
                    <p:embed/>
                    <p:pic>
                      <p:nvPicPr>
                        <p:cNvPr id="150" name="Object 71"/>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242" y="311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72"/>
            <p:cNvGraphicFramePr>
              <a:graphicFrameLocks noChangeAspect="1"/>
            </p:cNvGraphicFramePr>
            <p:nvPr/>
          </p:nvGraphicFramePr>
          <p:xfrm>
            <a:off x="3456" y="3120"/>
            <a:ext cx="144" cy="152"/>
          </p:xfrm>
          <a:graphic>
            <a:graphicData uri="http://schemas.openxmlformats.org/presentationml/2006/ole">
              <mc:AlternateContent xmlns:mc="http://schemas.openxmlformats.org/markup-compatibility/2006">
                <mc:Choice xmlns:v="urn:schemas-microsoft-com:vml" Requires="v">
                  <p:oleObj spid="_x0000_s328476" name="公式" r:id="rId63" imgW="180860" imgH="190573" progId="Equation.3">
                    <p:embed/>
                  </p:oleObj>
                </mc:Choice>
                <mc:Fallback>
                  <p:oleObj name="公式" r:id="rId63" imgW="180860" imgH="190573" progId="Equation.3">
                    <p:embed/>
                    <p:pic>
                      <p:nvPicPr>
                        <p:cNvPr id="151" name="Object 72"/>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456" y="312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 name="Object 73"/>
            <p:cNvGraphicFramePr>
              <a:graphicFrameLocks noChangeAspect="1"/>
            </p:cNvGraphicFramePr>
            <p:nvPr/>
          </p:nvGraphicFramePr>
          <p:xfrm>
            <a:off x="5332" y="3058"/>
            <a:ext cx="136" cy="200"/>
          </p:xfrm>
          <a:graphic>
            <a:graphicData uri="http://schemas.openxmlformats.org/presentationml/2006/ole">
              <mc:AlternateContent xmlns:mc="http://schemas.openxmlformats.org/markup-compatibility/2006">
                <mc:Choice xmlns:v="urn:schemas-microsoft-com:vml" Requires="v">
                  <p:oleObj spid="_x0000_s328477" name="公式" r:id="rId65" imgW="171412" imgH="266694" progId="Equation.3">
                    <p:embed/>
                  </p:oleObj>
                </mc:Choice>
                <mc:Fallback>
                  <p:oleObj name="公式" r:id="rId65" imgW="171412" imgH="266694" progId="Equation.3">
                    <p:embed/>
                    <p:pic>
                      <p:nvPicPr>
                        <p:cNvPr id="152" name="Object 73"/>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5332" y="3058"/>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 name="Object 75"/>
            <p:cNvGraphicFramePr>
              <a:graphicFrameLocks noChangeAspect="1"/>
            </p:cNvGraphicFramePr>
            <p:nvPr/>
          </p:nvGraphicFramePr>
          <p:xfrm>
            <a:off x="4224" y="2928"/>
            <a:ext cx="144" cy="184"/>
          </p:xfrm>
          <a:graphic>
            <a:graphicData uri="http://schemas.openxmlformats.org/presentationml/2006/ole">
              <mc:AlternateContent xmlns:mc="http://schemas.openxmlformats.org/markup-compatibility/2006">
                <mc:Choice xmlns:v="urn:schemas-microsoft-com:vml" Requires="v">
                  <p:oleObj spid="_x0000_s328478" name="公式" r:id="rId67" imgW="180860" imgH="247529" progId="Equation.3">
                    <p:embed/>
                  </p:oleObj>
                </mc:Choice>
                <mc:Fallback>
                  <p:oleObj name="公式" r:id="rId67" imgW="180860" imgH="247529" progId="Equation.3">
                    <p:embed/>
                    <p:pic>
                      <p:nvPicPr>
                        <p:cNvPr id="153" name="Object 75"/>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24" y="2928"/>
                          <a:ext cx="1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 name="Object 76"/>
            <p:cNvGraphicFramePr>
              <a:graphicFrameLocks noChangeAspect="1"/>
            </p:cNvGraphicFramePr>
            <p:nvPr/>
          </p:nvGraphicFramePr>
          <p:xfrm>
            <a:off x="3687" y="2886"/>
            <a:ext cx="220" cy="232"/>
          </p:xfrm>
          <a:graphic>
            <a:graphicData uri="http://schemas.openxmlformats.org/presentationml/2006/ole">
              <mc:AlternateContent xmlns:mc="http://schemas.openxmlformats.org/markup-compatibility/2006">
                <mc:Choice xmlns:v="urn:schemas-microsoft-com:vml" Requires="v">
                  <p:oleObj spid="_x0000_s328479" name="公式" r:id="rId69" imgW="171412" imgH="180855" progId="Equation.3">
                    <p:embed/>
                  </p:oleObj>
                </mc:Choice>
                <mc:Fallback>
                  <p:oleObj name="公式" r:id="rId69" imgW="171412" imgH="180855" progId="Equation.3">
                    <p:embed/>
                    <p:pic>
                      <p:nvPicPr>
                        <p:cNvPr id="154" name="Object 7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687" y="2886"/>
                          <a:ext cx="22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78"/>
            <p:cNvGraphicFramePr>
              <a:graphicFrameLocks noChangeAspect="1"/>
            </p:cNvGraphicFramePr>
            <p:nvPr/>
          </p:nvGraphicFramePr>
          <p:xfrm>
            <a:off x="4656" y="2928"/>
            <a:ext cx="368" cy="168"/>
          </p:xfrm>
          <a:graphic>
            <a:graphicData uri="http://schemas.openxmlformats.org/presentationml/2006/ole">
              <mc:AlternateContent xmlns:mc="http://schemas.openxmlformats.org/markup-compatibility/2006">
                <mc:Choice xmlns:v="urn:schemas-microsoft-com:vml" Requires="v">
                  <p:oleObj spid="_x0000_s328480" name="公式" r:id="rId71" imgW="533403" imgH="219186" progId="Equation.3">
                    <p:embed/>
                  </p:oleObj>
                </mc:Choice>
                <mc:Fallback>
                  <p:oleObj name="公式" r:id="rId71" imgW="533403" imgH="219186" progId="Equation.3">
                    <p:embed/>
                    <p:pic>
                      <p:nvPicPr>
                        <p:cNvPr id="155" name="Object 78"/>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56" y="2928"/>
                          <a:ext cx="3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4" name="Text Box 3"/>
          <p:cNvSpPr txBox="1">
            <a:spLocks noChangeArrowheads="1"/>
          </p:cNvSpPr>
          <p:nvPr/>
        </p:nvSpPr>
        <p:spPr bwMode="auto">
          <a:xfrm>
            <a:off x="5038482" y="4567039"/>
            <a:ext cx="3175572" cy="954107"/>
          </a:xfrm>
          <a:prstGeom prst="rect">
            <a:avLst/>
          </a:prstGeom>
          <a:solidFill>
            <a:srgbClr val="FFFF00"/>
          </a:solidFill>
          <a:ln>
            <a:noFill/>
          </a:ln>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dirty="0">
                <a:solidFill>
                  <a:srgbClr val="CC3300"/>
                </a:solidFill>
              </a:rPr>
              <a:t>电流的正方向：</a:t>
            </a:r>
            <a:r>
              <a:rPr lang="zh-CN" altLang="en-US" sz="2800" b="1" dirty="0">
                <a:solidFill>
                  <a:srgbClr val="3E27E7"/>
                </a:solidFill>
              </a:rPr>
              <a:t>指向电</a:t>
            </a:r>
            <a:r>
              <a:rPr lang="zh-CN" altLang="en-US" sz="2800" b="1" kern="0" dirty="0">
                <a:solidFill>
                  <a:srgbClr val="3333FF"/>
                </a:solidFill>
              </a:rPr>
              <a:t>势</a:t>
            </a:r>
            <a:r>
              <a:rPr lang="zh-CN" altLang="en-US" sz="2800" b="1" dirty="0">
                <a:solidFill>
                  <a:srgbClr val="3E27E7"/>
                </a:solidFill>
              </a:rPr>
              <a:t>降低的方向。</a:t>
            </a:r>
          </a:p>
        </p:txBody>
      </p:sp>
      <p:graphicFrame>
        <p:nvGraphicFramePr>
          <p:cNvPr id="115" name="Object 81"/>
          <p:cNvGraphicFramePr>
            <a:graphicFrameLocks noChangeAspect="1"/>
          </p:cNvGraphicFramePr>
          <p:nvPr>
            <p:extLst>
              <p:ext uri="{D42A27DB-BD31-4B8C-83A1-F6EECF244321}">
                <p14:modId xmlns:p14="http://schemas.microsoft.com/office/powerpoint/2010/main" val="2490261084"/>
              </p:ext>
            </p:extLst>
          </p:nvPr>
        </p:nvGraphicFramePr>
        <p:xfrm>
          <a:off x="8285999" y="4567039"/>
          <a:ext cx="3138487" cy="582612"/>
        </p:xfrm>
        <a:graphic>
          <a:graphicData uri="http://schemas.openxmlformats.org/presentationml/2006/ole">
            <mc:AlternateContent xmlns:mc="http://schemas.openxmlformats.org/markup-compatibility/2006">
              <mc:Choice xmlns:v="urn:schemas-microsoft-com:vml" Requires="v">
                <p:oleObj spid="_x0000_s328481" name="Equation" r:id="rId73" imgW="1231560" imgH="228600" progId="Equation.DSMT4">
                  <p:embed/>
                </p:oleObj>
              </mc:Choice>
              <mc:Fallback>
                <p:oleObj name="Equation" r:id="rId73" imgW="1231560" imgH="228600" progId="Equation.DSMT4">
                  <p:embed/>
                  <p:pic>
                    <p:nvPicPr>
                      <p:cNvPr id="112" name="Object 81"/>
                      <p:cNvPicPr>
                        <a:picLocks noChangeAspect="1" noChangeArrowheads="1"/>
                      </p:cNvPicPr>
                      <p:nvPr/>
                    </p:nvPicPr>
                    <p:blipFill>
                      <a:blip r:embed="rId74"/>
                      <a:srcRect/>
                      <a:stretch>
                        <a:fillRect/>
                      </a:stretch>
                    </p:blipFill>
                    <p:spPr bwMode="auto">
                      <a:xfrm>
                        <a:off x="8285999" y="4567039"/>
                        <a:ext cx="3138487" cy="582612"/>
                      </a:xfrm>
                      <a:prstGeom prst="rect">
                        <a:avLst/>
                      </a:prstGeom>
                      <a:noFill/>
                      <a:ln>
                        <a:noFill/>
                      </a:ln>
                      <a:effectLst/>
                      <a:extLst/>
                    </p:spPr>
                  </p:pic>
                </p:oleObj>
              </mc:Fallback>
            </mc:AlternateContent>
          </a:graphicData>
        </a:graphic>
      </p:graphicFrame>
      <p:graphicFrame>
        <p:nvGraphicFramePr>
          <p:cNvPr id="116" name="Object 82"/>
          <p:cNvGraphicFramePr>
            <a:graphicFrameLocks noChangeAspect="1"/>
          </p:cNvGraphicFramePr>
          <p:nvPr>
            <p:extLst>
              <p:ext uri="{D42A27DB-BD31-4B8C-83A1-F6EECF244321}">
                <p14:modId xmlns:p14="http://schemas.microsoft.com/office/powerpoint/2010/main" val="849478422"/>
              </p:ext>
            </p:extLst>
          </p:nvPr>
        </p:nvGraphicFramePr>
        <p:xfrm>
          <a:off x="9208539" y="5149651"/>
          <a:ext cx="1816100" cy="584200"/>
        </p:xfrm>
        <a:graphic>
          <a:graphicData uri="http://schemas.openxmlformats.org/presentationml/2006/ole">
            <mc:AlternateContent xmlns:mc="http://schemas.openxmlformats.org/markup-compatibility/2006">
              <mc:Choice xmlns:v="urn:schemas-microsoft-com:vml" Requires="v">
                <p:oleObj spid="_x0000_s328482" name="公式" r:id="rId75" imgW="1815312" imgH="583947" progId="Equation.3">
                  <p:embed/>
                </p:oleObj>
              </mc:Choice>
              <mc:Fallback>
                <p:oleObj name="公式" r:id="rId75" imgW="1815312" imgH="583947" progId="Equation.3">
                  <p:embed/>
                  <p:pic>
                    <p:nvPicPr>
                      <p:cNvPr id="113" name="Object 82"/>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9208539" y="5149651"/>
                        <a:ext cx="18161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 name="Text Box 9"/>
          <p:cNvSpPr txBox="1">
            <a:spLocks noChangeArrowheads="1"/>
          </p:cNvSpPr>
          <p:nvPr/>
        </p:nvSpPr>
        <p:spPr bwMode="auto">
          <a:xfrm>
            <a:off x="1629963" y="6260422"/>
            <a:ext cx="8327358"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FF00FF"/>
                </a:solidFill>
                <a:latin typeface="楷体" panose="02010609060101010101" pitchFamily="49" charset="-122"/>
                <a:ea typeface="楷体" panose="02010609060101010101" pitchFamily="49" charset="-122"/>
              </a:rPr>
              <a:t>动生电动势</a:t>
            </a:r>
            <a:r>
              <a:rPr lang="zh-CN" altLang="en-US" sz="2800" b="1" dirty="0">
                <a:solidFill>
                  <a:srgbClr val="FF00FF"/>
                </a:solidFill>
                <a:latin typeface="楷体" panose="02010609060101010101" pitchFamily="49" charset="-122"/>
                <a:ea typeface="楷体" panose="02010609060101010101" pitchFamily="49" charset="-122"/>
              </a:rPr>
              <a:t>的方向为      沿它的投影方向。</a:t>
            </a:r>
          </a:p>
        </p:txBody>
      </p:sp>
      <p:graphicFrame>
        <p:nvGraphicFramePr>
          <p:cNvPr id="113" name="Object 10"/>
          <p:cNvGraphicFramePr>
            <a:graphicFrameLocks noChangeAspect="1"/>
          </p:cNvGraphicFramePr>
          <p:nvPr>
            <p:extLst>
              <p:ext uri="{D42A27DB-BD31-4B8C-83A1-F6EECF244321}">
                <p14:modId xmlns:p14="http://schemas.microsoft.com/office/powerpoint/2010/main" val="2709020624"/>
              </p:ext>
            </p:extLst>
          </p:nvPr>
        </p:nvGraphicFramePr>
        <p:xfrm>
          <a:off x="6099970" y="6271322"/>
          <a:ext cx="776287" cy="487363"/>
        </p:xfrm>
        <a:graphic>
          <a:graphicData uri="http://schemas.openxmlformats.org/presentationml/2006/ole">
            <mc:AlternateContent xmlns:mc="http://schemas.openxmlformats.org/markup-compatibility/2006">
              <mc:Choice xmlns:v="urn:schemas-microsoft-com:vml" Requires="v">
                <p:oleObj spid="_x0000_s328483" name="公式" r:id="rId77" imgW="342720" imgH="215640" progId="Equation.3">
                  <p:embed/>
                </p:oleObj>
              </mc:Choice>
              <mc:Fallback>
                <p:oleObj name="公式" r:id="rId77" imgW="342720" imgH="215640" progId="Equation.3">
                  <p:embed/>
                  <p:pic>
                    <p:nvPicPr>
                      <p:cNvPr id="40" name="Object 10"/>
                      <p:cNvPicPr>
                        <a:picLocks noChangeAspect="1" noChangeArrowheads="1"/>
                      </p:cNvPicPr>
                      <p:nvPr/>
                    </p:nvPicPr>
                    <p:blipFill>
                      <a:blip r:embed="rId78"/>
                      <a:srcRect/>
                      <a:stretch>
                        <a:fillRect/>
                      </a:stretch>
                    </p:blipFill>
                    <p:spPr bwMode="auto">
                      <a:xfrm>
                        <a:off x="6099970" y="6271322"/>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1628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barn(inVertical)">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randombar(horizontal)">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circle(in)">
                                      <p:cBhvr>
                                        <p:cTn id="40" dur="20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4">
                                            <p:txEl>
                                              <p:pRg st="0" end="0"/>
                                            </p:txEl>
                                          </p:spTgt>
                                        </p:tgtEl>
                                        <p:attrNameLst>
                                          <p:attrName>style.visibility</p:attrName>
                                        </p:attrNameLst>
                                      </p:cBhvr>
                                      <p:to>
                                        <p:strVal val="visible"/>
                                      </p:to>
                                    </p:set>
                                    <p:animEffect transition="in" filter="blinds(horizontal)">
                                      <p:cBhvr>
                                        <p:cTn id="45" dur="500"/>
                                        <p:tgtEl>
                                          <p:spTgt spid="5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fill="hold"/>
                                        <p:tgtEl>
                                          <p:spTgt spid="55"/>
                                        </p:tgtEl>
                                        <p:attrNameLst>
                                          <p:attrName>ppt_x</p:attrName>
                                        </p:attrNameLst>
                                      </p:cBhvr>
                                      <p:tavLst>
                                        <p:tav tm="0">
                                          <p:val>
                                            <p:strVal val="#ppt_x"/>
                                          </p:val>
                                        </p:tav>
                                        <p:tav tm="100000">
                                          <p:val>
                                            <p:strVal val="#ppt_x"/>
                                          </p:val>
                                        </p:tav>
                                      </p:tavLst>
                                    </p:anim>
                                    <p:anim calcmode="lin" valueType="num">
                                      <p:cBhvr additive="base">
                                        <p:cTn id="5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additive="base">
                                        <p:cTn id="56" dur="500" fill="hold"/>
                                        <p:tgtEl>
                                          <p:spTgt spid="56"/>
                                        </p:tgtEl>
                                        <p:attrNameLst>
                                          <p:attrName>ppt_x</p:attrName>
                                        </p:attrNameLst>
                                      </p:cBhvr>
                                      <p:tavLst>
                                        <p:tav tm="0">
                                          <p:val>
                                            <p:strVal val="#ppt_x"/>
                                          </p:val>
                                        </p:tav>
                                        <p:tav tm="100000">
                                          <p:val>
                                            <p:strVal val="#ppt_x"/>
                                          </p:val>
                                        </p:tav>
                                      </p:tavLst>
                                    </p:anim>
                                    <p:anim calcmode="lin" valueType="num">
                                      <p:cBhvr additive="base">
                                        <p:cTn id="5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1000"/>
                                        <p:tgtEl>
                                          <p:spTgt spid="57"/>
                                        </p:tgtEl>
                                      </p:cBhvr>
                                    </p:animEffect>
                                    <p:anim calcmode="lin" valueType="num">
                                      <p:cBhvr>
                                        <p:cTn id="63" dur="1000" fill="hold"/>
                                        <p:tgtEl>
                                          <p:spTgt spid="57"/>
                                        </p:tgtEl>
                                        <p:attrNameLst>
                                          <p:attrName>ppt_x</p:attrName>
                                        </p:attrNameLst>
                                      </p:cBhvr>
                                      <p:tavLst>
                                        <p:tav tm="0">
                                          <p:val>
                                            <p:strVal val="#ppt_x"/>
                                          </p:val>
                                        </p:tav>
                                        <p:tav tm="100000">
                                          <p:val>
                                            <p:strVal val="#ppt_x"/>
                                          </p:val>
                                        </p:tav>
                                      </p:tavLst>
                                    </p:anim>
                                    <p:anim calcmode="lin" valueType="num">
                                      <p:cBhvr>
                                        <p:cTn id="6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additive="base">
                                        <p:cTn id="69" dur="500" fill="hold"/>
                                        <p:tgtEl>
                                          <p:spTgt spid="58"/>
                                        </p:tgtEl>
                                        <p:attrNameLst>
                                          <p:attrName>ppt_x</p:attrName>
                                        </p:attrNameLst>
                                      </p:cBhvr>
                                      <p:tavLst>
                                        <p:tav tm="0">
                                          <p:val>
                                            <p:strVal val="#ppt_x"/>
                                          </p:val>
                                        </p:tav>
                                        <p:tav tm="100000">
                                          <p:val>
                                            <p:strVal val="#ppt_x"/>
                                          </p:val>
                                        </p:tav>
                                      </p:tavLst>
                                    </p:anim>
                                    <p:anim calcmode="lin" valueType="num">
                                      <p:cBhvr additive="base">
                                        <p:cTn id="7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1000"/>
                                        <p:tgtEl>
                                          <p:spTgt spid="59"/>
                                        </p:tgtEl>
                                      </p:cBhvr>
                                    </p:animEffect>
                                    <p:anim calcmode="lin" valueType="num">
                                      <p:cBhvr>
                                        <p:cTn id="76" dur="1000" fill="hold"/>
                                        <p:tgtEl>
                                          <p:spTgt spid="59"/>
                                        </p:tgtEl>
                                        <p:attrNameLst>
                                          <p:attrName>ppt_x</p:attrName>
                                        </p:attrNameLst>
                                      </p:cBhvr>
                                      <p:tavLst>
                                        <p:tav tm="0">
                                          <p:val>
                                            <p:strVal val="#ppt_x"/>
                                          </p:val>
                                        </p:tav>
                                        <p:tav tm="100000">
                                          <p:val>
                                            <p:strVal val="#ppt_x"/>
                                          </p:val>
                                        </p:tav>
                                      </p:tavLst>
                                    </p:anim>
                                    <p:anim calcmode="lin" valueType="num">
                                      <p:cBhvr>
                                        <p:cTn id="7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1000"/>
                                        <p:tgtEl>
                                          <p:spTgt spid="61"/>
                                        </p:tgtEl>
                                      </p:cBhvr>
                                    </p:animEffect>
                                    <p:anim calcmode="lin" valueType="num">
                                      <p:cBhvr>
                                        <p:cTn id="83" dur="1000" fill="hold"/>
                                        <p:tgtEl>
                                          <p:spTgt spid="61"/>
                                        </p:tgtEl>
                                        <p:attrNameLst>
                                          <p:attrName>ppt_x</p:attrName>
                                        </p:attrNameLst>
                                      </p:cBhvr>
                                      <p:tavLst>
                                        <p:tav tm="0">
                                          <p:val>
                                            <p:strVal val="#ppt_x"/>
                                          </p:val>
                                        </p:tav>
                                        <p:tav tm="100000">
                                          <p:val>
                                            <p:strVal val="#ppt_x"/>
                                          </p:val>
                                        </p:tav>
                                      </p:tavLst>
                                    </p:anim>
                                    <p:anim calcmode="lin" valueType="num">
                                      <p:cBhvr>
                                        <p:cTn id="8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0"/>
                                        <p:tgtEl>
                                          <p:spTgt spid="63"/>
                                        </p:tgtEl>
                                      </p:cBhvr>
                                    </p:animEffect>
                                    <p:anim calcmode="lin" valueType="num">
                                      <p:cBhvr>
                                        <p:cTn id="90" dur="1000" fill="hold"/>
                                        <p:tgtEl>
                                          <p:spTgt spid="63"/>
                                        </p:tgtEl>
                                        <p:attrNameLst>
                                          <p:attrName>ppt_x</p:attrName>
                                        </p:attrNameLst>
                                      </p:cBhvr>
                                      <p:tavLst>
                                        <p:tav tm="0">
                                          <p:val>
                                            <p:strVal val="#ppt_x"/>
                                          </p:val>
                                        </p:tav>
                                        <p:tav tm="100000">
                                          <p:val>
                                            <p:strVal val="#ppt_x"/>
                                          </p:val>
                                        </p:tav>
                                      </p:tavLst>
                                    </p:anim>
                                    <p:anim calcmode="lin" valueType="num">
                                      <p:cBhvr>
                                        <p:cTn id="9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right)">
                                      <p:cBhvr>
                                        <p:cTn id="96" dur="500"/>
                                        <p:tgtEl>
                                          <p:spTgt spid="64"/>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grpId="0" nodeType="click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circle(in)">
                                      <p:cBhvr>
                                        <p:cTn id="101" dur="2000"/>
                                        <p:tgtEl>
                                          <p:spTgt spid="74"/>
                                        </p:tgtEl>
                                      </p:cBhvr>
                                    </p:animEffect>
                                  </p:childTnLst>
                                </p:cTn>
                              </p:par>
                              <p:par>
                                <p:cTn id="102" presetID="6" presetClass="entr" presetSubtype="16" fill="hold" grpId="0" nodeType="with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circle(in)">
                                      <p:cBhvr>
                                        <p:cTn id="104" dur="2000"/>
                                        <p:tgtEl>
                                          <p:spTgt spid="75"/>
                                        </p:tgtEl>
                                      </p:cBhvr>
                                    </p:animEffect>
                                  </p:childTnLst>
                                </p:cTn>
                              </p:par>
                              <p:par>
                                <p:cTn id="105" presetID="6" presetClass="entr" presetSubtype="16"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circle(in)">
                                      <p:cBhvr>
                                        <p:cTn id="107" dur="2000"/>
                                        <p:tgtEl>
                                          <p:spTgt spid="76"/>
                                        </p:tgtEl>
                                      </p:cBhvr>
                                    </p:animEffect>
                                  </p:childTnLst>
                                </p:cTn>
                              </p:par>
                              <p:par>
                                <p:cTn id="108" presetID="6" presetClass="entr" presetSubtype="16" fill="hold" grpId="0" nodeType="withEffect">
                                  <p:stCondLst>
                                    <p:cond delay="0"/>
                                  </p:stCondLst>
                                  <p:childTnLst>
                                    <p:set>
                                      <p:cBhvr>
                                        <p:cTn id="109" dur="1" fill="hold">
                                          <p:stCondLst>
                                            <p:cond delay="0"/>
                                          </p:stCondLst>
                                        </p:cTn>
                                        <p:tgtEl>
                                          <p:spTgt spid="77"/>
                                        </p:tgtEl>
                                        <p:attrNameLst>
                                          <p:attrName>style.visibility</p:attrName>
                                        </p:attrNameLst>
                                      </p:cBhvr>
                                      <p:to>
                                        <p:strVal val="visible"/>
                                      </p:to>
                                    </p:set>
                                    <p:animEffect transition="in" filter="circle(in)">
                                      <p:cBhvr>
                                        <p:cTn id="110" dur="2000"/>
                                        <p:tgtEl>
                                          <p:spTgt spid="77"/>
                                        </p:tgtEl>
                                      </p:cBhvr>
                                    </p:animEffect>
                                  </p:childTnLst>
                                </p:cTn>
                              </p:par>
                              <p:par>
                                <p:cTn id="111" presetID="6" presetClass="entr" presetSubtype="16" fill="hold" grpId="0" nodeType="with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circle(in)">
                                      <p:cBhvr>
                                        <p:cTn id="113" dur="2000"/>
                                        <p:tgtEl>
                                          <p:spTgt spid="78"/>
                                        </p:tgtEl>
                                      </p:cBhvr>
                                    </p:animEffect>
                                  </p:childTnLst>
                                </p:cTn>
                              </p:par>
                              <p:par>
                                <p:cTn id="114" presetID="6" presetClass="entr" presetSubtype="16" fill="hold" grpId="0" nodeType="with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circle(in)">
                                      <p:cBhvr>
                                        <p:cTn id="116" dur="2000"/>
                                        <p:tgtEl>
                                          <p:spTgt spid="79"/>
                                        </p:tgtEl>
                                      </p:cBhvr>
                                    </p:animEffect>
                                  </p:childTnLst>
                                </p:cTn>
                              </p:par>
                              <p:par>
                                <p:cTn id="117" presetID="6" presetClass="entr" presetSubtype="16" fill="hold" nodeType="withEffect">
                                  <p:stCondLst>
                                    <p:cond delay="0"/>
                                  </p:stCondLst>
                                  <p:childTnLst>
                                    <p:set>
                                      <p:cBhvr>
                                        <p:cTn id="118" dur="1" fill="hold">
                                          <p:stCondLst>
                                            <p:cond delay="0"/>
                                          </p:stCondLst>
                                        </p:cTn>
                                        <p:tgtEl>
                                          <p:spTgt spid="80"/>
                                        </p:tgtEl>
                                        <p:attrNameLst>
                                          <p:attrName>style.visibility</p:attrName>
                                        </p:attrNameLst>
                                      </p:cBhvr>
                                      <p:to>
                                        <p:strVal val="visible"/>
                                      </p:to>
                                    </p:set>
                                    <p:animEffect transition="in" filter="circle(in)">
                                      <p:cBhvr>
                                        <p:cTn id="119" dur="2000"/>
                                        <p:tgtEl>
                                          <p:spTgt spid="80"/>
                                        </p:tgtEl>
                                      </p:cBhvr>
                                    </p:animEffect>
                                  </p:childTnLst>
                                </p:cTn>
                              </p:par>
                              <p:par>
                                <p:cTn id="120" presetID="6" presetClass="entr" presetSubtype="16" fill="hold"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circle(in)">
                                      <p:cBhvr>
                                        <p:cTn id="122" dur="2000"/>
                                        <p:tgtEl>
                                          <p:spTgt spid="81"/>
                                        </p:tgtEl>
                                      </p:cBhvr>
                                    </p:animEffect>
                                  </p:childTnLst>
                                </p:cTn>
                              </p:par>
                              <p:par>
                                <p:cTn id="123" presetID="6" presetClass="entr" presetSubtype="16" fill="hold" nodeType="withEffect">
                                  <p:stCondLst>
                                    <p:cond delay="0"/>
                                  </p:stCondLst>
                                  <p:childTnLst>
                                    <p:set>
                                      <p:cBhvr>
                                        <p:cTn id="124" dur="1" fill="hold">
                                          <p:stCondLst>
                                            <p:cond delay="0"/>
                                          </p:stCondLst>
                                        </p:cTn>
                                        <p:tgtEl>
                                          <p:spTgt spid="82"/>
                                        </p:tgtEl>
                                        <p:attrNameLst>
                                          <p:attrName>style.visibility</p:attrName>
                                        </p:attrNameLst>
                                      </p:cBhvr>
                                      <p:to>
                                        <p:strVal val="visible"/>
                                      </p:to>
                                    </p:set>
                                    <p:animEffect transition="in" filter="circle(in)">
                                      <p:cBhvr>
                                        <p:cTn id="125" dur="2000"/>
                                        <p:tgtEl>
                                          <p:spTgt spid="82"/>
                                        </p:tgtEl>
                                      </p:cBhvr>
                                    </p:animEffect>
                                  </p:childTnLst>
                                </p:cTn>
                              </p:par>
                              <p:par>
                                <p:cTn id="126" presetID="6" presetClass="entr" presetSubtype="16" fill="hold" grpId="0" nodeType="withEffect">
                                  <p:stCondLst>
                                    <p:cond delay="0"/>
                                  </p:stCondLst>
                                  <p:childTnLst>
                                    <p:set>
                                      <p:cBhvr>
                                        <p:cTn id="127" dur="1" fill="hold">
                                          <p:stCondLst>
                                            <p:cond delay="0"/>
                                          </p:stCondLst>
                                        </p:cTn>
                                        <p:tgtEl>
                                          <p:spTgt spid="83"/>
                                        </p:tgtEl>
                                        <p:attrNameLst>
                                          <p:attrName>style.visibility</p:attrName>
                                        </p:attrNameLst>
                                      </p:cBhvr>
                                      <p:to>
                                        <p:strVal val="visible"/>
                                      </p:to>
                                    </p:set>
                                    <p:animEffect transition="in" filter="circle(in)">
                                      <p:cBhvr>
                                        <p:cTn id="128" dur="2000"/>
                                        <p:tgtEl>
                                          <p:spTgt spid="83"/>
                                        </p:tgtEl>
                                      </p:cBhvr>
                                    </p:animEffect>
                                  </p:childTnLst>
                                </p:cTn>
                              </p:par>
                              <p:par>
                                <p:cTn id="129" presetID="6" presetClass="entr" presetSubtype="16" fill="hold" grpId="0" nodeType="withEffect">
                                  <p:stCondLst>
                                    <p:cond delay="0"/>
                                  </p:stCondLst>
                                  <p:childTnLst>
                                    <p:set>
                                      <p:cBhvr>
                                        <p:cTn id="130" dur="1" fill="hold">
                                          <p:stCondLst>
                                            <p:cond delay="0"/>
                                          </p:stCondLst>
                                        </p:cTn>
                                        <p:tgtEl>
                                          <p:spTgt spid="84"/>
                                        </p:tgtEl>
                                        <p:attrNameLst>
                                          <p:attrName>style.visibility</p:attrName>
                                        </p:attrNameLst>
                                      </p:cBhvr>
                                      <p:to>
                                        <p:strVal val="visible"/>
                                      </p:to>
                                    </p:set>
                                    <p:animEffect transition="in" filter="circle(in)">
                                      <p:cBhvr>
                                        <p:cTn id="131" dur="2000"/>
                                        <p:tgtEl>
                                          <p:spTgt spid="84"/>
                                        </p:tgtEl>
                                      </p:cBhvr>
                                    </p:animEffect>
                                  </p:childTnLst>
                                </p:cTn>
                              </p:par>
                              <p:par>
                                <p:cTn id="132" presetID="6" presetClass="entr" presetSubtype="16" fill="hold" grpId="0" nodeType="with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circle(in)">
                                      <p:cBhvr>
                                        <p:cTn id="134" dur="2000"/>
                                        <p:tgtEl>
                                          <p:spTgt spid="85"/>
                                        </p:tgtEl>
                                      </p:cBhvr>
                                    </p:animEffect>
                                  </p:childTnLst>
                                </p:cTn>
                              </p:par>
                              <p:par>
                                <p:cTn id="135" presetID="6" presetClass="entr" presetSubtype="16" fill="hold" grpId="0" nodeType="with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circle(in)">
                                      <p:cBhvr>
                                        <p:cTn id="137" dur="2000"/>
                                        <p:tgtEl>
                                          <p:spTgt spid="86"/>
                                        </p:tgtEl>
                                      </p:cBhvr>
                                    </p:animEffect>
                                  </p:childTnLst>
                                </p:cTn>
                              </p:par>
                              <p:par>
                                <p:cTn id="138" presetID="6" presetClass="entr" presetSubtype="16" fill="hold" grpId="0" nodeType="with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circle(in)">
                                      <p:cBhvr>
                                        <p:cTn id="140" dur="2000"/>
                                        <p:tgtEl>
                                          <p:spTgt spid="87"/>
                                        </p:tgtEl>
                                      </p:cBhvr>
                                    </p:animEffect>
                                  </p:childTnLst>
                                </p:cTn>
                              </p:par>
                              <p:par>
                                <p:cTn id="141" presetID="6" presetClass="entr" presetSubtype="16" fill="hold" grpId="0" nodeType="withEffect">
                                  <p:stCondLst>
                                    <p:cond delay="0"/>
                                  </p:stCondLst>
                                  <p:childTnLst>
                                    <p:set>
                                      <p:cBhvr>
                                        <p:cTn id="142" dur="1" fill="hold">
                                          <p:stCondLst>
                                            <p:cond delay="0"/>
                                          </p:stCondLst>
                                        </p:cTn>
                                        <p:tgtEl>
                                          <p:spTgt spid="88"/>
                                        </p:tgtEl>
                                        <p:attrNameLst>
                                          <p:attrName>style.visibility</p:attrName>
                                        </p:attrNameLst>
                                      </p:cBhvr>
                                      <p:to>
                                        <p:strVal val="visible"/>
                                      </p:to>
                                    </p:set>
                                    <p:animEffect transition="in" filter="circle(in)">
                                      <p:cBhvr>
                                        <p:cTn id="143" dur="2000"/>
                                        <p:tgtEl>
                                          <p:spTgt spid="88"/>
                                        </p:tgtEl>
                                      </p:cBhvr>
                                    </p:animEffect>
                                  </p:childTnLst>
                                </p:cTn>
                              </p:par>
                              <p:par>
                                <p:cTn id="144" presetID="6" presetClass="entr" presetSubtype="16" fill="hold" nodeType="withEffect">
                                  <p:stCondLst>
                                    <p:cond delay="0"/>
                                  </p:stCondLst>
                                  <p:childTnLst>
                                    <p:set>
                                      <p:cBhvr>
                                        <p:cTn id="145" dur="1" fill="hold">
                                          <p:stCondLst>
                                            <p:cond delay="0"/>
                                          </p:stCondLst>
                                        </p:cTn>
                                        <p:tgtEl>
                                          <p:spTgt spid="89"/>
                                        </p:tgtEl>
                                        <p:attrNameLst>
                                          <p:attrName>style.visibility</p:attrName>
                                        </p:attrNameLst>
                                      </p:cBhvr>
                                      <p:to>
                                        <p:strVal val="visible"/>
                                      </p:to>
                                    </p:set>
                                    <p:animEffect transition="in" filter="circle(in)">
                                      <p:cBhvr>
                                        <p:cTn id="146" dur="2000"/>
                                        <p:tgtEl>
                                          <p:spTgt spid="89"/>
                                        </p:tgtEl>
                                      </p:cBhvr>
                                    </p:animEffect>
                                  </p:childTnLst>
                                </p:cTn>
                              </p:par>
                              <p:par>
                                <p:cTn id="147" presetID="6" presetClass="entr" presetSubtype="16" fill="hold" nodeType="with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circle(in)">
                                      <p:cBhvr>
                                        <p:cTn id="149" dur="2000"/>
                                        <p:tgtEl>
                                          <p:spTgt spid="90"/>
                                        </p:tgtEl>
                                      </p:cBhvr>
                                    </p:animEffect>
                                  </p:childTnLst>
                                </p:cTn>
                              </p:par>
                              <p:par>
                                <p:cTn id="150" presetID="6" presetClass="entr" presetSubtype="16" fill="hold" grpId="0" nodeType="with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circle(in)">
                                      <p:cBhvr>
                                        <p:cTn id="152" dur="2000"/>
                                        <p:tgtEl>
                                          <p:spTgt spid="91"/>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92"/>
                                        </p:tgtEl>
                                        <p:attrNameLst>
                                          <p:attrName>style.visibility</p:attrName>
                                        </p:attrNameLst>
                                      </p:cBhvr>
                                      <p:to>
                                        <p:strVal val="visible"/>
                                      </p:to>
                                    </p:set>
                                    <p:anim calcmode="lin" valueType="num">
                                      <p:cBhvr additive="base">
                                        <p:cTn id="157" dur="500" fill="hold"/>
                                        <p:tgtEl>
                                          <p:spTgt spid="92"/>
                                        </p:tgtEl>
                                        <p:attrNameLst>
                                          <p:attrName>ppt_x</p:attrName>
                                        </p:attrNameLst>
                                      </p:cBhvr>
                                      <p:tavLst>
                                        <p:tav tm="0">
                                          <p:val>
                                            <p:strVal val="#ppt_x"/>
                                          </p:val>
                                        </p:tav>
                                        <p:tav tm="100000">
                                          <p:val>
                                            <p:strVal val="#ppt_x"/>
                                          </p:val>
                                        </p:tav>
                                      </p:tavLst>
                                    </p:anim>
                                    <p:anim calcmode="lin" valueType="num">
                                      <p:cBhvr additive="base">
                                        <p:cTn id="15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42" presetClass="entr" presetSubtype="0" fill="hold" nodeType="clickEffect">
                                  <p:stCondLst>
                                    <p:cond delay="0"/>
                                  </p:stCondLst>
                                  <p:childTnLst>
                                    <p:set>
                                      <p:cBhvr>
                                        <p:cTn id="162" dur="1" fill="hold">
                                          <p:stCondLst>
                                            <p:cond delay="0"/>
                                          </p:stCondLst>
                                        </p:cTn>
                                        <p:tgtEl>
                                          <p:spTgt spid="93"/>
                                        </p:tgtEl>
                                        <p:attrNameLst>
                                          <p:attrName>style.visibility</p:attrName>
                                        </p:attrNameLst>
                                      </p:cBhvr>
                                      <p:to>
                                        <p:strVal val="visible"/>
                                      </p:to>
                                    </p:set>
                                    <p:animEffect transition="in" filter="fade">
                                      <p:cBhvr>
                                        <p:cTn id="163" dur="1000"/>
                                        <p:tgtEl>
                                          <p:spTgt spid="93"/>
                                        </p:tgtEl>
                                      </p:cBhvr>
                                    </p:animEffect>
                                    <p:anim calcmode="lin" valueType="num">
                                      <p:cBhvr>
                                        <p:cTn id="164" dur="1000" fill="hold"/>
                                        <p:tgtEl>
                                          <p:spTgt spid="93"/>
                                        </p:tgtEl>
                                        <p:attrNameLst>
                                          <p:attrName>ppt_x</p:attrName>
                                        </p:attrNameLst>
                                      </p:cBhvr>
                                      <p:tavLst>
                                        <p:tav tm="0">
                                          <p:val>
                                            <p:strVal val="#ppt_x"/>
                                          </p:val>
                                        </p:tav>
                                        <p:tav tm="100000">
                                          <p:val>
                                            <p:strVal val="#ppt_x"/>
                                          </p:val>
                                        </p:tav>
                                      </p:tavLst>
                                    </p:anim>
                                    <p:anim calcmode="lin" valueType="num">
                                      <p:cBhvr>
                                        <p:cTn id="165"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nodeType="clickEffect">
                                  <p:stCondLst>
                                    <p:cond delay="0"/>
                                  </p:stCondLst>
                                  <p:childTnLst>
                                    <p:set>
                                      <p:cBhvr>
                                        <p:cTn id="169" dur="1" fill="hold">
                                          <p:stCondLst>
                                            <p:cond delay="0"/>
                                          </p:stCondLst>
                                        </p:cTn>
                                        <p:tgtEl>
                                          <p:spTgt spid="94"/>
                                        </p:tgtEl>
                                        <p:attrNameLst>
                                          <p:attrName>style.visibility</p:attrName>
                                        </p:attrNameLst>
                                      </p:cBhvr>
                                      <p:to>
                                        <p:strVal val="visible"/>
                                      </p:to>
                                    </p:set>
                                    <p:anim calcmode="lin" valueType="num">
                                      <p:cBhvr additive="base">
                                        <p:cTn id="170" dur="500" fill="hold"/>
                                        <p:tgtEl>
                                          <p:spTgt spid="94"/>
                                        </p:tgtEl>
                                        <p:attrNameLst>
                                          <p:attrName>ppt_x</p:attrName>
                                        </p:attrNameLst>
                                      </p:cBhvr>
                                      <p:tavLst>
                                        <p:tav tm="0">
                                          <p:val>
                                            <p:strVal val="#ppt_x"/>
                                          </p:val>
                                        </p:tav>
                                        <p:tav tm="100000">
                                          <p:val>
                                            <p:strVal val="#ppt_x"/>
                                          </p:val>
                                        </p:tav>
                                      </p:tavLst>
                                    </p:anim>
                                    <p:anim calcmode="lin" valueType="num">
                                      <p:cBhvr additive="base">
                                        <p:cTn id="171"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95"/>
                                        </p:tgtEl>
                                        <p:attrNameLst>
                                          <p:attrName>style.visibility</p:attrName>
                                        </p:attrNameLst>
                                      </p:cBhvr>
                                      <p:to>
                                        <p:strVal val="visible"/>
                                      </p:to>
                                    </p:set>
                                    <p:animEffect transition="in" filter="wipe(down)">
                                      <p:cBhvr>
                                        <p:cTn id="176" dur="500"/>
                                        <p:tgtEl>
                                          <p:spTgt spid="95"/>
                                        </p:tgtEl>
                                      </p:cBhvr>
                                    </p:animEffect>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96"/>
                                        </p:tgtEl>
                                        <p:attrNameLst>
                                          <p:attrName>style.visibility</p:attrName>
                                        </p:attrNameLst>
                                      </p:cBhvr>
                                      <p:to>
                                        <p:strVal val="visible"/>
                                      </p:to>
                                    </p:set>
                                    <p:anim calcmode="lin" valueType="num">
                                      <p:cBhvr additive="base">
                                        <p:cTn id="181" dur="500" fill="hold"/>
                                        <p:tgtEl>
                                          <p:spTgt spid="96"/>
                                        </p:tgtEl>
                                        <p:attrNameLst>
                                          <p:attrName>ppt_x</p:attrName>
                                        </p:attrNameLst>
                                      </p:cBhvr>
                                      <p:tavLst>
                                        <p:tav tm="0">
                                          <p:val>
                                            <p:strVal val="#ppt_x"/>
                                          </p:val>
                                        </p:tav>
                                        <p:tav tm="100000">
                                          <p:val>
                                            <p:strVal val="#ppt_x"/>
                                          </p:val>
                                        </p:tav>
                                      </p:tavLst>
                                    </p:anim>
                                    <p:anim calcmode="lin" valueType="num">
                                      <p:cBhvr additive="base">
                                        <p:cTn id="18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grpId="0" nodeType="clickEffect">
                                  <p:stCondLst>
                                    <p:cond delay="0"/>
                                  </p:stCondLst>
                                  <p:childTnLst>
                                    <p:set>
                                      <p:cBhvr>
                                        <p:cTn id="186" dur="1" fill="hold">
                                          <p:stCondLst>
                                            <p:cond delay="0"/>
                                          </p:stCondLst>
                                        </p:cTn>
                                        <p:tgtEl>
                                          <p:spTgt spid="114"/>
                                        </p:tgtEl>
                                        <p:attrNameLst>
                                          <p:attrName>style.visibility</p:attrName>
                                        </p:attrNameLst>
                                      </p:cBhvr>
                                      <p:to>
                                        <p:strVal val="visible"/>
                                      </p:to>
                                    </p:set>
                                    <p:animEffect transition="in" filter="wipe(down)">
                                      <p:cBhvr>
                                        <p:cTn id="187" dur="580">
                                          <p:stCondLst>
                                            <p:cond delay="0"/>
                                          </p:stCondLst>
                                        </p:cTn>
                                        <p:tgtEl>
                                          <p:spTgt spid="114"/>
                                        </p:tgtEl>
                                      </p:cBhvr>
                                    </p:animEffect>
                                    <p:anim calcmode="lin" valueType="num">
                                      <p:cBhvr>
                                        <p:cTn id="188" dur="1822" tmFilter="0,0; 0.14,0.36; 0.43,0.73; 0.71,0.91; 1.0,1.0">
                                          <p:stCondLst>
                                            <p:cond delay="0"/>
                                          </p:stCondLst>
                                        </p:cTn>
                                        <p:tgtEl>
                                          <p:spTgt spid="114"/>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114"/>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114"/>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114"/>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114"/>
                                        </p:tgtEl>
                                        <p:attrNameLst>
                                          <p:attrName>ppt_y</p:attrName>
                                        </p:attrNameLst>
                                      </p:cBhvr>
                                      <p:tavLst>
                                        <p:tav tm="0" fmla="#ppt_y-sin(pi*$)/81">
                                          <p:val>
                                            <p:fltVal val="0"/>
                                          </p:val>
                                        </p:tav>
                                        <p:tav tm="100000">
                                          <p:val>
                                            <p:fltVal val="1"/>
                                          </p:val>
                                        </p:tav>
                                      </p:tavLst>
                                    </p:anim>
                                    <p:animScale>
                                      <p:cBhvr>
                                        <p:cTn id="193" dur="26">
                                          <p:stCondLst>
                                            <p:cond delay="650"/>
                                          </p:stCondLst>
                                        </p:cTn>
                                        <p:tgtEl>
                                          <p:spTgt spid="114"/>
                                        </p:tgtEl>
                                      </p:cBhvr>
                                      <p:to x="100000" y="60000"/>
                                    </p:animScale>
                                    <p:animScale>
                                      <p:cBhvr>
                                        <p:cTn id="194" dur="166" decel="50000">
                                          <p:stCondLst>
                                            <p:cond delay="676"/>
                                          </p:stCondLst>
                                        </p:cTn>
                                        <p:tgtEl>
                                          <p:spTgt spid="114"/>
                                        </p:tgtEl>
                                      </p:cBhvr>
                                      <p:to x="100000" y="100000"/>
                                    </p:animScale>
                                    <p:animScale>
                                      <p:cBhvr>
                                        <p:cTn id="195" dur="26">
                                          <p:stCondLst>
                                            <p:cond delay="1312"/>
                                          </p:stCondLst>
                                        </p:cTn>
                                        <p:tgtEl>
                                          <p:spTgt spid="114"/>
                                        </p:tgtEl>
                                      </p:cBhvr>
                                      <p:to x="100000" y="80000"/>
                                    </p:animScale>
                                    <p:animScale>
                                      <p:cBhvr>
                                        <p:cTn id="196" dur="166" decel="50000">
                                          <p:stCondLst>
                                            <p:cond delay="1338"/>
                                          </p:stCondLst>
                                        </p:cTn>
                                        <p:tgtEl>
                                          <p:spTgt spid="114"/>
                                        </p:tgtEl>
                                      </p:cBhvr>
                                      <p:to x="100000" y="100000"/>
                                    </p:animScale>
                                    <p:animScale>
                                      <p:cBhvr>
                                        <p:cTn id="197" dur="26">
                                          <p:stCondLst>
                                            <p:cond delay="1642"/>
                                          </p:stCondLst>
                                        </p:cTn>
                                        <p:tgtEl>
                                          <p:spTgt spid="114"/>
                                        </p:tgtEl>
                                      </p:cBhvr>
                                      <p:to x="100000" y="90000"/>
                                    </p:animScale>
                                    <p:animScale>
                                      <p:cBhvr>
                                        <p:cTn id="198" dur="166" decel="50000">
                                          <p:stCondLst>
                                            <p:cond delay="1668"/>
                                          </p:stCondLst>
                                        </p:cTn>
                                        <p:tgtEl>
                                          <p:spTgt spid="114"/>
                                        </p:tgtEl>
                                      </p:cBhvr>
                                      <p:to x="100000" y="100000"/>
                                    </p:animScale>
                                    <p:animScale>
                                      <p:cBhvr>
                                        <p:cTn id="199" dur="26">
                                          <p:stCondLst>
                                            <p:cond delay="1808"/>
                                          </p:stCondLst>
                                        </p:cTn>
                                        <p:tgtEl>
                                          <p:spTgt spid="114"/>
                                        </p:tgtEl>
                                      </p:cBhvr>
                                      <p:to x="100000" y="95000"/>
                                    </p:animScale>
                                    <p:animScale>
                                      <p:cBhvr>
                                        <p:cTn id="200" dur="166" decel="50000">
                                          <p:stCondLst>
                                            <p:cond delay="1834"/>
                                          </p:stCondLst>
                                        </p:cTn>
                                        <p:tgtEl>
                                          <p:spTgt spid="114"/>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42" presetClass="entr" presetSubtype="0" fill="hold" nodeType="clickEffect">
                                  <p:stCondLst>
                                    <p:cond delay="0"/>
                                  </p:stCondLst>
                                  <p:childTnLst>
                                    <p:set>
                                      <p:cBhvr>
                                        <p:cTn id="204" dur="1" fill="hold">
                                          <p:stCondLst>
                                            <p:cond delay="0"/>
                                          </p:stCondLst>
                                        </p:cTn>
                                        <p:tgtEl>
                                          <p:spTgt spid="115"/>
                                        </p:tgtEl>
                                        <p:attrNameLst>
                                          <p:attrName>style.visibility</p:attrName>
                                        </p:attrNameLst>
                                      </p:cBhvr>
                                      <p:to>
                                        <p:strVal val="visible"/>
                                      </p:to>
                                    </p:set>
                                    <p:animEffect transition="in" filter="fade">
                                      <p:cBhvr>
                                        <p:cTn id="205" dur="1000"/>
                                        <p:tgtEl>
                                          <p:spTgt spid="115"/>
                                        </p:tgtEl>
                                      </p:cBhvr>
                                    </p:animEffect>
                                    <p:anim calcmode="lin" valueType="num">
                                      <p:cBhvr>
                                        <p:cTn id="206" dur="1000" fill="hold"/>
                                        <p:tgtEl>
                                          <p:spTgt spid="115"/>
                                        </p:tgtEl>
                                        <p:attrNameLst>
                                          <p:attrName>ppt_x</p:attrName>
                                        </p:attrNameLst>
                                      </p:cBhvr>
                                      <p:tavLst>
                                        <p:tav tm="0">
                                          <p:val>
                                            <p:strVal val="#ppt_x"/>
                                          </p:val>
                                        </p:tav>
                                        <p:tav tm="100000">
                                          <p:val>
                                            <p:strVal val="#ppt_x"/>
                                          </p:val>
                                        </p:tav>
                                      </p:tavLst>
                                    </p:anim>
                                    <p:anim calcmode="lin" valueType="num">
                                      <p:cBhvr>
                                        <p:cTn id="207"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1" presetClass="entr" presetSubtype="1" fill="hold" nodeType="clickEffect">
                                  <p:stCondLst>
                                    <p:cond delay="0"/>
                                  </p:stCondLst>
                                  <p:childTnLst>
                                    <p:set>
                                      <p:cBhvr>
                                        <p:cTn id="211" dur="1" fill="hold">
                                          <p:stCondLst>
                                            <p:cond delay="0"/>
                                          </p:stCondLst>
                                        </p:cTn>
                                        <p:tgtEl>
                                          <p:spTgt spid="116"/>
                                        </p:tgtEl>
                                        <p:attrNameLst>
                                          <p:attrName>style.visibility</p:attrName>
                                        </p:attrNameLst>
                                      </p:cBhvr>
                                      <p:to>
                                        <p:strVal val="visible"/>
                                      </p:to>
                                    </p:set>
                                    <p:animEffect transition="in" filter="wheel(1)">
                                      <p:cBhvr>
                                        <p:cTn id="212" dur="2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4" grpId="0" build="p"/>
      <p:bldP spid="56" grpId="0" animBg="1"/>
      <p:bldP spid="58" grpId="0" animBg="1"/>
      <p:bldP spid="74" grpId="0" animBg="1"/>
      <p:bldP spid="75" grpId="0" animBg="1"/>
      <p:bldP spid="76" grpId="0" animBg="1"/>
      <p:bldP spid="77" grpId="0" animBg="1"/>
      <p:bldP spid="78" grpId="0" animBg="1"/>
      <p:bldP spid="79" grpId="0" animBg="1"/>
      <p:bldP spid="83" grpId="0" animBg="1"/>
      <p:bldP spid="84" grpId="0" animBg="1"/>
      <p:bldP spid="85" grpId="0" animBg="1"/>
      <p:bldP spid="86" grpId="0" animBg="1"/>
      <p:bldP spid="87" grpId="0" animBg="1"/>
      <p:bldP spid="88" grpId="0" animBg="1"/>
      <p:bldP spid="91" grpId="0" animBg="1"/>
      <p:bldP spid="92" grpId="0" animBg="1"/>
      <p:bldP spid="1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759170" y="108950"/>
            <a:ext cx="86756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kern="0" dirty="0">
                <a:solidFill>
                  <a:srgbClr val="FF0000"/>
                </a:solidFill>
              </a:rPr>
              <a:t>练习：</a:t>
            </a:r>
            <a:r>
              <a:rPr kumimoji="1" lang="zh-CN" altLang="en-US" sz="2800" dirty="0">
                <a:solidFill>
                  <a:srgbClr val="3333FF"/>
                </a:solidFill>
                <a:latin typeface="宋体" panose="02010600030101010101" pitchFamily="2" charset="-122"/>
              </a:rPr>
              <a:t>边长为</a:t>
            </a:r>
            <a:r>
              <a:rPr kumimoji="1" lang="en-US" altLang="zh-CN" sz="2800" dirty="0">
                <a:solidFill>
                  <a:srgbClr val="FF0000"/>
                </a:solidFill>
              </a:rPr>
              <a:t>2</a:t>
            </a:r>
            <a:r>
              <a:rPr kumimoji="1" lang="en-US" altLang="zh-CN" sz="2800" i="1" dirty="0">
                <a:solidFill>
                  <a:srgbClr val="FF0000"/>
                </a:solidFill>
              </a:rPr>
              <a:t>a </a:t>
            </a:r>
            <a:r>
              <a:rPr kumimoji="1" lang="zh-CN" altLang="en-US" sz="2800" dirty="0">
                <a:solidFill>
                  <a:srgbClr val="3333FF"/>
                </a:solidFill>
                <a:latin typeface="宋体" panose="02010600030101010101" pitchFamily="2" charset="-122"/>
              </a:rPr>
              <a:t>、总电阻为</a:t>
            </a:r>
            <a:r>
              <a:rPr kumimoji="1" lang="en-US" altLang="zh-CN" sz="2800" dirty="0">
                <a:solidFill>
                  <a:srgbClr val="FF0000"/>
                </a:solidFill>
                <a:latin typeface="宋体" panose="02010600030101010101" pitchFamily="2" charset="-122"/>
              </a:rPr>
              <a:t>R</a:t>
            </a:r>
            <a:r>
              <a:rPr kumimoji="1" lang="zh-CN" altLang="en-US" sz="2800" dirty="0">
                <a:solidFill>
                  <a:srgbClr val="3333FF"/>
                </a:solidFill>
                <a:latin typeface="宋体" panose="02010600030101010101" pitchFamily="2" charset="-122"/>
              </a:rPr>
              <a:t>的正方形</a:t>
            </a:r>
            <a:r>
              <a:rPr lang="zh-CN" altLang="en-US" sz="2800" kern="0" dirty="0">
                <a:solidFill>
                  <a:srgbClr val="009900"/>
                </a:solidFill>
                <a:latin typeface="宋体"/>
                <a:ea typeface="宋体"/>
              </a:rPr>
              <a:t>均匀</a:t>
            </a:r>
            <a:r>
              <a:rPr kumimoji="1" lang="zh-CN" altLang="en-US" sz="2800" dirty="0">
                <a:solidFill>
                  <a:srgbClr val="3333FF"/>
                </a:solidFill>
                <a:latin typeface="宋体" panose="02010600030101010101" pitchFamily="2" charset="-122"/>
              </a:rPr>
              <a:t>导体线框，在均匀磁场</a:t>
            </a:r>
            <a:r>
              <a:rPr kumimoji="1" lang="en-US" altLang="zh-CN" sz="2800" i="1" dirty="0">
                <a:solidFill>
                  <a:srgbClr val="FF0000"/>
                </a:solidFill>
              </a:rPr>
              <a:t>B</a:t>
            </a:r>
            <a:r>
              <a:rPr kumimoji="1" lang="zh-CN" altLang="en-US" sz="2800" dirty="0">
                <a:solidFill>
                  <a:srgbClr val="3333FF"/>
                </a:solidFill>
                <a:latin typeface="宋体" panose="02010600030101010101" pitchFamily="2" charset="-122"/>
              </a:rPr>
              <a:t>中，线框绕</a:t>
            </a:r>
            <a:r>
              <a:rPr kumimoji="1" lang="en-US" altLang="zh-CN" sz="2800" dirty="0" err="1">
                <a:solidFill>
                  <a:srgbClr val="3333FF"/>
                </a:solidFill>
                <a:latin typeface="宋体" panose="02010600030101010101" pitchFamily="2" charset="-122"/>
              </a:rPr>
              <a:t>oo</a:t>
            </a:r>
            <a:r>
              <a:rPr kumimoji="1" lang="en-US" altLang="zh-CN" sz="2800" dirty="0">
                <a:solidFill>
                  <a:srgbClr val="3333FF"/>
                </a:solidFill>
                <a:latin typeface="宋体" panose="02010600030101010101" pitchFamily="2" charset="-122"/>
                <a:cs typeface="Times New Roman" panose="02020603050405020304" pitchFamily="18" charset="0"/>
              </a:rPr>
              <a:t>´</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轴以</a:t>
            </a:r>
            <a:r>
              <a:rPr kumimoji="1" lang="el-GR" altLang="zh-CN" sz="2800" i="1" dirty="0">
                <a:solidFill>
                  <a:srgbClr val="FF0000"/>
                </a:solidFill>
              </a:rPr>
              <a:t>ω</a:t>
            </a:r>
            <a:r>
              <a:rPr kumimoji="1" lang="en-US" altLang="zh-CN" sz="2800" i="1" dirty="0">
                <a:solidFill>
                  <a:srgbClr val="3333FF"/>
                </a:solidFill>
              </a:rPr>
              <a:t> </a:t>
            </a:r>
            <a:r>
              <a:rPr kumimoji="1" lang="zh-CN" altLang="en-US" sz="2800" dirty="0">
                <a:solidFill>
                  <a:srgbClr val="3333FF"/>
                </a:solidFill>
                <a:latin typeface="宋体" panose="02010600030101010101" pitchFamily="2" charset="-122"/>
              </a:rPr>
              <a:t>转动，</a:t>
            </a:r>
            <a:r>
              <a:rPr kumimoji="1" lang="en-US" altLang="zh-CN" sz="2800" dirty="0" err="1">
                <a:solidFill>
                  <a:srgbClr val="FF0000"/>
                </a:solidFill>
              </a:rPr>
              <a:t>ob</a:t>
            </a:r>
            <a:r>
              <a:rPr kumimoji="1" lang="en-US" altLang="zh-CN" sz="2800" dirty="0">
                <a:solidFill>
                  <a:srgbClr val="FF0000"/>
                </a:solidFill>
                <a:latin typeface="宋体" panose="02010600030101010101" pitchFamily="2" charset="-122"/>
              </a:rPr>
              <a:t>=3o</a:t>
            </a:r>
            <a:r>
              <a:rPr kumimoji="1" lang="en-US" altLang="zh-CN" sz="2800" dirty="0">
                <a:solidFill>
                  <a:srgbClr val="FF0000"/>
                </a:solidFill>
              </a:rPr>
              <a:t>a</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，如图瞬间</a:t>
            </a:r>
            <a:r>
              <a:rPr lang="en-US" altLang="zh-CN" sz="2800" dirty="0">
                <a:solidFill>
                  <a:srgbClr val="FF0000"/>
                </a:solidFill>
                <a:latin typeface="Calibri" panose="020F0502020204030204" pitchFamily="34" charset="0"/>
              </a:rPr>
              <a:t>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         =_____,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a:t>
            </a:r>
            <a:r>
              <a:rPr lang="zh-CN" altLang="en-US" sz="2800" dirty="0">
                <a:solidFill>
                  <a:srgbClr val="009900"/>
                </a:solidFill>
                <a:latin typeface="Calibri" panose="020F0502020204030204" pitchFamily="34" charset="0"/>
              </a:rPr>
              <a:t>。</a:t>
            </a:r>
            <a:endParaRPr kumimoji="1" lang="zh-CN" altLang="en-US" sz="2800" dirty="0">
              <a:solidFill>
                <a:srgbClr val="009900"/>
              </a:solidFill>
              <a:latin typeface="宋体" panose="02010600030101010101" pitchFamily="2" charset="-122"/>
            </a:endParaRPr>
          </a:p>
        </p:txBody>
      </p:sp>
      <p:graphicFrame>
        <p:nvGraphicFramePr>
          <p:cNvPr id="3" name="Object 18"/>
          <p:cNvGraphicFramePr>
            <a:graphicFrameLocks noChangeAspect="1"/>
          </p:cNvGraphicFramePr>
          <p:nvPr>
            <p:extLst>
              <p:ext uri="{D42A27DB-BD31-4B8C-83A1-F6EECF244321}">
                <p14:modId xmlns:p14="http://schemas.microsoft.com/office/powerpoint/2010/main" val="4242193561"/>
              </p:ext>
            </p:extLst>
          </p:nvPr>
        </p:nvGraphicFramePr>
        <p:xfrm>
          <a:off x="7269963" y="962126"/>
          <a:ext cx="1325562" cy="579437"/>
        </p:xfrm>
        <a:graphic>
          <a:graphicData uri="http://schemas.openxmlformats.org/presentationml/2006/ole">
            <mc:AlternateContent xmlns:mc="http://schemas.openxmlformats.org/markup-compatibility/2006">
              <mc:Choice xmlns:v="urn:schemas-microsoft-com:vml" Requires="v">
                <p:oleObj spid="_x0000_s310195" name="Equation" r:id="rId3" imgW="431640" imgH="228600" progId="Equation.DSMT4">
                  <p:embed/>
                </p:oleObj>
              </mc:Choice>
              <mc:Fallback>
                <p:oleObj name="Equation" r:id="rId3" imgW="431640" imgH="228600" progId="Equation.DSMT4">
                  <p:embed/>
                  <p:pic>
                    <p:nvPicPr>
                      <p:cNvPr id="3" name="Object 18"/>
                      <p:cNvPicPr>
                        <a:picLocks noChangeAspect="1" noChangeArrowheads="1"/>
                      </p:cNvPicPr>
                      <p:nvPr/>
                    </p:nvPicPr>
                    <p:blipFill>
                      <a:blip r:embed="rId4"/>
                      <a:srcRect/>
                      <a:stretch>
                        <a:fillRect/>
                      </a:stretch>
                    </p:blipFill>
                    <p:spPr bwMode="auto">
                      <a:xfrm>
                        <a:off x="7269963" y="962126"/>
                        <a:ext cx="1325562" cy="579437"/>
                      </a:xfrm>
                      <a:prstGeom prst="rect">
                        <a:avLst/>
                      </a:prstGeom>
                      <a:noFill/>
                      <a:ln>
                        <a:noFill/>
                      </a:ln>
                      <a:effectLs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60287632"/>
              </p:ext>
            </p:extLst>
          </p:nvPr>
        </p:nvGraphicFramePr>
        <p:xfrm>
          <a:off x="3527902" y="762440"/>
          <a:ext cx="708340" cy="796883"/>
        </p:xfrm>
        <a:graphic>
          <a:graphicData uri="http://schemas.openxmlformats.org/presentationml/2006/ole">
            <mc:AlternateContent xmlns:mc="http://schemas.openxmlformats.org/markup-compatibility/2006">
              <mc:Choice xmlns:v="urn:schemas-microsoft-com:vml" Requires="v">
                <p:oleObj spid="_x0000_s310196" name="公式" r:id="rId5" imgW="203040" imgH="228600" progId="Equation.3">
                  <p:embed/>
                </p:oleObj>
              </mc:Choice>
              <mc:Fallback>
                <p:oleObj name="公式" r:id="rId5" imgW="203040" imgH="228600" progId="Equation.3">
                  <p:embed/>
                  <p:pic>
                    <p:nvPicPr>
                      <p:cNvPr id="4" name="对象 3"/>
                      <p:cNvPicPr/>
                      <p:nvPr/>
                    </p:nvPicPr>
                    <p:blipFill>
                      <a:blip r:embed="rId6"/>
                      <a:stretch>
                        <a:fillRect/>
                      </a:stretch>
                    </p:blipFill>
                    <p:spPr>
                      <a:xfrm>
                        <a:off x="3527902" y="762440"/>
                        <a:ext cx="708340" cy="79688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40954761"/>
              </p:ext>
            </p:extLst>
          </p:nvPr>
        </p:nvGraphicFramePr>
        <p:xfrm>
          <a:off x="5374906" y="948626"/>
          <a:ext cx="535254" cy="602161"/>
        </p:xfrm>
        <a:graphic>
          <a:graphicData uri="http://schemas.openxmlformats.org/presentationml/2006/ole">
            <mc:AlternateContent xmlns:mc="http://schemas.openxmlformats.org/markup-compatibility/2006">
              <mc:Choice xmlns:v="urn:schemas-microsoft-com:vml" Requires="v">
                <p:oleObj spid="_x0000_s310197" name="公式" r:id="rId7" imgW="203040" imgH="228600" progId="Equation.3">
                  <p:embed/>
                </p:oleObj>
              </mc:Choice>
              <mc:Fallback>
                <p:oleObj name="公式" r:id="rId7" imgW="203040" imgH="228600" progId="Equation.3">
                  <p:embed/>
                  <p:pic>
                    <p:nvPicPr>
                      <p:cNvPr id="5" name="对象 4"/>
                      <p:cNvPicPr/>
                      <p:nvPr/>
                    </p:nvPicPr>
                    <p:blipFill>
                      <a:blip r:embed="rId8"/>
                      <a:stretch>
                        <a:fillRect/>
                      </a:stretch>
                    </p:blipFill>
                    <p:spPr>
                      <a:xfrm>
                        <a:off x="5374906" y="948626"/>
                        <a:ext cx="535254" cy="602161"/>
                      </a:xfrm>
                      <a:prstGeom prst="rect">
                        <a:avLst/>
                      </a:prstGeom>
                    </p:spPr>
                  </p:pic>
                </p:oleObj>
              </mc:Fallback>
            </mc:AlternateContent>
          </a:graphicData>
        </a:graphic>
      </p:graphicFrame>
      <p:grpSp>
        <p:nvGrpSpPr>
          <p:cNvPr id="6" name="Group 8"/>
          <p:cNvGrpSpPr>
            <a:grpSpLocks/>
          </p:cNvGrpSpPr>
          <p:nvPr/>
        </p:nvGrpSpPr>
        <p:grpSpPr bwMode="auto">
          <a:xfrm>
            <a:off x="6712132" y="1403585"/>
            <a:ext cx="3092449" cy="3276600"/>
            <a:chOff x="3787" y="1296"/>
            <a:chExt cx="1948" cy="2064"/>
          </a:xfrm>
        </p:grpSpPr>
        <p:sp>
          <p:nvSpPr>
            <p:cNvPr id="7"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1"/>
            <p:cNvSpPr>
              <a:spLocks noChangeShapeType="1"/>
            </p:cNvSpPr>
            <p:nvPr/>
          </p:nvSpPr>
          <p:spPr bwMode="auto">
            <a:xfrm>
              <a:off x="3936" y="176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6"/>
            <p:cNvSpPr>
              <a:spLocks noChangeShapeType="1"/>
            </p:cNvSpPr>
            <p:nvPr/>
          </p:nvSpPr>
          <p:spPr bwMode="auto">
            <a:xfrm>
              <a:off x="5346" y="1907"/>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7"/>
            <p:cNvSpPr>
              <a:spLocks noChangeShapeType="1"/>
            </p:cNvSpPr>
            <p:nvPr/>
          </p:nvSpPr>
          <p:spPr bwMode="auto">
            <a:xfrm flipV="1">
              <a:off x="4086" y="1914"/>
              <a:ext cx="1266" cy="1"/>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8"/>
            <p:cNvSpPr>
              <a:spLocks noChangeShapeType="1"/>
            </p:cNvSpPr>
            <p:nvPr/>
          </p:nvSpPr>
          <p:spPr bwMode="auto">
            <a:xfrm>
              <a:off x="4080" y="2866"/>
              <a:ext cx="1266"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9"/>
            <p:cNvSpPr>
              <a:spLocks noChangeShapeType="1"/>
            </p:cNvSpPr>
            <p:nvPr/>
          </p:nvSpPr>
          <p:spPr bwMode="auto">
            <a:xfrm>
              <a:off x="3936" y="1999"/>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 name="Object 26"/>
            <p:cNvGraphicFramePr>
              <a:graphicFrameLocks noChangeAspect="1"/>
            </p:cNvGraphicFramePr>
            <p:nvPr>
              <p:extLst>
                <p:ext uri="{D42A27DB-BD31-4B8C-83A1-F6EECF244321}">
                  <p14:modId xmlns:p14="http://schemas.microsoft.com/office/powerpoint/2010/main" val="2120751682"/>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10198" name="公式" r:id="rId9" imgW="152280" imgH="203040" progId="Equation.3">
                    <p:embed/>
                  </p:oleObj>
                </mc:Choice>
                <mc:Fallback>
                  <p:oleObj name="公式" r:id="rId9" imgW="152280" imgH="203040" progId="Equation.3">
                    <p:embed/>
                    <p:pic>
                      <p:nvPicPr>
                        <p:cNvPr id="21" name="Object 26"/>
                        <p:cNvPicPr preferRelativeResize="0">
                          <a:picLocks noChangeAspect="1" noChangeArrowheads="1"/>
                        </p:cNvPicPr>
                        <p:nvPr/>
                      </p:nvPicPr>
                      <p:blipFill>
                        <a:blip r:embed="rId10"/>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7"/>
            <p:cNvGraphicFramePr>
              <a:graphicFrameLocks noChangeAspect="1"/>
            </p:cNvGraphicFramePr>
            <p:nvPr>
              <p:extLst>
                <p:ext uri="{D42A27DB-BD31-4B8C-83A1-F6EECF244321}">
                  <p14:modId xmlns:p14="http://schemas.microsoft.com/office/powerpoint/2010/main" val="1544480223"/>
                </p:ext>
              </p:extLst>
            </p:nvPr>
          </p:nvGraphicFramePr>
          <p:xfrm>
            <a:off x="3787" y="1730"/>
            <a:ext cx="263" cy="288"/>
          </p:xfrm>
          <a:graphic>
            <a:graphicData uri="http://schemas.openxmlformats.org/presentationml/2006/ole">
              <mc:AlternateContent xmlns:mc="http://schemas.openxmlformats.org/markup-compatibility/2006">
                <mc:Choice xmlns:v="urn:schemas-microsoft-com:vml" Requires="v">
                  <p:oleObj spid="_x0000_s310199" name="Equation" r:id="rId11" imgW="126720" imgH="139680" progId="Equation.3">
                    <p:embed/>
                  </p:oleObj>
                </mc:Choice>
                <mc:Fallback>
                  <p:oleObj name="Equation" r:id="rId11" imgW="126720" imgH="139680" progId="Equation.3">
                    <p:embed/>
                    <p:pic>
                      <p:nvPicPr>
                        <p:cNvPr id="22" name="Object 27"/>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7" y="1730"/>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8"/>
            <p:cNvGraphicFramePr>
              <a:graphicFrameLocks noChangeAspect="1"/>
            </p:cNvGraphicFramePr>
            <p:nvPr>
              <p:extLst>
                <p:ext uri="{D42A27DB-BD31-4B8C-83A1-F6EECF244321}">
                  <p14:modId xmlns:p14="http://schemas.microsoft.com/office/powerpoint/2010/main" val="3008877006"/>
                </p:ext>
              </p:extLst>
            </p:nvPr>
          </p:nvGraphicFramePr>
          <p:xfrm>
            <a:off x="5472" y="1629"/>
            <a:ext cx="263" cy="367"/>
          </p:xfrm>
          <a:graphic>
            <a:graphicData uri="http://schemas.openxmlformats.org/presentationml/2006/ole">
              <mc:AlternateContent xmlns:mc="http://schemas.openxmlformats.org/markup-compatibility/2006">
                <mc:Choice xmlns:v="urn:schemas-microsoft-com:vml" Requires="v">
                  <p:oleObj spid="_x0000_s310200" name="Equation" r:id="rId13" imgW="126720" imgH="177480" progId="Equation.3">
                    <p:embed/>
                  </p:oleObj>
                </mc:Choice>
                <mc:Fallback>
                  <p:oleObj name="Equation" r:id="rId13" imgW="126720" imgH="177480" progId="Equation.3">
                    <p:embed/>
                    <p:pic>
                      <p:nvPicPr>
                        <p:cNvPr id="23" name="Object 2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2" y="1629"/>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9"/>
            <p:cNvGraphicFramePr>
              <a:graphicFrameLocks noChangeAspect="1"/>
            </p:cNvGraphicFramePr>
            <p:nvPr>
              <p:extLst>
                <p:ext uri="{D42A27DB-BD31-4B8C-83A1-F6EECF244321}">
                  <p14:modId xmlns:p14="http://schemas.microsoft.com/office/powerpoint/2010/main" val="3365152135"/>
                </p:ext>
              </p:extLst>
            </p:nvPr>
          </p:nvGraphicFramePr>
          <p:xfrm>
            <a:off x="5298" y="2921"/>
            <a:ext cx="236" cy="289"/>
          </p:xfrm>
          <a:graphic>
            <a:graphicData uri="http://schemas.openxmlformats.org/presentationml/2006/ole">
              <mc:AlternateContent xmlns:mc="http://schemas.openxmlformats.org/markup-compatibility/2006">
                <mc:Choice xmlns:v="urn:schemas-microsoft-com:vml" Requires="v">
                  <p:oleObj spid="_x0000_s310201" name="Equation" r:id="rId15" imgW="114120" imgH="139680" progId="Equation.3">
                    <p:embed/>
                  </p:oleObj>
                </mc:Choice>
                <mc:Fallback>
                  <p:oleObj name="Equation" r:id="rId15" imgW="114120" imgH="139680" progId="Equation.3">
                    <p:embed/>
                    <p:pic>
                      <p:nvPicPr>
                        <p:cNvPr id="24" name="Object 29"/>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98" y="2921"/>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0"/>
            <p:cNvGraphicFramePr>
              <a:graphicFrameLocks noChangeAspect="1"/>
            </p:cNvGraphicFramePr>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10202" name="Equation" r:id="rId17" imgW="139680" imgH="177480" progId="Equation.3">
                    <p:embed/>
                  </p:oleObj>
                </mc:Choice>
                <mc:Fallback>
                  <p:oleObj name="Equation" r:id="rId17" imgW="139680" imgH="177480" progId="Equation.3">
                    <p:embed/>
                    <p:pic>
                      <p:nvPicPr>
                        <p:cNvPr id="25" name="Object 30"/>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10203" name="Equation" r:id="rId19" imgW="126720" imgH="139680" progId="Equation.3">
                    <p:embed/>
                  </p:oleObj>
                </mc:Choice>
                <mc:Fallback>
                  <p:oleObj name="Equation" r:id="rId19" imgW="126720" imgH="139680" progId="Equation.3">
                    <p:embed/>
                    <p:pic>
                      <p:nvPicPr>
                        <p:cNvPr id="26" name="Object 33"/>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10204" name="Equation" r:id="rId21" imgW="152280" imgH="177480" progId="Equation.3">
                    <p:embed/>
                  </p:oleObj>
                </mc:Choice>
                <mc:Fallback>
                  <p:oleObj name="Equation" r:id="rId21" imgW="152280" imgH="177480" progId="Equation.3">
                    <p:embed/>
                    <p:pic>
                      <p:nvPicPr>
                        <p:cNvPr id="27" name="Object 34"/>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10205" name="Equation" r:id="rId23" imgW="152280" imgH="139680" progId="Equation.3">
                    <p:embed/>
                  </p:oleObj>
                </mc:Choice>
                <mc:Fallback>
                  <p:oleObj name="Equation" r:id="rId23" imgW="152280" imgH="139680" progId="Equation.3">
                    <p:embed/>
                    <p:pic>
                      <p:nvPicPr>
                        <p:cNvPr id="28" name="Object 35"/>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 name="Text Box 12"/>
          <p:cNvSpPr txBox="1">
            <a:spLocks noChangeArrowheads="1"/>
          </p:cNvSpPr>
          <p:nvPr/>
        </p:nvSpPr>
        <p:spPr bwMode="auto">
          <a:xfrm>
            <a:off x="1875044" y="1559993"/>
            <a:ext cx="44953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i="1" dirty="0">
                <a:solidFill>
                  <a:srgbClr val="009900"/>
                </a:solidFill>
              </a:rPr>
              <a:t>ab</a:t>
            </a:r>
            <a:r>
              <a:rPr kumimoji="1" lang="zh-CN" altLang="en-US" sz="2800" dirty="0">
                <a:solidFill>
                  <a:srgbClr val="009900"/>
                </a:solidFill>
                <a:latin typeface="宋体" panose="02010600030101010101" pitchFamily="2" charset="-122"/>
              </a:rPr>
              <a:t>和</a:t>
            </a:r>
            <a:r>
              <a:rPr kumimoji="1" lang="en-US" altLang="zh-CN" sz="2800" i="1" dirty="0">
                <a:solidFill>
                  <a:srgbClr val="009900"/>
                </a:solidFill>
              </a:rPr>
              <a:t>c</a:t>
            </a:r>
            <a:r>
              <a:rPr kumimoji="1" lang="zh-CN" altLang="en-US" sz="2800" dirty="0">
                <a:solidFill>
                  <a:srgbClr val="009900"/>
                </a:solidFill>
                <a:latin typeface="宋体" panose="02010600030101010101" pitchFamily="2" charset="-122"/>
              </a:rPr>
              <a:t>导线没有</a:t>
            </a:r>
            <a:r>
              <a:rPr lang="zh-CN" altLang="en-US" sz="2800" dirty="0">
                <a:solidFill>
                  <a:srgbClr val="009900"/>
                </a:solidFill>
                <a:latin typeface="Calibri" panose="020F0502020204030204" pitchFamily="34" charset="0"/>
              </a:rPr>
              <a:t>切割磁力线，其</a:t>
            </a:r>
            <a:r>
              <a:rPr kumimoji="1" lang="zh-CN" altLang="en-US" sz="2800" dirty="0">
                <a:solidFill>
                  <a:srgbClr val="009900"/>
                </a:solidFill>
                <a:latin typeface="宋体" panose="02010600030101010101" pitchFamily="2" charset="-122"/>
              </a:rPr>
              <a:t>动生电动势为零</a:t>
            </a:r>
          </a:p>
        </p:txBody>
      </p:sp>
      <p:sp>
        <p:nvSpPr>
          <p:cNvPr id="29" name="Text Box 34"/>
          <p:cNvSpPr txBox="1">
            <a:spLocks noChangeArrowheads="1"/>
          </p:cNvSpPr>
          <p:nvPr/>
        </p:nvSpPr>
        <p:spPr bwMode="auto">
          <a:xfrm rot="2700000">
            <a:off x="9213236" y="2850504"/>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30" name="Object 18"/>
          <p:cNvGraphicFramePr>
            <a:graphicFrameLocks noChangeAspect="1"/>
          </p:cNvGraphicFramePr>
          <p:nvPr>
            <p:extLst>
              <p:ext uri="{D42A27DB-BD31-4B8C-83A1-F6EECF244321}">
                <p14:modId xmlns:p14="http://schemas.microsoft.com/office/powerpoint/2010/main" val="666193234"/>
              </p:ext>
            </p:extLst>
          </p:nvPr>
        </p:nvGraphicFramePr>
        <p:xfrm>
          <a:off x="9698742" y="2822810"/>
          <a:ext cx="428625" cy="539750"/>
        </p:xfrm>
        <a:graphic>
          <a:graphicData uri="http://schemas.openxmlformats.org/presentationml/2006/ole">
            <mc:AlternateContent xmlns:mc="http://schemas.openxmlformats.org/markup-compatibility/2006">
              <mc:Choice xmlns:v="urn:schemas-microsoft-com:vml" Requires="v">
                <p:oleObj spid="_x0000_s310206" name="公式" r:id="rId25" imgW="126720" imgH="177480" progId="Equation.3">
                  <p:embed/>
                </p:oleObj>
              </mc:Choice>
              <mc:Fallback>
                <p:oleObj name="公式" r:id="rId25" imgW="126720" imgH="177480" progId="Equation.3">
                  <p:embed/>
                  <p:pic>
                    <p:nvPicPr>
                      <p:cNvPr id="32" name="Object 18"/>
                      <p:cNvPicPr>
                        <a:picLocks noChangeAspect="1" noChangeArrowheads="1"/>
                      </p:cNvPicPr>
                      <p:nvPr/>
                    </p:nvPicPr>
                    <p:blipFill>
                      <a:blip r:embed="rId26"/>
                      <a:srcRect/>
                      <a:stretch>
                        <a:fillRect/>
                      </a:stretch>
                    </p:blipFill>
                    <p:spPr bwMode="auto">
                      <a:xfrm>
                        <a:off x="9698742" y="2822810"/>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25"/>
          <p:cNvSpPr>
            <a:spLocks noChangeShapeType="1"/>
          </p:cNvSpPr>
          <p:nvPr/>
        </p:nvSpPr>
        <p:spPr bwMode="auto">
          <a:xfrm>
            <a:off x="9949803" y="3283537"/>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18"/>
          <p:cNvGraphicFramePr>
            <a:graphicFrameLocks noChangeAspect="1"/>
          </p:cNvGraphicFramePr>
          <p:nvPr>
            <p:extLst>
              <p:ext uri="{D42A27DB-BD31-4B8C-83A1-F6EECF244321}">
                <p14:modId xmlns:p14="http://schemas.microsoft.com/office/powerpoint/2010/main" val="2419702475"/>
              </p:ext>
            </p:extLst>
          </p:nvPr>
        </p:nvGraphicFramePr>
        <p:xfrm>
          <a:off x="9411914" y="4017290"/>
          <a:ext cx="1157288" cy="655637"/>
        </p:xfrm>
        <a:graphic>
          <a:graphicData uri="http://schemas.openxmlformats.org/presentationml/2006/ole">
            <mc:AlternateContent xmlns:mc="http://schemas.openxmlformats.org/markup-compatibility/2006">
              <mc:Choice xmlns:v="urn:schemas-microsoft-com:vml" Requires="v">
                <p:oleObj spid="_x0000_s310207" name="公式" r:id="rId27" imgW="342720" imgH="215640" progId="Equation.3">
                  <p:embed/>
                </p:oleObj>
              </mc:Choice>
              <mc:Fallback>
                <p:oleObj name="公式" r:id="rId27" imgW="342720" imgH="215640" progId="Equation.3">
                  <p:embed/>
                  <p:pic>
                    <p:nvPicPr>
                      <p:cNvPr id="34" name="Object 18"/>
                      <p:cNvPicPr>
                        <a:picLocks noChangeAspect="1" noChangeArrowheads="1"/>
                      </p:cNvPicPr>
                      <p:nvPr/>
                    </p:nvPicPr>
                    <p:blipFill>
                      <a:blip r:embed="rId28"/>
                      <a:srcRect/>
                      <a:stretch>
                        <a:fillRect/>
                      </a:stretch>
                    </p:blipFill>
                    <p:spPr bwMode="auto">
                      <a:xfrm>
                        <a:off x="9411914" y="4017290"/>
                        <a:ext cx="1157288" cy="655637"/>
                      </a:xfrm>
                      <a:prstGeom prst="rect">
                        <a:avLst/>
                      </a:prstGeom>
                      <a:noFill/>
                      <a:ln>
                        <a:noFill/>
                      </a:ln>
                      <a:effectLst/>
                      <a:extLst/>
                    </p:spPr>
                  </p:pic>
                </p:oleObj>
              </mc:Fallback>
            </mc:AlternateContent>
          </a:graphicData>
        </a:graphic>
      </p:graphicFrame>
      <p:graphicFrame>
        <p:nvGraphicFramePr>
          <p:cNvPr id="33" name="Object 4"/>
          <p:cNvGraphicFramePr>
            <a:graphicFrameLocks noChangeAspect="1"/>
          </p:cNvGraphicFramePr>
          <p:nvPr>
            <p:extLst>
              <p:ext uri="{D42A27DB-BD31-4B8C-83A1-F6EECF244321}">
                <p14:modId xmlns:p14="http://schemas.microsoft.com/office/powerpoint/2010/main" val="4161267466"/>
              </p:ext>
            </p:extLst>
          </p:nvPr>
        </p:nvGraphicFramePr>
        <p:xfrm>
          <a:off x="1925638" y="2414589"/>
          <a:ext cx="2139950" cy="655637"/>
        </p:xfrm>
        <a:graphic>
          <a:graphicData uri="http://schemas.openxmlformats.org/presentationml/2006/ole">
            <mc:AlternateContent xmlns:mc="http://schemas.openxmlformats.org/markup-compatibility/2006">
              <mc:Choice xmlns:v="urn:schemas-microsoft-com:vml" Requires="v">
                <p:oleObj spid="_x0000_s310208" name="Equation" r:id="rId29" imgW="825480" imgH="253800" progId="Equation.DSMT4">
                  <p:embed/>
                </p:oleObj>
              </mc:Choice>
              <mc:Fallback>
                <p:oleObj name="Equation" r:id="rId29" imgW="825480" imgH="253800" progId="Equation.DSMT4">
                  <p:embed/>
                  <p:pic>
                    <p:nvPicPr>
                      <p:cNvPr id="35" name="Object 4"/>
                      <p:cNvPicPr preferRelativeResize="0">
                        <a:picLocks noChangeAspect="1" noChangeArrowheads="1"/>
                      </p:cNvPicPr>
                      <p:nvPr/>
                    </p:nvPicPr>
                    <p:blipFill>
                      <a:blip r:embed="rId30"/>
                      <a:srcRect/>
                      <a:stretch>
                        <a:fillRect/>
                      </a:stretch>
                    </p:blipFill>
                    <p:spPr bwMode="auto">
                      <a:xfrm>
                        <a:off x="1925638" y="2414589"/>
                        <a:ext cx="2139950" cy="655637"/>
                      </a:xfrm>
                      <a:prstGeom prst="rect">
                        <a:avLst/>
                      </a:prstGeom>
                      <a:noFill/>
                      <a:ln>
                        <a:noFill/>
                      </a:ln>
                      <a:effectLst/>
                      <a:extLst/>
                    </p:spPr>
                  </p:pic>
                </p:oleObj>
              </mc:Fallback>
            </mc:AlternateContent>
          </a:graphicData>
        </a:graphic>
      </p:graphicFrame>
      <p:sp>
        <p:nvSpPr>
          <p:cNvPr id="34" name="Line 25"/>
          <p:cNvSpPr>
            <a:spLocks noChangeShapeType="1"/>
          </p:cNvSpPr>
          <p:nvPr/>
        </p:nvSpPr>
        <p:spPr bwMode="auto">
          <a:xfrm>
            <a:off x="9196569" y="2615017"/>
            <a:ext cx="0" cy="477668"/>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35" name="Group 153"/>
          <p:cNvGrpSpPr>
            <a:grpSpLocks/>
          </p:cNvGrpSpPr>
          <p:nvPr/>
        </p:nvGrpSpPr>
        <p:grpSpPr bwMode="auto">
          <a:xfrm>
            <a:off x="6709380" y="2995023"/>
            <a:ext cx="228600" cy="228600"/>
            <a:chOff x="2784" y="1872"/>
            <a:chExt cx="144" cy="144"/>
          </a:xfrm>
        </p:grpSpPr>
        <p:sp>
          <p:nvSpPr>
            <p:cNvPr id="36"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7"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38" name="Object 18"/>
          <p:cNvGraphicFramePr>
            <a:graphicFrameLocks noChangeAspect="1"/>
          </p:cNvGraphicFramePr>
          <p:nvPr>
            <p:extLst>
              <p:ext uri="{D42A27DB-BD31-4B8C-83A1-F6EECF244321}">
                <p14:modId xmlns:p14="http://schemas.microsoft.com/office/powerpoint/2010/main" val="915134517"/>
              </p:ext>
            </p:extLst>
          </p:nvPr>
        </p:nvGraphicFramePr>
        <p:xfrm>
          <a:off x="6320021" y="2664509"/>
          <a:ext cx="428625" cy="539750"/>
        </p:xfrm>
        <a:graphic>
          <a:graphicData uri="http://schemas.openxmlformats.org/presentationml/2006/ole">
            <mc:AlternateContent xmlns:mc="http://schemas.openxmlformats.org/markup-compatibility/2006">
              <mc:Choice xmlns:v="urn:schemas-microsoft-com:vml" Requires="v">
                <p:oleObj spid="_x0000_s310209" name="公式" r:id="rId31" imgW="126720" imgH="177480" progId="Equation.3">
                  <p:embed/>
                </p:oleObj>
              </mc:Choice>
              <mc:Fallback>
                <p:oleObj name="公式" r:id="rId31" imgW="126720" imgH="177480" progId="Equation.3">
                  <p:embed/>
                  <p:pic>
                    <p:nvPicPr>
                      <p:cNvPr id="40" name="Object 18"/>
                      <p:cNvPicPr>
                        <a:picLocks noChangeAspect="1" noChangeArrowheads="1"/>
                      </p:cNvPicPr>
                      <p:nvPr/>
                    </p:nvPicPr>
                    <p:blipFill>
                      <a:blip r:embed="rId32"/>
                      <a:srcRect/>
                      <a:stretch>
                        <a:fillRect/>
                      </a:stretch>
                    </p:blipFill>
                    <p:spPr bwMode="auto">
                      <a:xfrm>
                        <a:off x="6320021" y="2664509"/>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25"/>
          <p:cNvSpPr>
            <a:spLocks noChangeShapeType="1"/>
          </p:cNvSpPr>
          <p:nvPr/>
        </p:nvSpPr>
        <p:spPr bwMode="auto">
          <a:xfrm flipV="1">
            <a:off x="6520266" y="3283537"/>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0" name="Object 18"/>
          <p:cNvGraphicFramePr>
            <a:graphicFrameLocks noChangeAspect="1"/>
          </p:cNvGraphicFramePr>
          <p:nvPr>
            <p:extLst>
              <p:ext uri="{D42A27DB-BD31-4B8C-83A1-F6EECF244321}">
                <p14:modId xmlns:p14="http://schemas.microsoft.com/office/powerpoint/2010/main" val="1467398954"/>
              </p:ext>
            </p:extLst>
          </p:nvPr>
        </p:nvGraphicFramePr>
        <p:xfrm>
          <a:off x="5502677" y="3960955"/>
          <a:ext cx="1157288" cy="655637"/>
        </p:xfrm>
        <a:graphic>
          <a:graphicData uri="http://schemas.openxmlformats.org/presentationml/2006/ole">
            <mc:AlternateContent xmlns:mc="http://schemas.openxmlformats.org/markup-compatibility/2006">
              <mc:Choice xmlns:v="urn:schemas-microsoft-com:vml" Requires="v">
                <p:oleObj spid="_x0000_s310210" name="公式" r:id="rId33" imgW="342720" imgH="215640" progId="Equation.3">
                  <p:embed/>
                </p:oleObj>
              </mc:Choice>
              <mc:Fallback>
                <p:oleObj name="公式" r:id="rId33" imgW="342720" imgH="215640" progId="Equation.3">
                  <p:embed/>
                  <p:pic>
                    <p:nvPicPr>
                      <p:cNvPr id="42" name="Object 18"/>
                      <p:cNvPicPr>
                        <a:picLocks noChangeAspect="1" noChangeArrowheads="1"/>
                      </p:cNvPicPr>
                      <p:nvPr/>
                    </p:nvPicPr>
                    <p:blipFill>
                      <a:blip r:embed="rId34"/>
                      <a:srcRect/>
                      <a:stretch>
                        <a:fillRect/>
                      </a:stretch>
                    </p:blipFill>
                    <p:spPr bwMode="auto">
                      <a:xfrm>
                        <a:off x="5502677" y="3960955"/>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4"/>
          <p:cNvGraphicFramePr>
            <a:graphicFrameLocks noChangeAspect="1"/>
          </p:cNvGraphicFramePr>
          <p:nvPr>
            <p:extLst>
              <p:ext uri="{D42A27DB-BD31-4B8C-83A1-F6EECF244321}">
                <p14:modId xmlns:p14="http://schemas.microsoft.com/office/powerpoint/2010/main" val="2763121640"/>
              </p:ext>
            </p:extLst>
          </p:nvPr>
        </p:nvGraphicFramePr>
        <p:xfrm>
          <a:off x="4303713" y="2397125"/>
          <a:ext cx="2082800" cy="679450"/>
        </p:xfrm>
        <a:graphic>
          <a:graphicData uri="http://schemas.openxmlformats.org/presentationml/2006/ole">
            <mc:AlternateContent xmlns:mc="http://schemas.openxmlformats.org/markup-compatibility/2006">
              <mc:Choice xmlns:v="urn:schemas-microsoft-com:vml" Requires="v">
                <p:oleObj spid="_x0000_s310211" name="Equation" r:id="rId35" imgW="774360" imgH="253800" progId="Equation.DSMT4">
                  <p:embed/>
                </p:oleObj>
              </mc:Choice>
              <mc:Fallback>
                <p:oleObj name="Equation" r:id="rId35" imgW="774360" imgH="253800" progId="Equation.DSMT4">
                  <p:embed/>
                  <p:pic>
                    <p:nvPicPr>
                      <p:cNvPr id="43" name="Object 4"/>
                      <p:cNvPicPr preferRelativeResize="0">
                        <a:picLocks noChangeAspect="1" noChangeArrowheads="1"/>
                      </p:cNvPicPr>
                      <p:nvPr/>
                    </p:nvPicPr>
                    <p:blipFill>
                      <a:blip r:embed="rId36"/>
                      <a:srcRect/>
                      <a:stretch>
                        <a:fillRect/>
                      </a:stretch>
                    </p:blipFill>
                    <p:spPr bwMode="auto">
                      <a:xfrm>
                        <a:off x="4303713" y="2397125"/>
                        <a:ext cx="2082800" cy="679450"/>
                      </a:xfrm>
                      <a:prstGeom prst="rect">
                        <a:avLst/>
                      </a:prstGeom>
                      <a:noFill/>
                      <a:ln>
                        <a:noFill/>
                      </a:ln>
                      <a:effectLst/>
                      <a:extLst/>
                    </p:spPr>
                  </p:pic>
                </p:oleObj>
              </mc:Fallback>
            </mc:AlternateContent>
          </a:graphicData>
        </a:graphic>
      </p:graphicFrame>
      <p:sp>
        <p:nvSpPr>
          <p:cNvPr id="42" name="Line 24"/>
          <p:cNvSpPr>
            <a:spLocks noChangeShapeType="1"/>
          </p:cNvSpPr>
          <p:nvPr/>
        </p:nvSpPr>
        <p:spPr bwMode="auto">
          <a:xfrm flipV="1">
            <a:off x="7177269" y="2918056"/>
            <a:ext cx="0" cy="520701"/>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71" name="Group 25"/>
          <p:cNvGrpSpPr>
            <a:grpSpLocks/>
          </p:cNvGrpSpPr>
          <p:nvPr/>
        </p:nvGrpSpPr>
        <p:grpSpPr bwMode="auto">
          <a:xfrm>
            <a:off x="4357244" y="2706232"/>
            <a:ext cx="2079490" cy="1109833"/>
            <a:chOff x="1969" y="3600"/>
            <a:chExt cx="941" cy="580"/>
          </a:xfrm>
        </p:grpSpPr>
        <p:sp>
          <p:nvSpPr>
            <p:cNvPr id="72"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7"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78"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9"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80" name="Object 26"/>
          <p:cNvGraphicFramePr>
            <a:graphicFrameLocks noChangeAspect="1"/>
          </p:cNvGraphicFramePr>
          <p:nvPr>
            <p:extLst>
              <p:ext uri="{D42A27DB-BD31-4B8C-83A1-F6EECF244321}">
                <p14:modId xmlns:p14="http://schemas.microsoft.com/office/powerpoint/2010/main" val="3435611829"/>
              </p:ext>
            </p:extLst>
          </p:nvPr>
        </p:nvGraphicFramePr>
        <p:xfrm>
          <a:off x="4557022" y="4705955"/>
          <a:ext cx="114300" cy="215900"/>
        </p:xfrm>
        <a:graphic>
          <a:graphicData uri="http://schemas.openxmlformats.org/presentationml/2006/ole">
            <mc:AlternateContent xmlns:mc="http://schemas.openxmlformats.org/markup-compatibility/2006">
              <mc:Choice xmlns:v="urn:schemas-microsoft-com:vml" Requires="v">
                <p:oleObj spid="_x0000_s310212" name="公式" r:id="rId37" imgW="114151" imgH="215619" progId="Equation.3">
                  <p:embed/>
                </p:oleObj>
              </mc:Choice>
              <mc:Fallback>
                <p:oleObj name="公式" r:id="rId37" imgW="114151" imgH="215619" progId="Equation.3">
                  <p:embed/>
                  <p:pic>
                    <p:nvPicPr>
                      <p:cNvPr id="43" name="Object 2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557022" y="4705955"/>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矩形 80"/>
          <p:cNvSpPr/>
          <p:nvPr/>
        </p:nvSpPr>
        <p:spPr>
          <a:xfrm>
            <a:off x="2113962" y="3128974"/>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sp>
        <p:nvSpPr>
          <p:cNvPr id="82" name="Line 44"/>
          <p:cNvSpPr>
            <a:spLocks noChangeShapeType="1"/>
          </p:cNvSpPr>
          <p:nvPr/>
        </p:nvSpPr>
        <p:spPr bwMode="auto">
          <a:xfrm>
            <a:off x="2567493" y="3942160"/>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3" name="Line 44"/>
          <p:cNvSpPr>
            <a:spLocks noChangeShapeType="1"/>
          </p:cNvSpPr>
          <p:nvPr/>
        </p:nvSpPr>
        <p:spPr bwMode="auto">
          <a:xfrm>
            <a:off x="2555586" y="5539608"/>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4" name="Line 22"/>
          <p:cNvSpPr>
            <a:spLocks noChangeShapeType="1"/>
          </p:cNvSpPr>
          <p:nvPr/>
        </p:nvSpPr>
        <p:spPr bwMode="auto">
          <a:xfrm flipV="1">
            <a:off x="2567493" y="4870848"/>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5" name="Line 22"/>
          <p:cNvSpPr>
            <a:spLocks noChangeShapeType="1"/>
          </p:cNvSpPr>
          <p:nvPr/>
        </p:nvSpPr>
        <p:spPr bwMode="auto">
          <a:xfrm flipV="1">
            <a:off x="4210555" y="3923656"/>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6" name="Line 34"/>
          <p:cNvSpPr>
            <a:spLocks noChangeShapeType="1"/>
          </p:cNvSpPr>
          <p:nvPr/>
        </p:nvSpPr>
        <p:spPr bwMode="auto">
          <a:xfrm>
            <a:off x="2424618" y="458509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7" name="Line 35"/>
          <p:cNvSpPr>
            <a:spLocks noChangeShapeType="1"/>
          </p:cNvSpPr>
          <p:nvPr/>
        </p:nvSpPr>
        <p:spPr bwMode="auto">
          <a:xfrm flipV="1">
            <a:off x="2496056" y="4870848"/>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8" name="Object 38"/>
          <p:cNvGraphicFramePr>
            <a:graphicFrameLocks noChangeAspect="1"/>
          </p:cNvGraphicFramePr>
          <p:nvPr>
            <p:extLst>
              <p:ext uri="{D42A27DB-BD31-4B8C-83A1-F6EECF244321}">
                <p14:modId xmlns:p14="http://schemas.microsoft.com/office/powerpoint/2010/main" val="587171520"/>
              </p:ext>
            </p:extLst>
          </p:nvPr>
        </p:nvGraphicFramePr>
        <p:xfrm>
          <a:off x="1782764" y="4438650"/>
          <a:ext cx="630237" cy="571500"/>
        </p:xfrm>
        <a:graphic>
          <a:graphicData uri="http://schemas.openxmlformats.org/presentationml/2006/ole">
            <mc:AlternateContent xmlns:mc="http://schemas.openxmlformats.org/markup-compatibility/2006">
              <mc:Choice xmlns:v="urn:schemas-microsoft-com:vml" Requires="v">
                <p:oleObj spid="_x0000_s310213" name="Equation" r:id="rId39" imgW="279360" imgH="253800" progId="Equation.DSMT4">
                  <p:embed/>
                </p:oleObj>
              </mc:Choice>
              <mc:Fallback>
                <p:oleObj name="Equation" r:id="rId39" imgW="279360" imgH="253800" progId="Equation.DSMT4">
                  <p:embed/>
                  <p:pic>
                    <p:nvPicPr>
                      <p:cNvPr id="51" name="Object 38"/>
                      <p:cNvPicPr>
                        <a:picLocks noChangeAspect="1" noChangeArrowheads="1"/>
                      </p:cNvPicPr>
                      <p:nvPr/>
                    </p:nvPicPr>
                    <p:blipFill>
                      <a:blip r:embed="rId40"/>
                      <a:srcRect/>
                      <a:stretch>
                        <a:fillRect/>
                      </a:stretch>
                    </p:blipFill>
                    <p:spPr bwMode="auto">
                      <a:xfrm>
                        <a:off x="1782764" y="4438650"/>
                        <a:ext cx="63023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41"/>
          <p:cNvGraphicFramePr>
            <a:graphicFrameLocks noChangeAspect="1"/>
          </p:cNvGraphicFramePr>
          <p:nvPr>
            <p:extLst>
              <p:ext uri="{D42A27DB-BD31-4B8C-83A1-F6EECF244321}">
                <p14:modId xmlns:p14="http://schemas.microsoft.com/office/powerpoint/2010/main" val="893397575"/>
              </p:ext>
            </p:extLst>
          </p:nvPr>
        </p:nvGraphicFramePr>
        <p:xfrm>
          <a:off x="4422776" y="4438650"/>
          <a:ext cx="714375" cy="681038"/>
        </p:xfrm>
        <a:graphic>
          <a:graphicData uri="http://schemas.openxmlformats.org/presentationml/2006/ole">
            <mc:AlternateContent xmlns:mc="http://schemas.openxmlformats.org/markup-compatibility/2006">
              <mc:Choice xmlns:v="urn:schemas-microsoft-com:vml" Requires="v">
                <p:oleObj spid="_x0000_s310214" name="Equation" r:id="rId41" imgW="266400" imgH="253800" progId="Equation.DSMT4">
                  <p:embed/>
                </p:oleObj>
              </mc:Choice>
              <mc:Fallback>
                <p:oleObj name="Equation" r:id="rId41" imgW="266400" imgH="253800" progId="Equation.DSMT4">
                  <p:embed/>
                  <p:pic>
                    <p:nvPicPr>
                      <p:cNvPr id="52" name="Object 41"/>
                      <p:cNvPicPr>
                        <a:picLocks noChangeAspect="1" noChangeArrowheads="1"/>
                      </p:cNvPicPr>
                      <p:nvPr/>
                    </p:nvPicPr>
                    <p:blipFill>
                      <a:blip r:embed="rId42"/>
                      <a:srcRect/>
                      <a:stretch>
                        <a:fillRect/>
                      </a:stretch>
                    </p:blipFill>
                    <p:spPr bwMode="auto">
                      <a:xfrm>
                        <a:off x="4422776" y="4438650"/>
                        <a:ext cx="714375"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 name="Line 22"/>
          <p:cNvSpPr>
            <a:spLocks noChangeShapeType="1"/>
          </p:cNvSpPr>
          <p:nvPr/>
        </p:nvSpPr>
        <p:spPr bwMode="auto">
          <a:xfrm flipH="1" flipV="1">
            <a:off x="4210556" y="4870849"/>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1" name="Line 22"/>
          <p:cNvSpPr>
            <a:spLocks noChangeShapeType="1"/>
          </p:cNvSpPr>
          <p:nvPr/>
        </p:nvSpPr>
        <p:spPr bwMode="auto">
          <a:xfrm flipH="1" flipV="1">
            <a:off x="2567493" y="3942160"/>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2" name="Line 34"/>
          <p:cNvSpPr>
            <a:spLocks noChangeShapeType="1"/>
          </p:cNvSpPr>
          <p:nvPr/>
        </p:nvSpPr>
        <p:spPr bwMode="auto">
          <a:xfrm>
            <a:off x="4067681" y="487084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Line 35"/>
          <p:cNvSpPr>
            <a:spLocks noChangeShapeType="1"/>
          </p:cNvSpPr>
          <p:nvPr/>
        </p:nvSpPr>
        <p:spPr bwMode="auto">
          <a:xfrm flipV="1">
            <a:off x="4139118" y="465653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4" name="Rectangle 51"/>
          <p:cNvSpPr>
            <a:spLocks noChangeArrowheads="1"/>
          </p:cNvSpPr>
          <p:nvPr/>
        </p:nvSpPr>
        <p:spPr bwMode="auto">
          <a:xfrm>
            <a:off x="4031962" y="4144149"/>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5" name="Rectangle 51"/>
          <p:cNvSpPr>
            <a:spLocks noChangeArrowheads="1"/>
          </p:cNvSpPr>
          <p:nvPr/>
        </p:nvSpPr>
        <p:spPr bwMode="auto">
          <a:xfrm>
            <a:off x="3276313" y="5374619"/>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6" name="Object 40"/>
          <p:cNvGraphicFramePr>
            <a:graphicFrameLocks noChangeAspect="1"/>
          </p:cNvGraphicFramePr>
          <p:nvPr>
            <p:extLst>
              <p:ext uri="{D42A27DB-BD31-4B8C-83A1-F6EECF244321}">
                <p14:modId xmlns:p14="http://schemas.microsoft.com/office/powerpoint/2010/main" val="1628391394"/>
              </p:ext>
            </p:extLst>
          </p:nvPr>
        </p:nvGraphicFramePr>
        <p:xfrm>
          <a:off x="4469856" y="4140098"/>
          <a:ext cx="557213" cy="339725"/>
        </p:xfrm>
        <a:graphic>
          <a:graphicData uri="http://schemas.openxmlformats.org/presentationml/2006/ole">
            <mc:AlternateContent xmlns:mc="http://schemas.openxmlformats.org/markup-compatibility/2006">
              <mc:Choice xmlns:v="urn:schemas-microsoft-com:vml" Requires="v">
                <p:oleObj spid="_x0000_s310215" name="公式" r:id="rId43" imgW="291960" imgH="177480" progId="Equation.3">
                  <p:embed/>
                </p:oleObj>
              </mc:Choice>
              <mc:Fallback>
                <p:oleObj name="公式" r:id="rId43" imgW="291960" imgH="177480" progId="Equation.3">
                  <p:embed/>
                  <p:pic>
                    <p:nvPicPr>
                      <p:cNvPr id="59" name="Object 40"/>
                      <p:cNvPicPr>
                        <a:picLocks noChangeAspect="1" noChangeArrowheads="1"/>
                      </p:cNvPicPr>
                      <p:nvPr/>
                    </p:nvPicPr>
                    <p:blipFill>
                      <a:blip r:embed="rId44"/>
                      <a:srcRect/>
                      <a:stretch>
                        <a:fillRect/>
                      </a:stretch>
                    </p:blipFill>
                    <p:spPr bwMode="auto">
                      <a:xfrm>
                        <a:off x="4469856" y="4140098"/>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Rectangle 51"/>
          <p:cNvSpPr>
            <a:spLocks noChangeArrowheads="1"/>
          </p:cNvSpPr>
          <p:nvPr/>
        </p:nvSpPr>
        <p:spPr bwMode="auto">
          <a:xfrm>
            <a:off x="2376993" y="4119985"/>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8" name="Rectangle 51"/>
          <p:cNvSpPr>
            <a:spLocks noChangeArrowheads="1"/>
          </p:cNvSpPr>
          <p:nvPr/>
        </p:nvSpPr>
        <p:spPr bwMode="auto">
          <a:xfrm>
            <a:off x="3191267" y="3797481"/>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9" name="Object 40"/>
          <p:cNvGraphicFramePr>
            <a:graphicFrameLocks noChangeAspect="1"/>
          </p:cNvGraphicFramePr>
          <p:nvPr>
            <p:extLst>
              <p:ext uri="{D42A27DB-BD31-4B8C-83A1-F6EECF244321}">
                <p14:modId xmlns:p14="http://schemas.microsoft.com/office/powerpoint/2010/main" val="1453138531"/>
              </p:ext>
            </p:extLst>
          </p:nvPr>
        </p:nvGraphicFramePr>
        <p:xfrm>
          <a:off x="1743625" y="4151096"/>
          <a:ext cx="557213" cy="339725"/>
        </p:xfrm>
        <a:graphic>
          <a:graphicData uri="http://schemas.openxmlformats.org/presentationml/2006/ole">
            <mc:AlternateContent xmlns:mc="http://schemas.openxmlformats.org/markup-compatibility/2006">
              <mc:Choice xmlns:v="urn:schemas-microsoft-com:vml" Requires="v">
                <p:oleObj spid="_x0000_s310216" name="公式" r:id="rId45" imgW="291960" imgH="177480" progId="Equation.3">
                  <p:embed/>
                </p:oleObj>
              </mc:Choice>
              <mc:Fallback>
                <p:oleObj name="公式" r:id="rId45" imgW="291960" imgH="177480" progId="Equation.3">
                  <p:embed/>
                  <p:pic>
                    <p:nvPicPr>
                      <p:cNvPr id="62" name="Object 40"/>
                      <p:cNvPicPr>
                        <a:picLocks noChangeAspect="1" noChangeArrowheads="1"/>
                      </p:cNvPicPr>
                      <p:nvPr/>
                    </p:nvPicPr>
                    <p:blipFill>
                      <a:blip r:embed="rId44"/>
                      <a:srcRect/>
                      <a:stretch>
                        <a:fillRect/>
                      </a:stretch>
                    </p:blipFill>
                    <p:spPr bwMode="auto">
                      <a:xfrm>
                        <a:off x="1743625" y="4151096"/>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 name="Object 40"/>
          <p:cNvGraphicFramePr>
            <a:graphicFrameLocks noChangeAspect="1"/>
          </p:cNvGraphicFramePr>
          <p:nvPr>
            <p:extLst>
              <p:ext uri="{D42A27DB-BD31-4B8C-83A1-F6EECF244321}">
                <p14:modId xmlns:p14="http://schemas.microsoft.com/office/powerpoint/2010/main" val="374836336"/>
              </p:ext>
            </p:extLst>
          </p:nvPr>
        </p:nvGraphicFramePr>
        <p:xfrm>
          <a:off x="3179006" y="5744030"/>
          <a:ext cx="557213" cy="339725"/>
        </p:xfrm>
        <a:graphic>
          <a:graphicData uri="http://schemas.openxmlformats.org/presentationml/2006/ole">
            <mc:AlternateContent xmlns:mc="http://schemas.openxmlformats.org/markup-compatibility/2006">
              <mc:Choice xmlns:v="urn:schemas-microsoft-com:vml" Requires="v">
                <p:oleObj spid="_x0000_s310217" name="公式" r:id="rId46" imgW="291960" imgH="177480" progId="Equation.3">
                  <p:embed/>
                </p:oleObj>
              </mc:Choice>
              <mc:Fallback>
                <p:oleObj name="公式" r:id="rId46" imgW="291960" imgH="177480" progId="Equation.3">
                  <p:embed/>
                  <p:pic>
                    <p:nvPicPr>
                      <p:cNvPr id="63" name="Object 40"/>
                      <p:cNvPicPr>
                        <a:picLocks noChangeAspect="1" noChangeArrowheads="1"/>
                      </p:cNvPicPr>
                      <p:nvPr/>
                    </p:nvPicPr>
                    <p:blipFill>
                      <a:blip r:embed="rId44"/>
                      <a:srcRect/>
                      <a:stretch>
                        <a:fillRect/>
                      </a:stretch>
                    </p:blipFill>
                    <p:spPr bwMode="auto">
                      <a:xfrm>
                        <a:off x="3179006" y="5744030"/>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 name="Object 40"/>
          <p:cNvGraphicFramePr>
            <a:graphicFrameLocks noChangeAspect="1"/>
          </p:cNvGraphicFramePr>
          <p:nvPr>
            <p:extLst>
              <p:ext uri="{D42A27DB-BD31-4B8C-83A1-F6EECF244321}">
                <p14:modId xmlns:p14="http://schemas.microsoft.com/office/powerpoint/2010/main" val="1522090070"/>
              </p:ext>
            </p:extLst>
          </p:nvPr>
        </p:nvGraphicFramePr>
        <p:xfrm>
          <a:off x="3066493" y="4069832"/>
          <a:ext cx="557213" cy="339725"/>
        </p:xfrm>
        <a:graphic>
          <a:graphicData uri="http://schemas.openxmlformats.org/presentationml/2006/ole">
            <mc:AlternateContent xmlns:mc="http://schemas.openxmlformats.org/markup-compatibility/2006">
              <mc:Choice xmlns:v="urn:schemas-microsoft-com:vml" Requires="v">
                <p:oleObj spid="_x0000_s310218" name="公式" r:id="rId47" imgW="291960" imgH="177480" progId="Equation.3">
                  <p:embed/>
                </p:oleObj>
              </mc:Choice>
              <mc:Fallback>
                <p:oleObj name="公式" r:id="rId47" imgW="291960" imgH="177480" progId="Equation.3">
                  <p:embed/>
                  <p:pic>
                    <p:nvPicPr>
                      <p:cNvPr id="64" name="Object 40"/>
                      <p:cNvPicPr>
                        <a:picLocks noChangeAspect="1" noChangeArrowheads="1"/>
                      </p:cNvPicPr>
                      <p:nvPr/>
                    </p:nvPicPr>
                    <p:blipFill>
                      <a:blip r:embed="rId44"/>
                      <a:srcRect/>
                      <a:stretch>
                        <a:fillRect/>
                      </a:stretch>
                    </p:blipFill>
                    <p:spPr bwMode="auto">
                      <a:xfrm>
                        <a:off x="3066493" y="4069832"/>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 name="Object 28"/>
          <p:cNvGraphicFramePr>
            <a:graphicFrameLocks noChangeAspect="1"/>
          </p:cNvGraphicFramePr>
          <p:nvPr>
            <p:extLst>
              <p:ext uri="{D42A27DB-BD31-4B8C-83A1-F6EECF244321}">
                <p14:modId xmlns:p14="http://schemas.microsoft.com/office/powerpoint/2010/main" val="2037458067"/>
              </p:ext>
            </p:extLst>
          </p:nvPr>
        </p:nvGraphicFramePr>
        <p:xfrm>
          <a:off x="4215428" y="3579753"/>
          <a:ext cx="417512" cy="582613"/>
        </p:xfrm>
        <a:graphic>
          <a:graphicData uri="http://schemas.openxmlformats.org/presentationml/2006/ole">
            <mc:AlternateContent xmlns:mc="http://schemas.openxmlformats.org/markup-compatibility/2006">
              <mc:Choice xmlns:v="urn:schemas-microsoft-com:vml" Requires="v">
                <p:oleObj spid="_x0000_s310219" name="Equation" r:id="rId48" imgW="126720" imgH="177480" progId="Equation.3">
                  <p:embed/>
                </p:oleObj>
              </mc:Choice>
              <mc:Fallback>
                <p:oleObj name="Equation" r:id="rId48" imgW="126720" imgH="177480" progId="Equation.3">
                  <p:embed/>
                  <p:pic>
                    <p:nvPicPr>
                      <p:cNvPr id="65" name="Object 2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5428" y="3579753"/>
                        <a:ext cx="417512"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 name="Object 29"/>
          <p:cNvGraphicFramePr>
            <a:graphicFrameLocks noChangeAspect="1"/>
          </p:cNvGraphicFramePr>
          <p:nvPr>
            <p:extLst>
              <p:ext uri="{D42A27DB-BD31-4B8C-83A1-F6EECF244321}">
                <p14:modId xmlns:p14="http://schemas.microsoft.com/office/powerpoint/2010/main" val="779413512"/>
              </p:ext>
            </p:extLst>
          </p:nvPr>
        </p:nvGraphicFramePr>
        <p:xfrm>
          <a:off x="4282530" y="5377335"/>
          <a:ext cx="374650" cy="458788"/>
        </p:xfrm>
        <a:graphic>
          <a:graphicData uri="http://schemas.openxmlformats.org/presentationml/2006/ole">
            <mc:AlternateContent xmlns:mc="http://schemas.openxmlformats.org/markup-compatibility/2006">
              <mc:Choice xmlns:v="urn:schemas-microsoft-com:vml" Requires="v">
                <p:oleObj spid="_x0000_s310220" name="Equation" r:id="rId49" imgW="114120" imgH="139680" progId="Equation.3">
                  <p:embed/>
                </p:oleObj>
              </mc:Choice>
              <mc:Fallback>
                <p:oleObj name="Equation" r:id="rId49" imgW="114120" imgH="139680" progId="Equation.3">
                  <p:embed/>
                  <p:pic>
                    <p:nvPicPr>
                      <p:cNvPr id="66" name="Object 29"/>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82530" y="5377335"/>
                        <a:ext cx="37465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30"/>
          <p:cNvGraphicFramePr>
            <a:graphicFrameLocks noChangeAspect="1"/>
          </p:cNvGraphicFramePr>
          <p:nvPr>
            <p:extLst>
              <p:ext uri="{D42A27DB-BD31-4B8C-83A1-F6EECF244321}">
                <p14:modId xmlns:p14="http://schemas.microsoft.com/office/powerpoint/2010/main" val="2003002508"/>
              </p:ext>
            </p:extLst>
          </p:nvPr>
        </p:nvGraphicFramePr>
        <p:xfrm>
          <a:off x="2080259" y="5606729"/>
          <a:ext cx="457200" cy="584200"/>
        </p:xfrm>
        <a:graphic>
          <a:graphicData uri="http://schemas.openxmlformats.org/presentationml/2006/ole">
            <mc:AlternateContent xmlns:mc="http://schemas.openxmlformats.org/markup-compatibility/2006">
              <mc:Choice xmlns:v="urn:schemas-microsoft-com:vml" Requires="v">
                <p:oleObj spid="_x0000_s310221" name="Equation" r:id="rId50" imgW="139680" imgH="177480" progId="Equation.3">
                  <p:embed/>
                </p:oleObj>
              </mc:Choice>
              <mc:Fallback>
                <p:oleObj name="Equation" r:id="rId50" imgW="139680" imgH="177480" progId="Equation.3">
                  <p:embed/>
                  <p:pic>
                    <p:nvPicPr>
                      <p:cNvPr id="67" name="Object 30"/>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80259" y="5606729"/>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 name="Object 27"/>
          <p:cNvGraphicFramePr>
            <a:graphicFrameLocks noChangeAspect="1"/>
          </p:cNvGraphicFramePr>
          <p:nvPr>
            <p:extLst>
              <p:ext uri="{D42A27DB-BD31-4B8C-83A1-F6EECF244321}">
                <p14:modId xmlns:p14="http://schemas.microsoft.com/office/powerpoint/2010/main" val="1834371836"/>
              </p:ext>
            </p:extLst>
          </p:nvPr>
        </p:nvGraphicFramePr>
        <p:xfrm>
          <a:off x="2101675" y="3693895"/>
          <a:ext cx="417512" cy="457200"/>
        </p:xfrm>
        <a:graphic>
          <a:graphicData uri="http://schemas.openxmlformats.org/presentationml/2006/ole">
            <mc:AlternateContent xmlns:mc="http://schemas.openxmlformats.org/markup-compatibility/2006">
              <mc:Choice xmlns:v="urn:schemas-microsoft-com:vml" Requires="v">
                <p:oleObj spid="_x0000_s310222" name="Equation" r:id="rId51" imgW="126720" imgH="139680" progId="Equation.3">
                  <p:embed/>
                </p:oleObj>
              </mc:Choice>
              <mc:Fallback>
                <p:oleObj name="Equation" r:id="rId51" imgW="126720" imgH="139680" progId="Equation.3">
                  <p:embed/>
                  <p:pic>
                    <p:nvPicPr>
                      <p:cNvPr id="68" name="Object 27"/>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1675" y="3693895"/>
                        <a:ext cx="417512" cy="457200"/>
                      </a:xfrm>
                      <a:prstGeom prst="rect">
                        <a:avLst/>
                      </a:prstGeom>
                      <a:noFill/>
                      <a:ln>
                        <a:noFill/>
                      </a:ln>
                      <a:effectLst/>
                      <a:extLst/>
                    </p:spPr>
                  </p:pic>
                </p:oleObj>
              </mc:Fallback>
            </mc:AlternateContent>
          </a:graphicData>
        </a:graphic>
      </p:graphicFrame>
      <p:sp>
        <p:nvSpPr>
          <p:cNvPr id="106" name="AutoShape 52"/>
          <p:cNvSpPr>
            <a:spLocks noChangeArrowheads="1"/>
          </p:cNvSpPr>
          <p:nvPr/>
        </p:nvSpPr>
        <p:spPr bwMode="auto">
          <a:xfrm rot="11047424" flipH="1" flipV="1">
            <a:off x="3048401" y="4333126"/>
            <a:ext cx="840689"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107" name="Object 18"/>
          <p:cNvGraphicFramePr>
            <a:graphicFrameLocks noChangeAspect="1"/>
          </p:cNvGraphicFramePr>
          <p:nvPr>
            <p:extLst>
              <p:ext uri="{D42A27DB-BD31-4B8C-83A1-F6EECF244321}">
                <p14:modId xmlns:p14="http://schemas.microsoft.com/office/powerpoint/2010/main" val="1907794651"/>
              </p:ext>
            </p:extLst>
          </p:nvPr>
        </p:nvGraphicFramePr>
        <p:xfrm>
          <a:off x="3228285" y="4718974"/>
          <a:ext cx="428625" cy="501650"/>
        </p:xfrm>
        <a:graphic>
          <a:graphicData uri="http://schemas.openxmlformats.org/presentationml/2006/ole">
            <mc:AlternateContent xmlns:mc="http://schemas.openxmlformats.org/markup-compatibility/2006">
              <mc:Choice xmlns:v="urn:schemas-microsoft-com:vml" Requires="v">
                <p:oleObj spid="_x0000_s310223" name="公式" r:id="rId52" imgW="126720" imgH="164880" progId="Equation.3">
                  <p:embed/>
                </p:oleObj>
              </mc:Choice>
              <mc:Fallback>
                <p:oleObj name="公式" r:id="rId52" imgW="126720" imgH="164880" progId="Equation.3">
                  <p:embed/>
                  <p:pic>
                    <p:nvPicPr>
                      <p:cNvPr id="70" name="Object 18"/>
                      <p:cNvPicPr>
                        <a:picLocks noChangeAspect="1" noChangeArrowheads="1"/>
                      </p:cNvPicPr>
                      <p:nvPr/>
                    </p:nvPicPr>
                    <p:blipFill>
                      <a:blip r:embed="rId53"/>
                      <a:srcRect/>
                      <a:stretch>
                        <a:fillRect/>
                      </a:stretch>
                    </p:blipFill>
                    <p:spPr bwMode="auto">
                      <a:xfrm>
                        <a:off x="3228285" y="4718974"/>
                        <a:ext cx="4286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11"/>
          <p:cNvGraphicFramePr>
            <a:graphicFrameLocks noChangeAspect="1"/>
          </p:cNvGraphicFramePr>
          <p:nvPr>
            <p:extLst>
              <p:ext uri="{D42A27DB-BD31-4B8C-83A1-F6EECF244321}">
                <p14:modId xmlns:p14="http://schemas.microsoft.com/office/powerpoint/2010/main" val="2447899558"/>
              </p:ext>
            </p:extLst>
          </p:nvPr>
        </p:nvGraphicFramePr>
        <p:xfrm>
          <a:off x="5672138" y="4410076"/>
          <a:ext cx="3910012" cy="1120775"/>
        </p:xfrm>
        <a:graphic>
          <a:graphicData uri="http://schemas.openxmlformats.org/presentationml/2006/ole">
            <mc:AlternateContent xmlns:mc="http://schemas.openxmlformats.org/markup-compatibility/2006">
              <mc:Choice xmlns:v="urn:schemas-microsoft-com:vml" Requires="v">
                <p:oleObj spid="_x0000_s310224" name="Equation" r:id="rId54" imgW="1460160" imgH="419040" progId="Equation.DSMT4">
                  <p:embed/>
                </p:oleObj>
              </mc:Choice>
              <mc:Fallback>
                <p:oleObj name="Equation" r:id="rId54" imgW="1460160" imgH="419040" progId="Equation.DSMT4">
                  <p:embed/>
                  <p:pic>
                    <p:nvPicPr>
                      <p:cNvPr id="76" name="Object 11"/>
                      <p:cNvPicPr preferRelativeResize="0">
                        <a:picLocks noChangeAspect="1" noChangeArrowheads="1"/>
                      </p:cNvPicPr>
                      <p:nvPr/>
                    </p:nvPicPr>
                    <p:blipFill>
                      <a:blip r:embed="rId55"/>
                      <a:srcRect/>
                      <a:stretch>
                        <a:fillRect/>
                      </a:stretch>
                    </p:blipFill>
                    <p:spPr bwMode="auto">
                      <a:xfrm>
                        <a:off x="5672138" y="4410076"/>
                        <a:ext cx="3910012" cy="1120775"/>
                      </a:xfrm>
                      <a:prstGeom prst="rect">
                        <a:avLst/>
                      </a:prstGeom>
                      <a:noFill/>
                      <a:ln>
                        <a:noFill/>
                      </a:ln>
                      <a:effectLst/>
                      <a:extLst/>
                    </p:spPr>
                  </p:pic>
                </p:oleObj>
              </mc:Fallback>
            </mc:AlternateContent>
          </a:graphicData>
        </a:graphic>
      </p:graphicFrame>
      <p:sp>
        <p:nvSpPr>
          <p:cNvPr id="111" name="Text Box 3"/>
          <p:cNvSpPr txBox="1">
            <a:spLocks noChangeArrowheads="1"/>
          </p:cNvSpPr>
          <p:nvPr/>
        </p:nvSpPr>
        <p:spPr bwMode="auto">
          <a:xfrm>
            <a:off x="4533352" y="5368226"/>
            <a:ext cx="65339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dirty="0">
                <a:solidFill>
                  <a:srgbClr val="CC3300"/>
                </a:solidFill>
              </a:rPr>
              <a:t>电流的正方向：</a:t>
            </a:r>
            <a:r>
              <a:rPr lang="zh-CN" altLang="en-US" sz="2800" b="1" dirty="0">
                <a:solidFill>
                  <a:srgbClr val="3E27E7"/>
                </a:solidFill>
              </a:rPr>
              <a:t>指向电</a:t>
            </a:r>
            <a:r>
              <a:rPr lang="zh-CN" altLang="en-US" sz="2800" b="1" kern="0" dirty="0">
                <a:solidFill>
                  <a:srgbClr val="3333FF"/>
                </a:solidFill>
              </a:rPr>
              <a:t>势</a:t>
            </a:r>
            <a:r>
              <a:rPr lang="zh-CN" altLang="en-US" sz="2800" b="1" dirty="0">
                <a:solidFill>
                  <a:srgbClr val="3E27E7"/>
                </a:solidFill>
              </a:rPr>
              <a:t>降低的方向。</a:t>
            </a:r>
          </a:p>
        </p:txBody>
      </p:sp>
      <p:graphicFrame>
        <p:nvGraphicFramePr>
          <p:cNvPr id="112" name="Object 18"/>
          <p:cNvGraphicFramePr>
            <a:graphicFrameLocks noChangeAspect="1"/>
          </p:cNvGraphicFramePr>
          <p:nvPr>
            <p:extLst>
              <p:ext uri="{D42A27DB-BD31-4B8C-83A1-F6EECF244321}">
                <p14:modId xmlns:p14="http://schemas.microsoft.com/office/powerpoint/2010/main" val="3200256872"/>
              </p:ext>
            </p:extLst>
          </p:nvPr>
        </p:nvGraphicFramePr>
        <p:xfrm>
          <a:off x="4125914" y="5751514"/>
          <a:ext cx="3895725" cy="700087"/>
        </p:xfrm>
        <a:graphic>
          <a:graphicData uri="http://schemas.openxmlformats.org/presentationml/2006/ole">
            <mc:AlternateContent xmlns:mc="http://schemas.openxmlformats.org/markup-compatibility/2006">
              <mc:Choice xmlns:v="urn:schemas-microsoft-com:vml" Requires="v">
                <p:oleObj spid="_x0000_s310225" name="Equation" r:id="rId56" imgW="1269720" imgH="253800" progId="Equation.DSMT4">
                  <p:embed/>
                </p:oleObj>
              </mc:Choice>
              <mc:Fallback>
                <p:oleObj name="Equation" r:id="rId56" imgW="1269720" imgH="253800" progId="Equation.DSMT4">
                  <p:embed/>
                  <p:pic>
                    <p:nvPicPr>
                      <p:cNvPr id="109" name="Object 18"/>
                      <p:cNvPicPr>
                        <a:picLocks noChangeAspect="1" noChangeArrowheads="1"/>
                      </p:cNvPicPr>
                      <p:nvPr/>
                    </p:nvPicPr>
                    <p:blipFill>
                      <a:blip r:embed="rId57"/>
                      <a:srcRect/>
                      <a:stretch>
                        <a:fillRect/>
                      </a:stretch>
                    </p:blipFill>
                    <p:spPr bwMode="auto">
                      <a:xfrm>
                        <a:off x="4125914" y="5751514"/>
                        <a:ext cx="3895725" cy="700087"/>
                      </a:xfrm>
                      <a:prstGeom prst="rect">
                        <a:avLst/>
                      </a:prstGeom>
                      <a:noFill/>
                      <a:ln>
                        <a:noFill/>
                      </a:ln>
                      <a:effectLst/>
                      <a:extLst/>
                    </p:spPr>
                  </p:pic>
                </p:oleObj>
              </mc:Fallback>
            </mc:AlternateContent>
          </a:graphicData>
        </a:graphic>
      </p:graphicFrame>
      <p:graphicFrame>
        <p:nvGraphicFramePr>
          <p:cNvPr id="113" name="Object 4"/>
          <p:cNvGraphicFramePr>
            <a:graphicFrameLocks noChangeAspect="1"/>
          </p:cNvGraphicFramePr>
          <p:nvPr>
            <p:extLst>
              <p:ext uri="{D42A27DB-BD31-4B8C-83A1-F6EECF244321}">
                <p14:modId xmlns:p14="http://schemas.microsoft.com/office/powerpoint/2010/main" val="2393578629"/>
              </p:ext>
            </p:extLst>
          </p:nvPr>
        </p:nvGraphicFramePr>
        <p:xfrm>
          <a:off x="7977036" y="5764130"/>
          <a:ext cx="1852122" cy="557420"/>
        </p:xfrm>
        <a:graphic>
          <a:graphicData uri="http://schemas.openxmlformats.org/presentationml/2006/ole">
            <mc:AlternateContent xmlns:mc="http://schemas.openxmlformats.org/markup-compatibility/2006">
              <mc:Choice xmlns:v="urn:schemas-microsoft-com:vml" Requires="v">
                <p:oleObj spid="_x0000_s310226" name="公式" r:id="rId58" imgW="672840" imgH="203040" progId="Equation.3">
                  <p:embed/>
                </p:oleObj>
              </mc:Choice>
              <mc:Fallback>
                <p:oleObj name="公式" r:id="rId58" imgW="672840" imgH="203040" progId="Equation.3">
                  <p:embed/>
                  <p:pic>
                    <p:nvPicPr>
                      <p:cNvPr id="110" name="Object 4"/>
                      <p:cNvPicPr preferRelativeResize="0">
                        <a:picLocks noChangeAspect="1" noChangeArrowheads="1"/>
                      </p:cNvPicPr>
                      <p:nvPr/>
                    </p:nvPicPr>
                    <p:blipFill>
                      <a:blip r:embed="rId59"/>
                      <a:srcRect/>
                      <a:stretch>
                        <a:fillRect/>
                      </a:stretch>
                    </p:blipFill>
                    <p:spPr bwMode="auto">
                      <a:xfrm>
                        <a:off x="7977036" y="5764130"/>
                        <a:ext cx="1852122" cy="557420"/>
                      </a:xfrm>
                      <a:prstGeom prst="rect">
                        <a:avLst/>
                      </a:prstGeom>
                      <a:noFill/>
                      <a:ln>
                        <a:noFill/>
                      </a:ln>
                      <a:effectLst/>
                      <a:extLst/>
                    </p:spPr>
                  </p:pic>
                </p:oleObj>
              </mc:Fallback>
            </mc:AlternateContent>
          </a:graphicData>
        </a:graphic>
      </p:graphicFrame>
      <p:sp>
        <p:nvSpPr>
          <p:cNvPr id="109" name="Line 7"/>
          <p:cNvSpPr>
            <a:spLocks noChangeShapeType="1"/>
          </p:cNvSpPr>
          <p:nvPr/>
        </p:nvSpPr>
        <p:spPr bwMode="auto">
          <a:xfrm flipV="1">
            <a:off x="7743211" y="1924137"/>
            <a:ext cx="1491457" cy="15315"/>
          </a:xfrm>
          <a:prstGeom prst="line">
            <a:avLst/>
          </a:prstGeom>
          <a:noFill/>
          <a:ln w="9525">
            <a:solidFill>
              <a:srgbClr val="000000"/>
            </a:solidFill>
            <a:prstDash val="dash"/>
            <a:round/>
            <a:headEnd type="arrow" w="med" len="med"/>
            <a:tailEnd type="arrow"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0" name="Line 7"/>
          <p:cNvSpPr>
            <a:spLocks noChangeShapeType="1"/>
          </p:cNvSpPr>
          <p:nvPr/>
        </p:nvSpPr>
        <p:spPr bwMode="auto">
          <a:xfrm flipH="1">
            <a:off x="9176255" y="1505036"/>
            <a:ext cx="20312" cy="84390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4" name="Line 7"/>
          <p:cNvSpPr>
            <a:spLocks noChangeShapeType="1"/>
          </p:cNvSpPr>
          <p:nvPr/>
        </p:nvSpPr>
        <p:spPr bwMode="auto">
          <a:xfrm flipH="1">
            <a:off x="7176637" y="1518530"/>
            <a:ext cx="20312" cy="84390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5" name="Line 7"/>
          <p:cNvSpPr>
            <a:spLocks noChangeShapeType="1"/>
          </p:cNvSpPr>
          <p:nvPr/>
        </p:nvSpPr>
        <p:spPr bwMode="auto">
          <a:xfrm>
            <a:off x="7229491" y="1949829"/>
            <a:ext cx="481178" cy="6205"/>
          </a:xfrm>
          <a:prstGeom prst="line">
            <a:avLst/>
          </a:prstGeom>
          <a:noFill/>
          <a:ln w="9525">
            <a:solidFill>
              <a:srgbClr val="000000"/>
            </a:solidFill>
            <a:prstDash val="dash"/>
            <a:round/>
            <a:headEnd type="arrow" w="med" len="med"/>
            <a:tailEnd type="arrow"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 name="矩形 42"/>
          <p:cNvSpPr/>
          <p:nvPr/>
        </p:nvSpPr>
        <p:spPr>
          <a:xfrm>
            <a:off x="8280581" y="1485545"/>
            <a:ext cx="822661" cy="523220"/>
          </a:xfrm>
          <a:prstGeom prst="rect">
            <a:avLst/>
          </a:prstGeom>
        </p:spPr>
        <p:txBody>
          <a:bodyPr wrap="none">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3</a:t>
            </a:r>
            <a:r>
              <a:rPr kumimoji="1" lang="en-US" altLang="zh-CN" sz="2800" b="1" i="1" dirty="0">
                <a:solidFill>
                  <a:srgbClr val="FF0000"/>
                </a:solidFill>
                <a:latin typeface="Times New Roman" panose="02020603050405020304" pitchFamily="18" charset="0"/>
                <a:cs typeface="Times New Roman" panose="02020603050405020304" pitchFamily="18" charset="0"/>
              </a:rPr>
              <a:t>a/</a:t>
            </a:r>
            <a:r>
              <a:rPr kumimoji="1" lang="en-US" altLang="zh-CN" sz="2800" b="1" dirty="0">
                <a:solidFill>
                  <a:srgbClr val="FF0000"/>
                </a:solidFill>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116" name="矩形 115"/>
          <p:cNvSpPr/>
          <p:nvPr/>
        </p:nvSpPr>
        <p:spPr>
          <a:xfrm>
            <a:off x="6688780" y="1497438"/>
            <a:ext cx="643125" cy="523220"/>
          </a:xfrm>
          <a:prstGeom prst="rect">
            <a:avLst/>
          </a:prstGeom>
        </p:spPr>
        <p:txBody>
          <a:bodyPr wrap="none">
            <a:spAutoFit/>
          </a:bodyPr>
          <a:lstStyle/>
          <a:p>
            <a:r>
              <a:rPr kumimoji="1" lang="en-US" altLang="zh-CN" sz="2800" b="1" i="1" dirty="0">
                <a:solidFill>
                  <a:srgbClr val="FF0000"/>
                </a:solidFill>
                <a:latin typeface="Times New Roman" panose="02020603050405020304" pitchFamily="18" charset="0"/>
                <a:cs typeface="Times New Roman" panose="02020603050405020304" pitchFamily="18" charset="0"/>
              </a:rPr>
              <a:t>a/</a:t>
            </a:r>
            <a:r>
              <a:rPr kumimoji="1" lang="en-US" altLang="zh-CN" sz="2800" b="1" dirty="0">
                <a:solidFill>
                  <a:srgbClr val="FF0000"/>
                </a:solidFill>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117" name="Text Box 9"/>
          <p:cNvSpPr txBox="1">
            <a:spLocks noChangeArrowheads="1"/>
          </p:cNvSpPr>
          <p:nvPr/>
        </p:nvSpPr>
        <p:spPr bwMode="auto">
          <a:xfrm>
            <a:off x="1639552" y="6287448"/>
            <a:ext cx="8487815"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FF00FF"/>
                </a:solidFill>
                <a:latin typeface="楷体" panose="02010609060101010101" pitchFamily="49" charset="-122"/>
                <a:ea typeface="楷体" panose="02010609060101010101" pitchFamily="49" charset="-122"/>
              </a:rPr>
              <a:t>动生电动势</a:t>
            </a:r>
            <a:r>
              <a:rPr lang="zh-CN" altLang="en-US" sz="2800" b="1" dirty="0">
                <a:solidFill>
                  <a:srgbClr val="FF00FF"/>
                </a:solidFill>
                <a:latin typeface="楷体" panose="02010609060101010101" pitchFamily="49" charset="-122"/>
                <a:ea typeface="楷体" panose="02010609060101010101" pitchFamily="49" charset="-122"/>
              </a:rPr>
              <a:t>的方向为      沿它的投影方向。</a:t>
            </a:r>
          </a:p>
        </p:txBody>
      </p:sp>
      <p:graphicFrame>
        <p:nvGraphicFramePr>
          <p:cNvPr id="118" name="Object 10"/>
          <p:cNvGraphicFramePr>
            <a:graphicFrameLocks noChangeAspect="1"/>
          </p:cNvGraphicFramePr>
          <p:nvPr>
            <p:extLst>
              <p:ext uri="{D42A27DB-BD31-4B8C-83A1-F6EECF244321}">
                <p14:modId xmlns:p14="http://schemas.microsoft.com/office/powerpoint/2010/main" val="2763925014"/>
              </p:ext>
            </p:extLst>
          </p:nvPr>
        </p:nvGraphicFramePr>
        <p:xfrm>
          <a:off x="6174940" y="6292649"/>
          <a:ext cx="776287" cy="487363"/>
        </p:xfrm>
        <a:graphic>
          <a:graphicData uri="http://schemas.openxmlformats.org/presentationml/2006/ole">
            <mc:AlternateContent xmlns:mc="http://schemas.openxmlformats.org/markup-compatibility/2006">
              <mc:Choice xmlns:v="urn:schemas-microsoft-com:vml" Requires="v">
                <p:oleObj spid="_x0000_s310227" name="公式" r:id="rId60" imgW="342720" imgH="215640" progId="Equation.3">
                  <p:embed/>
                </p:oleObj>
              </mc:Choice>
              <mc:Fallback>
                <p:oleObj name="公式" r:id="rId60" imgW="342720" imgH="215640" progId="Equation.3">
                  <p:embed/>
                  <p:pic>
                    <p:nvPicPr>
                      <p:cNvPr id="113" name="Object 10"/>
                      <p:cNvPicPr>
                        <a:picLocks noChangeAspect="1" noChangeArrowheads="1"/>
                      </p:cNvPicPr>
                      <p:nvPr/>
                    </p:nvPicPr>
                    <p:blipFill>
                      <a:blip r:embed="rId61"/>
                      <a:srcRect/>
                      <a:stretch>
                        <a:fillRect/>
                      </a:stretch>
                    </p:blipFill>
                    <p:spPr bwMode="auto">
                      <a:xfrm>
                        <a:off x="6174940" y="6292649"/>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510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blinds(horizontal)">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anim calcmode="lin" valueType="num">
                                      <p:cBhvr>
                                        <p:cTn id="19" dur="1000" fill="hold"/>
                                        <p:tgtEl>
                                          <p:spTgt spid="30"/>
                                        </p:tgtEl>
                                        <p:attrNameLst>
                                          <p:attrName>ppt_x</p:attrName>
                                        </p:attrNameLst>
                                      </p:cBhvr>
                                      <p:tavLst>
                                        <p:tav tm="0">
                                          <p:val>
                                            <p:strVal val="#ppt_x"/>
                                          </p:val>
                                        </p:tav>
                                        <p:tav tm="100000">
                                          <p:val>
                                            <p:strVal val="#ppt_x"/>
                                          </p:val>
                                        </p:tav>
                                      </p:tavLst>
                                    </p:anim>
                                    <p:anim calcmode="lin" valueType="num">
                                      <p:cBhvr>
                                        <p:cTn id="2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dissolv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1000"/>
                                        <p:tgtEl>
                                          <p:spTgt spid="40"/>
                                        </p:tgtEl>
                                      </p:cBhvr>
                                    </p:animEffect>
                                    <p:anim calcmode="lin" valueType="num">
                                      <p:cBhvr>
                                        <p:cTn id="69" dur="1000" fill="hold"/>
                                        <p:tgtEl>
                                          <p:spTgt spid="40"/>
                                        </p:tgtEl>
                                        <p:attrNameLst>
                                          <p:attrName>ppt_x</p:attrName>
                                        </p:attrNameLst>
                                      </p:cBhvr>
                                      <p:tavLst>
                                        <p:tav tm="0">
                                          <p:val>
                                            <p:strVal val="#ppt_x"/>
                                          </p:val>
                                        </p:tav>
                                        <p:tav tm="100000">
                                          <p:val>
                                            <p:strVal val="#ppt_x"/>
                                          </p:val>
                                        </p:tav>
                                      </p:tavLst>
                                    </p:anim>
                                    <p:anim calcmode="lin" valueType="num">
                                      <p:cBhvr>
                                        <p:cTn id="7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fill="hold"/>
                                        <p:tgtEl>
                                          <p:spTgt spid="42"/>
                                        </p:tgtEl>
                                        <p:attrNameLst>
                                          <p:attrName>ppt_x</p:attrName>
                                        </p:attrNameLst>
                                      </p:cBhvr>
                                      <p:tavLst>
                                        <p:tav tm="0">
                                          <p:val>
                                            <p:strVal val="#ppt_x"/>
                                          </p:val>
                                        </p:tav>
                                        <p:tav tm="100000">
                                          <p:val>
                                            <p:strVal val="#ppt_x"/>
                                          </p:val>
                                        </p:tav>
                                      </p:tavLst>
                                    </p:anim>
                                    <p:anim calcmode="lin" valueType="num">
                                      <p:cBhvr additive="base">
                                        <p:cTn id="8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right)">
                                      <p:cBhvr>
                                        <p:cTn id="86" dur="500"/>
                                        <p:tgtEl>
                                          <p:spTgt spid="71"/>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ppt_x"/>
                                          </p:val>
                                        </p:tav>
                                        <p:tav tm="100000">
                                          <p:val>
                                            <p:strVal val="#ppt_x"/>
                                          </p:val>
                                        </p:tav>
                                      </p:tavLst>
                                    </p:anim>
                                    <p:anim calcmode="lin" valueType="num">
                                      <p:cBhvr additive="base">
                                        <p:cTn id="92" dur="500" fill="hold"/>
                                        <p:tgtEl>
                                          <p:spTgt spid="8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81"/>
                                        </p:tgtEl>
                                        <p:attrNameLst>
                                          <p:attrName>style.visibility</p:attrName>
                                        </p:attrNameLst>
                                      </p:cBhvr>
                                      <p:to>
                                        <p:strVal val="visible"/>
                                      </p:to>
                                    </p:set>
                                    <p:anim calcmode="lin" valueType="num">
                                      <p:cBhvr additive="base">
                                        <p:cTn id="95" dur="500" fill="hold"/>
                                        <p:tgtEl>
                                          <p:spTgt spid="81"/>
                                        </p:tgtEl>
                                        <p:attrNameLst>
                                          <p:attrName>ppt_x</p:attrName>
                                        </p:attrNameLst>
                                      </p:cBhvr>
                                      <p:tavLst>
                                        <p:tav tm="0">
                                          <p:val>
                                            <p:strVal val="#ppt_x"/>
                                          </p:val>
                                        </p:tav>
                                        <p:tav tm="100000">
                                          <p:val>
                                            <p:strVal val="#ppt_x"/>
                                          </p:val>
                                        </p:tav>
                                      </p:tavLst>
                                    </p:anim>
                                    <p:anim calcmode="lin" valueType="num">
                                      <p:cBhvr additive="base">
                                        <p:cTn id="96" dur="500" fill="hold"/>
                                        <p:tgtEl>
                                          <p:spTgt spid="8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82"/>
                                        </p:tgtEl>
                                        <p:attrNameLst>
                                          <p:attrName>style.visibility</p:attrName>
                                        </p:attrNameLst>
                                      </p:cBhvr>
                                      <p:to>
                                        <p:strVal val="visible"/>
                                      </p:to>
                                    </p:set>
                                    <p:anim calcmode="lin" valueType="num">
                                      <p:cBhvr additive="base">
                                        <p:cTn id="99" dur="500" fill="hold"/>
                                        <p:tgtEl>
                                          <p:spTgt spid="82"/>
                                        </p:tgtEl>
                                        <p:attrNameLst>
                                          <p:attrName>ppt_x</p:attrName>
                                        </p:attrNameLst>
                                      </p:cBhvr>
                                      <p:tavLst>
                                        <p:tav tm="0">
                                          <p:val>
                                            <p:strVal val="#ppt_x"/>
                                          </p:val>
                                        </p:tav>
                                        <p:tav tm="100000">
                                          <p:val>
                                            <p:strVal val="#ppt_x"/>
                                          </p:val>
                                        </p:tav>
                                      </p:tavLst>
                                    </p:anim>
                                    <p:anim calcmode="lin" valueType="num">
                                      <p:cBhvr additive="base">
                                        <p:cTn id="100" dur="500" fill="hold"/>
                                        <p:tgtEl>
                                          <p:spTgt spid="8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 calcmode="lin" valueType="num">
                                      <p:cBhvr additive="base">
                                        <p:cTn id="103" dur="500" fill="hold"/>
                                        <p:tgtEl>
                                          <p:spTgt spid="83"/>
                                        </p:tgtEl>
                                        <p:attrNameLst>
                                          <p:attrName>ppt_x</p:attrName>
                                        </p:attrNameLst>
                                      </p:cBhvr>
                                      <p:tavLst>
                                        <p:tav tm="0">
                                          <p:val>
                                            <p:strVal val="#ppt_x"/>
                                          </p:val>
                                        </p:tav>
                                        <p:tav tm="100000">
                                          <p:val>
                                            <p:strVal val="#ppt_x"/>
                                          </p:val>
                                        </p:tav>
                                      </p:tavLst>
                                    </p:anim>
                                    <p:anim calcmode="lin" valueType="num">
                                      <p:cBhvr additive="base">
                                        <p:cTn id="104" dur="500" fill="hold"/>
                                        <p:tgtEl>
                                          <p:spTgt spid="8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4"/>
                                        </p:tgtEl>
                                        <p:attrNameLst>
                                          <p:attrName>style.visibility</p:attrName>
                                        </p:attrNameLst>
                                      </p:cBhvr>
                                      <p:to>
                                        <p:strVal val="visible"/>
                                      </p:to>
                                    </p:set>
                                    <p:anim calcmode="lin" valueType="num">
                                      <p:cBhvr additive="base">
                                        <p:cTn id="107" dur="500" fill="hold"/>
                                        <p:tgtEl>
                                          <p:spTgt spid="84"/>
                                        </p:tgtEl>
                                        <p:attrNameLst>
                                          <p:attrName>ppt_x</p:attrName>
                                        </p:attrNameLst>
                                      </p:cBhvr>
                                      <p:tavLst>
                                        <p:tav tm="0">
                                          <p:val>
                                            <p:strVal val="#ppt_x"/>
                                          </p:val>
                                        </p:tav>
                                        <p:tav tm="100000">
                                          <p:val>
                                            <p:strVal val="#ppt_x"/>
                                          </p:val>
                                        </p:tav>
                                      </p:tavLst>
                                    </p:anim>
                                    <p:anim calcmode="lin" valueType="num">
                                      <p:cBhvr additive="base">
                                        <p:cTn id="108" dur="500" fill="hold"/>
                                        <p:tgtEl>
                                          <p:spTgt spid="84"/>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85"/>
                                        </p:tgtEl>
                                        <p:attrNameLst>
                                          <p:attrName>style.visibility</p:attrName>
                                        </p:attrNameLst>
                                      </p:cBhvr>
                                      <p:to>
                                        <p:strVal val="visible"/>
                                      </p:to>
                                    </p:set>
                                    <p:anim calcmode="lin" valueType="num">
                                      <p:cBhvr additive="base">
                                        <p:cTn id="111" dur="500" fill="hold"/>
                                        <p:tgtEl>
                                          <p:spTgt spid="85"/>
                                        </p:tgtEl>
                                        <p:attrNameLst>
                                          <p:attrName>ppt_x</p:attrName>
                                        </p:attrNameLst>
                                      </p:cBhvr>
                                      <p:tavLst>
                                        <p:tav tm="0">
                                          <p:val>
                                            <p:strVal val="#ppt_x"/>
                                          </p:val>
                                        </p:tav>
                                        <p:tav tm="100000">
                                          <p:val>
                                            <p:strVal val="#ppt_x"/>
                                          </p:val>
                                        </p:tav>
                                      </p:tavLst>
                                    </p:anim>
                                    <p:anim calcmode="lin" valueType="num">
                                      <p:cBhvr additive="base">
                                        <p:cTn id="112" dur="500" fill="hold"/>
                                        <p:tgtEl>
                                          <p:spTgt spid="8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 calcmode="lin" valueType="num">
                                      <p:cBhvr additive="base">
                                        <p:cTn id="115" dur="500" fill="hold"/>
                                        <p:tgtEl>
                                          <p:spTgt spid="86"/>
                                        </p:tgtEl>
                                        <p:attrNameLst>
                                          <p:attrName>ppt_x</p:attrName>
                                        </p:attrNameLst>
                                      </p:cBhvr>
                                      <p:tavLst>
                                        <p:tav tm="0">
                                          <p:val>
                                            <p:strVal val="#ppt_x"/>
                                          </p:val>
                                        </p:tav>
                                        <p:tav tm="100000">
                                          <p:val>
                                            <p:strVal val="#ppt_x"/>
                                          </p:val>
                                        </p:tav>
                                      </p:tavLst>
                                    </p:anim>
                                    <p:anim calcmode="lin" valueType="num">
                                      <p:cBhvr additive="base">
                                        <p:cTn id="116" dur="500" fill="hold"/>
                                        <p:tgtEl>
                                          <p:spTgt spid="8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87"/>
                                        </p:tgtEl>
                                        <p:attrNameLst>
                                          <p:attrName>style.visibility</p:attrName>
                                        </p:attrNameLst>
                                      </p:cBhvr>
                                      <p:to>
                                        <p:strVal val="visible"/>
                                      </p:to>
                                    </p:set>
                                    <p:anim calcmode="lin" valueType="num">
                                      <p:cBhvr additive="base">
                                        <p:cTn id="119" dur="500" fill="hold"/>
                                        <p:tgtEl>
                                          <p:spTgt spid="87"/>
                                        </p:tgtEl>
                                        <p:attrNameLst>
                                          <p:attrName>ppt_x</p:attrName>
                                        </p:attrNameLst>
                                      </p:cBhvr>
                                      <p:tavLst>
                                        <p:tav tm="0">
                                          <p:val>
                                            <p:strVal val="#ppt_x"/>
                                          </p:val>
                                        </p:tav>
                                        <p:tav tm="100000">
                                          <p:val>
                                            <p:strVal val="#ppt_x"/>
                                          </p:val>
                                        </p:tav>
                                      </p:tavLst>
                                    </p:anim>
                                    <p:anim calcmode="lin" valueType="num">
                                      <p:cBhvr additive="base">
                                        <p:cTn id="120" dur="500" fill="hold"/>
                                        <p:tgtEl>
                                          <p:spTgt spid="87"/>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additive="base">
                                        <p:cTn id="123" dur="500" fill="hold"/>
                                        <p:tgtEl>
                                          <p:spTgt spid="88"/>
                                        </p:tgtEl>
                                        <p:attrNameLst>
                                          <p:attrName>ppt_x</p:attrName>
                                        </p:attrNameLst>
                                      </p:cBhvr>
                                      <p:tavLst>
                                        <p:tav tm="0">
                                          <p:val>
                                            <p:strVal val="#ppt_x"/>
                                          </p:val>
                                        </p:tav>
                                        <p:tav tm="100000">
                                          <p:val>
                                            <p:strVal val="#ppt_x"/>
                                          </p:val>
                                        </p:tav>
                                      </p:tavLst>
                                    </p:anim>
                                    <p:anim calcmode="lin" valueType="num">
                                      <p:cBhvr additive="base">
                                        <p:cTn id="124" dur="500" fill="hold"/>
                                        <p:tgtEl>
                                          <p:spTgt spid="88"/>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89"/>
                                        </p:tgtEl>
                                        <p:attrNameLst>
                                          <p:attrName>style.visibility</p:attrName>
                                        </p:attrNameLst>
                                      </p:cBhvr>
                                      <p:to>
                                        <p:strVal val="visible"/>
                                      </p:to>
                                    </p:set>
                                    <p:anim calcmode="lin" valueType="num">
                                      <p:cBhvr additive="base">
                                        <p:cTn id="127" dur="500" fill="hold"/>
                                        <p:tgtEl>
                                          <p:spTgt spid="89"/>
                                        </p:tgtEl>
                                        <p:attrNameLst>
                                          <p:attrName>ppt_x</p:attrName>
                                        </p:attrNameLst>
                                      </p:cBhvr>
                                      <p:tavLst>
                                        <p:tav tm="0">
                                          <p:val>
                                            <p:strVal val="#ppt_x"/>
                                          </p:val>
                                        </p:tav>
                                        <p:tav tm="100000">
                                          <p:val>
                                            <p:strVal val="#ppt_x"/>
                                          </p:val>
                                        </p:tav>
                                      </p:tavLst>
                                    </p:anim>
                                    <p:anim calcmode="lin" valueType="num">
                                      <p:cBhvr additive="base">
                                        <p:cTn id="128" dur="500" fill="hold"/>
                                        <p:tgtEl>
                                          <p:spTgt spid="89"/>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90"/>
                                        </p:tgtEl>
                                        <p:attrNameLst>
                                          <p:attrName>style.visibility</p:attrName>
                                        </p:attrNameLst>
                                      </p:cBhvr>
                                      <p:to>
                                        <p:strVal val="visible"/>
                                      </p:to>
                                    </p:set>
                                    <p:anim calcmode="lin" valueType="num">
                                      <p:cBhvr additive="base">
                                        <p:cTn id="131" dur="500" fill="hold"/>
                                        <p:tgtEl>
                                          <p:spTgt spid="90"/>
                                        </p:tgtEl>
                                        <p:attrNameLst>
                                          <p:attrName>ppt_x</p:attrName>
                                        </p:attrNameLst>
                                      </p:cBhvr>
                                      <p:tavLst>
                                        <p:tav tm="0">
                                          <p:val>
                                            <p:strVal val="#ppt_x"/>
                                          </p:val>
                                        </p:tav>
                                        <p:tav tm="100000">
                                          <p:val>
                                            <p:strVal val="#ppt_x"/>
                                          </p:val>
                                        </p:tav>
                                      </p:tavLst>
                                    </p:anim>
                                    <p:anim calcmode="lin" valueType="num">
                                      <p:cBhvr additive="base">
                                        <p:cTn id="132" dur="500" fill="hold"/>
                                        <p:tgtEl>
                                          <p:spTgt spid="90"/>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91"/>
                                        </p:tgtEl>
                                        <p:attrNameLst>
                                          <p:attrName>style.visibility</p:attrName>
                                        </p:attrNameLst>
                                      </p:cBhvr>
                                      <p:to>
                                        <p:strVal val="visible"/>
                                      </p:to>
                                    </p:set>
                                    <p:anim calcmode="lin" valueType="num">
                                      <p:cBhvr additive="base">
                                        <p:cTn id="135" dur="500" fill="hold"/>
                                        <p:tgtEl>
                                          <p:spTgt spid="91"/>
                                        </p:tgtEl>
                                        <p:attrNameLst>
                                          <p:attrName>ppt_x</p:attrName>
                                        </p:attrNameLst>
                                      </p:cBhvr>
                                      <p:tavLst>
                                        <p:tav tm="0">
                                          <p:val>
                                            <p:strVal val="#ppt_x"/>
                                          </p:val>
                                        </p:tav>
                                        <p:tav tm="100000">
                                          <p:val>
                                            <p:strVal val="#ppt_x"/>
                                          </p:val>
                                        </p:tav>
                                      </p:tavLst>
                                    </p:anim>
                                    <p:anim calcmode="lin" valueType="num">
                                      <p:cBhvr additive="base">
                                        <p:cTn id="136" dur="500" fill="hold"/>
                                        <p:tgtEl>
                                          <p:spTgt spid="91"/>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92"/>
                                        </p:tgtEl>
                                        <p:attrNameLst>
                                          <p:attrName>style.visibility</p:attrName>
                                        </p:attrNameLst>
                                      </p:cBhvr>
                                      <p:to>
                                        <p:strVal val="visible"/>
                                      </p:to>
                                    </p:set>
                                    <p:anim calcmode="lin" valueType="num">
                                      <p:cBhvr additive="base">
                                        <p:cTn id="139" dur="500" fill="hold"/>
                                        <p:tgtEl>
                                          <p:spTgt spid="92"/>
                                        </p:tgtEl>
                                        <p:attrNameLst>
                                          <p:attrName>ppt_x</p:attrName>
                                        </p:attrNameLst>
                                      </p:cBhvr>
                                      <p:tavLst>
                                        <p:tav tm="0">
                                          <p:val>
                                            <p:strVal val="#ppt_x"/>
                                          </p:val>
                                        </p:tav>
                                        <p:tav tm="100000">
                                          <p:val>
                                            <p:strVal val="#ppt_x"/>
                                          </p:val>
                                        </p:tav>
                                      </p:tavLst>
                                    </p:anim>
                                    <p:anim calcmode="lin" valueType="num">
                                      <p:cBhvr additive="base">
                                        <p:cTn id="140" dur="500" fill="hold"/>
                                        <p:tgtEl>
                                          <p:spTgt spid="9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93"/>
                                        </p:tgtEl>
                                        <p:attrNameLst>
                                          <p:attrName>style.visibility</p:attrName>
                                        </p:attrNameLst>
                                      </p:cBhvr>
                                      <p:to>
                                        <p:strVal val="visible"/>
                                      </p:to>
                                    </p:set>
                                    <p:anim calcmode="lin" valueType="num">
                                      <p:cBhvr additive="base">
                                        <p:cTn id="143" dur="500" fill="hold"/>
                                        <p:tgtEl>
                                          <p:spTgt spid="93"/>
                                        </p:tgtEl>
                                        <p:attrNameLst>
                                          <p:attrName>ppt_x</p:attrName>
                                        </p:attrNameLst>
                                      </p:cBhvr>
                                      <p:tavLst>
                                        <p:tav tm="0">
                                          <p:val>
                                            <p:strVal val="#ppt_x"/>
                                          </p:val>
                                        </p:tav>
                                        <p:tav tm="100000">
                                          <p:val>
                                            <p:strVal val="#ppt_x"/>
                                          </p:val>
                                        </p:tav>
                                      </p:tavLst>
                                    </p:anim>
                                    <p:anim calcmode="lin" valueType="num">
                                      <p:cBhvr additive="base">
                                        <p:cTn id="144" dur="500" fill="hold"/>
                                        <p:tgtEl>
                                          <p:spTgt spid="93"/>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94"/>
                                        </p:tgtEl>
                                        <p:attrNameLst>
                                          <p:attrName>style.visibility</p:attrName>
                                        </p:attrNameLst>
                                      </p:cBhvr>
                                      <p:to>
                                        <p:strVal val="visible"/>
                                      </p:to>
                                    </p:set>
                                    <p:anim calcmode="lin" valueType="num">
                                      <p:cBhvr additive="base">
                                        <p:cTn id="147" dur="500" fill="hold"/>
                                        <p:tgtEl>
                                          <p:spTgt spid="94"/>
                                        </p:tgtEl>
                                        <p:attrNameLst>
                                          <p:attrName>ppt_x</p:attrName>
                                        </p:attrNameLst>
                                      </p:cBhvr>
                                      <p:tavLst>
                                        <p:tav tm="0">
                                          <p:val>
                                            <p:strVal val="#ppt_x"/>
                                          </p:val>
                                        </p:tav>
                                        <p:tav tm="100000">
                                          <p:val>
                                            <p:strVal val="#ppt_x"/>
                                          </p:val>
                                        </p:tav>
                                      </p:tavLst>
                                    </p:anim>
                                    <p:anim calcmode="lin" valueType="num">
                                      <p:cBhvr additive="base">
                                        <p:cTn id="148" dur="500" fill="hold"/>
                                        <p:tgtEl>
                                          <p:spTgt spid="94"/>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95"/>
                                        </p:tgtEl>
                                        <p:attrNameLst>
                                          <p:attrName>style.visibility</p:attrName>
                                        </p:attrNameLst>
                                      </p:cBhvr>
                                      <p:to>
                                        <p:strVal val="visible"/>
                                      </p:to>
                                    </p:set>
                                    <p:anim calcmode="lin" valueType="num">
                                      <p:cBhvr additive="base">
                                        <p:cTn id="151" dur="500" fill="hold"/>
                                        <p:tgtEl>
                                          <p:spTgt spid="95"/>
                                        </p:tgtEl>
                                        <p:attrNameLst>
                                          <p:attrName>ppt_x</p:attrName>
                                        </p:attrNameLst>
                                      </p:cBhvr>
                                      <p:tavLst>
                                        <p:tav tm="0">
                                          <p:val>
                                            <p:strVal val="#ppt_x"/>
                                          </p:val>
                                        </p:tav>
                                        <p:tav tm="100000">
                                          <p:val>
                                            <p:strVal val="#ppt_x"/>
                                          </p:val>
                                        </p:tav>
                                      </p:tavLst>
                                    </p:anim>
                                    <p:anim calcmode="lin" valueType="num">
                                      <p:cBhvr additive="base">
                                        <p:cTn id="152" dur="500" fill="hold"/>
                                        <p:tgtEl>
                                          <p:spTgt spid="95"/>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96"/>
                                        </p:tgtEl>
                                        <p:attrNameLst>
                                          <p:attrName>style.visibility</p:attrName>
                                        </p:attrNameLst>
                                      </p:cBhvr>
                                      <p:to>
                                        <p:strVal val="visible"/>
                                      </p:to>
                                    </p:set>
                                    <p:anim calcmode="lin" valueType="num">
                                      <p:cBhvr additive="base">
                                        <p:cTn id="155" dur="500" fill="hold"/>
                                        <p:tgtEl>
                                          <p:spTgt spid="96"/>
                                        </p:tgtEl>
                                        <p:attrNameLst>
                                          <p:attrName>ppt_x</p:attrName>
                                        </p:attrNameLst>
                                      </p:cBhvr>
                                      <p:tavLst>
                                        <p:tav tm="0">
                                          <p:val>
                                            <p:strVal val="#ppt_x"/>
                                          </p:val>
                                        </p:tav>
                                        <p:tav tm="100000">
                                          <p:val>
                                            <p:strVal val="#ppt_x"/>
                                          </p:val>
                                        </p:tav>
                                      </p:tavLst>
                                    </p:anim>
                                    <p:anim calcmode="lin" valueType="num">
                                      <p:cBhvr additive="base">
                                        <p:cTn id="156" dur="500" fill="hold"/>
                                        <p:tgtEl>
                                          <p:spTgt spid="96"/>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97"/>
                                        </p:tgtEl>
                                        <p:attrNameLst>
                                          <p:attrName>style.visibility</p:attrName>
                                        </p:attrNameLst>
                                      </p:cBhvr>
                                      <p:to>
                                        <p:strVal val="visible"/>
                                      </p:to>
                                    </p:set>
                                    <p:anim calcmode="lin" valueType="num">
                                      <p:cBhvr additive="base">
                                        <p:cTn id="159" dur="500" fill="hold"/>
                                        <p:tgtEl>
                                          <p:spTgt spid="97"/>
                                        </p:tgtEl>
                                        <p:attrNameLst>
                                          <p:attrName>ppt_x</p:attrName>
                                        </p:attrNameLst>
                                      </p:cBhvr>
                                      <p:tavLst>
                                        <p:tav tm="0">
                                          <p:val>
                                            <p:strVal val="#ppt_x"/>
                                          </p:val>
                                        </p:tav>
                                        <p:tav tm="100000">
                                          <p:val>
                                            <p:strVal val="#ppt_x"/>
                                          </p:val>
                                        </p:tav>
                                      </p:tavLst>
                                    </p:anim>
                                    <p:anim calcmode="lin" valueType="num">
                                      <p:cBhvr additive="base">
                                        <p:cTn id="160" dur="500" fill="hold"/>
                                        <p:tgtEl>
                                          <p:spTgt spid="97"/>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 calcmode="lin" valueType="num">
                                      <p:cBhvr additive="base">
                                        <p:cTn id="163" dur="500" fill="hold"/>
                                        <p:tgtEl>
                                          <p:spTgt spid="98"/>
                                        </p:tgtEl>
                                        <p:attrNameLst>
                                          <p:attrName>ppt_x</p:attrName>
                                        </p:attrNameLst>
                                      </p:cBhvr>
                                      <p:tavLst>
                                        <p:tav tm="0">
                                          <p:val>
                                            <p:strVal val="#ppt_x"/>
                                          </p:val>
                                        </p:tav>
                                        <p:tav tm="100000">
                                          <p:val>
                                            <p:strVal val="#ppt_x"/>
                                          </p:val>
                                        </p:tav>
                                      </p:tavLst>
                                    </p:anim>
                                    <p:anim calcmode="lin" valueType="num">
                                      <p:cBhvr additive="base">
                                        <p:cTn id="164" dur="500" fill="hold"/>
                                        <p:tgtEl>
                                          <p:spTgt spid="98"/>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99"/>
                                        </p:tgtEl>
                                        <p:attrNameLst>
                                          <p:attrName>style.visibility</p:attrName>
                                        </p:attrNameLst>
                                      </p:cBhvr>
                                      <p:to>
                                        <p:strVal val="visible"/>
                                      </p:to>
                                    </p:set>
                                    <p:anim calcmode="lin" valueType="num">
                                      <p:cBhvr additive="base">
                                        <p:cTn id="167" dur="500" fill="hold"/>
                                        <p:tgtEl>
                                          <p:spTgt spid="99"/>
                                        </p:tgtEl>
                                        <p:attrNameLst>
                                          <p:attrName>ppt_x</p:attrName>
                                        </p:attrNameLst>
                                      </p:cBhvr>
                                      <p:tavLst>
                                        <p:tav tm="0">
                                          <p:val>
                                            <p:strVal val="#ppt_x"/>
                                          </p:val>
                                        </p:tav>
                                        <p:tav tm="100000">
                                          <p:val>
                                            <p:strVal val="#ppt_x"/>
                                          </p:val>
                                        </p:tav>
                                      </p:tavLst>
                                    </p:anim>
                                    <p:anim calcmode="lin" valueType="num">
                                      <p:cBhvr additive="base">
                                        <p:cTn id="168" dur="500" fill="hold"/>
                                        <p:tgtEl>
                                          <p:spTgt spid="99"/>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100"/>
                                        </p:tgtEl>
                                        <p:attrNameLst>
                                          <p:attrName>style.visibility</p:attrName>
                                        </p:attrNameLst>
                                      </p:cBhvr>
                                      <p:to>
                                        <p:strVal val="visible"/>
                                      </p:to>
                                    </p:set>
                                    <p:anim calcmode="lin" valueType="num">
                                      <p:cBhvr additive="base">
                                        <p:cTn id="171" dur="500" fill="hold"/>
                                        <p:tgtEl>
                                          <p:spTgt spid="100"/>
                                        </p:tgtEl>
                                        <p:attrNameLst>
                                          <p:attrName>ppt_x</p:attrName>
                                        </p:attrNameLst>
                                      </p:cBhvr>
                                      <p:tavLst>
                                        <p:tav tm="0">
                                          <p:val>
                                            <p:strVal val="#ppt_x"/>
                                          </p:val>
                                        </p:tav>
                                        <p:tav tm="100000">
                                          <p:val>
                                            <p:strVal val="#ppt_x"/>
                                          </p:val>
                                        </p:tav>
                                      </p:tavLst>
                                    </p:anim>
                                    <p:anim calcmode="lin" valueType="num">
                                      <p:cBhvr additive="base">
                                        <p:cTn id="172" dur="500" fill="hold"/>
                                        <p:tgtEl>
                                          <p:spTgt spid="100"/>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101"/>
                                        </p:tgtEl>
                                        <p:attrNameLst>
                                          <p:attrName>style.visibility</p:attrName>
                                        </p:attrNameLst>
                                      </p:cBhvr>
                                      <p:to>
                                        <p:strVal val="visible"/>
                                      </p:to>
                                    </p:set>
                                    <p:anim calcmode="lin" valueType="num">
                                      <p:cBhvr additive="base">
                                        <p:cTn id="175" dur="500" fill="hold"/>
                                        <p:tgtEl>
                                          <p:spTgt spid="101"/>
                                        </p:tgtEl>
                                        <p:attrNameLst>
                                          <p:attrName>ppt_x</p:attrName>
                                        </p:attrNameLst>
                                      </p:cBhvr>
                                      <p:tavLst>
                                        <p:tav tm="0">
                                          <p:val>
                                            <p:strVal val="#ppt_x"/>
                                          </p:val>
                                        </p:tav>
                                        <p:tav tm="100000">
                                          <p:val>
                                            <p:strVal val="#ppt_x"/>
                                          </p:val>
                                        </p:tav>
                                      </p:tavLst>
                                    </p:anim>
                                    <p:anim calcmode="lin" valueType="num">
                                      <p:cBhvr additive="base">
                                        <p:cTn id="176" dur="500" fill="hold"/>
                                        <p:tgtEl>
                                          <p:spTgt spid="101"/>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102"/>
                                        </p:tgtEl>
                                        <p:attrNameLst>
                                          <p:attrName>style.visibility</p:attrName>
                                        </p:attrNameLst>
                                      </p:cBhvr>
                                      <p:to>
                                        <p:strVal val="visible"/>
                                      </p:to>
                                    </p:set>
                                    <p:anim calcmode="lin" valueType="num">
                                      <p:cBhvr additive="base">
                                        <p:cTn id="179" dur="500" fill="hold"/>
                                        <p:tgtEl>
                                          <p:spTgt spid="102"/>
                                        </p:tgtEl>
                                        <p:attrNameLst>
                                          <p:attrName>ppt_x</p:attrName>
                                        </p:attrNameLst>
                                      </p:cBhvr>
                                      <p:tavLst>
                                        <p:tav tm="0">
                                          <p:val>
                                            <p:strVal val="#ppt_x"/>
                                          </p:val>
                                        </p:tav>
                                        <p:tav tm="100000">
                                          <p:val>
                                            <p:strVal val="#ppt_x"/>
                                          </p:val>
                                        </p:tav>
                                      </p:tavLst>
                                    </p:anim>
                                    <p:anim calcmode="lin" valueType="num">
                                      <p:cBhvr additive="base">
                                        <p:cTn id="180" dur="500" fill="hold"/>
                                        <p:tgtEl>
                                          <p:spTgt spid="102"/>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103"/>
                                        </p:tgtEl>
                                        <p:attrNameLst>
                                          <p:attrName>style.visibility</p:attrName>
                                        </p:attrNameLst>
                                      </p:cBhvr>
                                      <p:to>
                                        <p:strVal val="visible"/>
                                      </p:to>
                                    </p:set>
                                    <p:anim calcmode="lin" valueType="num">
                                      <p:cBhvr additive="base">
                                        <p:cTn id="183" dur="500" fill="hold"/>
                                        <p:tgtEl>
                                          <p:spTgt spid="103"/>
                                        </p:tgtEl>
                                        <p:attrNameLst>
                                          <p:attrName>ppt_x</p:attrName>
                                        </p:attrNameLst>
                                      </p:cBhvr>
                                      <p:tavLst>
                                        <p:tav tm="0">
                                          <p:val>
                                            <p:strVal val="#ppt_x"/>
                                          </p:val>
                                        </p:tav>
                                        <p:tav tm="100000">
                                          <p:val>
                                            <p:strVal val="#ppt_x"/>
                                          </p:val>
                                        </p:tav>
                                      </p:tavLst>
                                    </p:anim>
                                    <p:anim calcmode="lin" valueType="num">
                                      <p:cBhvr additive="base">
                                        <p:cTn id="184" dur="500" fill="hold"/>
                                        <p:tgtEl>
                                          <p:spTgt spid="103"/>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104"/>
                                        </p:tgtEl>
                                        <p:attrNameLst>
                                          <p:attrName>style.visibility</p:attrName>
                                        </p:attrNameLst>
                                      </p:cBhvr>
                                      <p:to>
                                        <p:strVal val="visible"/>
                                      </p:to>
                                    </p:set>
                                    <p:anim calcmode="lin" valueType="num">
                                      <p:cBhvr additive="base">
                                        <p:cTn id="187" dur="500" fill="hold"/>
                                        <p:tgtEl>
                                          <p:spTgt spid="104"/>
                                        </p:tgtEl>
                                        <p:attrNameLst>
                                          <p:attrName>ppt_x</p:attrName>
                                        </p:attrNameLst>
                                      </p:cBhvr>
                                      <p:tavLst>
                                        <p:tav tm="0">
                                          <p:val>
                                            <p:strVal val="#ppt_x"/>
                                          </p:val>
                                        </p:tav>
                                        <p:tav tm="100000">
                                          <p:val>
                                            <p:strVal val="#ppt_x"/>
                                          </p:val>
                                        </p:tav>
                                      </p:tavLst>
                                    </p:anim>
                                    <p:anim calcmode="lin" valueType="num">
                                      <p:cBhvr additive="base">
                                        <p:cTn id="188" dur="500" fill="hold"/>
                                        <p:tgtEl>
                                          <p:spTgt spid="104"/>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105"/>
                                        </p:tgtEl>
                                        <p:attrNameLst>
                                          <p:attrName>style.visibility</p:attrName>
                                        </p:attrNameLst>
                                      </p:cBhvr>
                                      <p:to>
                                        <p:strVal val="visible"/>
                                      </p:to>
                                    </p:set>
                                    <p:anim calcmode="lin" valueType="num">
                                      <p:cBhvr additive="base">
                                        <p:cTn id="191" dur="500" fill="hold"/>
                                        <p:tgtEl>
                                          <p:spTgt spid="105"/>
                                        </p:tgtEl>
                                        <p:attrNameLst>
                                          <p:attrName>ppt_x</p:attrName>
                                        </p:attrNameLst>
                                      </p:cBhvr>
                                      <p:tavLst>
                                        <p:tav tm="0">
                                          <p:val>
                                            <p:strVal val="#ppt_x"/>
                                          </p:val>
                                        </p:tav>
                                        <p:tav tm="100000">
                                          <p:val>
                                            <p:strVal val="#ppt_x"/>
                                          </p:val>
                                        </p:tav>
                                      </p:tavLst>
                                    </p:anim>
                                    <p:anim calcmode="lin" valueType="num">
                                      <p:cBhvr additive="base">
                                        <p:cTn id="192"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06"/>
                                        </p:tgtEl>
                                        <p:attrNameLst>
                                          <p:attrName>style.visibility</p:attrName>
                                        </p:attrNameLst>
                                      </p:cBhvr>
                                      <p:to>
                                        <p:strVal val="visible"/>
                                      </p:to>
                                    </p:set>
                                    <p:anim calcmode="lin" valueType="num">
                                      <p:cBhvr additive="base">
                                        <p:cTn id="197" dur="500" fill="hold"/>
                                        <p:tgtEl>
                                          <p:spTgt spid="106"/>
                                        </p:tgtEl>
                                        <p:attrNameLst>
                                          <p:attrName>ppt_x</p:attrName>
                                        </p:attrNameLst>
                                      </p:cBhvr>
                                      <p:tavLst>
                                        <p:tav tm="0">
                                          <p:val>
                                            <p:strVal val="#ppt_x"/>
                                          </p:val>
                                        </p:tav>
                                        <p:tav tm="100000">
                                          <p:val>
                                            <p:strVal val="#ppt_x"/>
                                          </p:val>
                                        </p:tav>
                                      </p:tavLst>
                                    </p:anim>
                                    <p:anim calcmode="lin" valueType="num">
                                      <p:cBhvr additive="base">
                                        <p:cTn id="19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07"/>
                                        </p:tgtEl>
                                        <p:attrNameLst>
                                          <p:attrName>style.visibility</p:attrName>
                                        </p:attrNameLst>
                                      </p:cBhvr>
                                      <p:to>
                                        <p:strVal val="visible"/>
                                      </p:to>
                                    </p:set>
                                    <p:animEffect transition="in" filter="fade">
                                      <p:cBhvr>
                                        <p:cTn id="203" dur="1000"/>
                                        <p:tgtEl>
                                          <p:spTgt spid="107"/>
                                        </p:tgtEl>
                                      </p:cBhvr>
                                    </p:animEffect>
                                    <p:anim calcmode="lin" valueType="num">
                                      <p:cBhvr>
                                        <p:cTn id="204" dur="1000" fill="hold"/>
                                        <p:tgtEl>
                                          <p:spTgt spid="107"/>
                                        </p:tgtEl>
                                        <p:attrNameLst>
                                          <p:attrName>ppt_x</p:attrName>
                                        </p:attrNameLst>
                                      </p:cBhvr>
                                      <p:tavLst>
                                        <p:tav tm="0">
                                          <p:val>
                                            <p:strVal val="#ppt_x"/>
                                          </p:val>
                                        </p:tav>
                                        <p:tav tm="100000">
                                          <p:val>
                                            <p:strVal val="#ppt_x"/>
                                          </p:val>
                                        </p:tav>
                                      </p:tavLst>
                                    </p:anim>
                                    <p:anim calcmode="lin" valueType="num">
                                      <p:cBhvr>
                                        <p:cTn id="205"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31" presetClass="entr" presetSubtype="0" fill="hold" nodeType="clickEffect">
                                  <p:stCondLst>
                                    <p:cond delay="0"/>
                                  </p:stCondLst>
                                  <p:childTnLst>
                                    <p:set>
                                      <p:cBhvr>
                                        <p:cTn id="209" dur="1" fill="hold">
                                          <p:stCondLst>
                                            <p:cond delay="0"/>
                                          </p:stCondLst>
                                        </p:cTn>
                                        <p:tgtEl>
                                          <p:spTgt spid="108"/>
                                        </p:tgtEl>
                                        <p:attrNameLst>
                                          <p:attrName>style.visibility</p:attrName>
                                        </p:attrNameLst>
                                      </p:cBhvr>
                                      <p:to>
                                        <p:strVal val="visible"/>
                                      </p:to>
                                    </p:set>
                                    <p:anim calcmode="lin" valueType="num">
                                      <p:cBhvr>
                                        <p:cTn id="210" dur="1000" fill="hold"/>
                                        <p:tgtEl>
                                          <p:spTgt spid="108"/>
                                        </p:tgtEl>
                                        <p:attrNameLst>
                                          <p:attrName>ppt_w</p:attrName>
                                        </p:attrNameLst>
                                      </p:cBhvr>
                                      <p:tavLst>
                                        <p:tav tm="0">
                                          <p:val>
                                            <p:fltVal val="0"/>
                                          </p:val>
                                        </p:tav>
                                        <p:tav tm="100000">
                                          <p:val>
                                            <p:strVal val="#ppt_w"/>
                                          </p:val>
                                        </p:tav>
                                      </p:tavLst>
                                    </p:anim>
                                    <p:anim calcmode="lin" valueType="num">
                                      <p:cBhvr>
                                        <p:cTn id="211" dur="1000" fill="hold"/>
                                        <p:tgtEl>
                                          <p:spTgt spid="108"/>
                                        </p:tgtEl>
                                        <p:attrNameLst>
                                          <p:attrName>ppt_h</p:attrName>
                                        </p:attrNameLst>
                                      </p:cBhvr>
                                      <p:tavLst>
                                        <p:tav tm="0">
                                          <p:val>
                                            <p:fltVal val="0"/>
                                          </p:val>
                                        </p:tav>
                                        <p:tav tm="100000">
                                          <p:val>
                                            <p:strVal val="#ppt_h"/>
                                          </p:val>
                                        </p:tav>
                                      </p:tavLst>
                                    </p:anim>
                                    <p:anim calcmode="lin" valueType="num">
                                      <p:cBhvr>
                                        <p:cTn id="212" dur="1000" fill="hold"/>
                                        <p:tgtEl>
                                          <p:spTgt spid="108"/>
                                        </p:tgtEl>
                                        <p:attrNameLst>
                                          <p:attrName>style.rotation</p:attrName>
                                        </p:attrNameLst>
                                      </p:cBhvr>
                                      <p:tavLst>
                                        <p:tav tm="0">
                                          <p:val>
                                            <p:fltVal val="90"/>
                                          </p:val>
                                        </p:tav>
                                        <p:tav tm="100000">
                                          <p:val>
                                            <p:fltVal val="0"/>
                                          </p:val>
                                        </p:tav>
                                      </p:tavLst>
                                    </p:anim>
                                    <p:animEffect transition="in" filter="fade">
                                      <p:cBhvr>
                                        <p:cTn id="213" dur="1000"/>
                                        <p:tgtEl>
                                          <p:spTgt spid="108"/>
                                        </p:tgtEl>
                                      </p:cBhvr>
                                    </p:animEffect>
                                  </p:childTnLst>
                                </p:cTn>
                              </p:par>
                            </p:childTnLst>
                          </p:cTn>
                        </p:par>
                      </p:childTnLst>
                    </p:cTn>
                  </p:par>
                  <p:par>
                    <p:cTn id="214" fill="hold">
                      <p:stCondLst>
                        <p:cond delay="indefinite"/>
                      </p:stCondLst>
                      <p:childTnLst>
                        <p:par>
                          <p:cTn id="215" fill="hold">
                            <p:stCondLst>
                              <p:cond delay="0"/>
                            </p:stCondLst>
                            <p:childTnLst>
                              <p:par>
                                <p:cTn id="216" presetID="26" presetClass="entr" presetSubtype="0" fill="hold" grpId="0" nodeType="clickEffect">
                                  <p:stCondLst>
                                    <p:cond delay="0"/>
                                  </p:stCondLst>
                                  <p:childTnLst>
                                    <p:set>
                                      <p:cBhvr>
                                        <p:cTn id="217" dur="1" fill="hold">
                                          <p:stCondLst>
                                            <p:cond delay="0"/>
                                          </p:stCondLst>
                                        </p:cTn>
                                        <p:tgtEl>
                                          <p:spTgt spid="111"/>
                                        </p:tgtEl>
                                        <p:attrNameLst>
                                          <p:attrName>style.visibility</p:attrName>
                                        </p:attrNameLst>
                                      </p:cBhvr>
                                      <p:to>
                                        <p:strVal val="visible"/>
                                      </p:to>
                                    </p:set>
                                    <p:animEffect transition="in" filter="wipe(down)">
                                      <p:cBhvr>
                                        <p:cTn id="218" dur="580">
                                          <p:stCondLst>
                                            <p:cond delay="0"/>
                                          </p:stCondLst>
                                        </p:cTn>
                                        <p:tgtEl>
                                          <p:spTgt spid="111"/>
                                        </p:tgtEl>
                                      </p:cBhvr>
                                    </p:animEffect>
                                    <p:anim calcmode="lin" valueType="num">
                                      <p:cBhvr>
                                        <p:cTn id="219" dur="1822" tmFilter="0,0; 0.14,0.36; 0.43,0.73; 0.71,0.91; 1.0,1.0">
                                          <p:stCondLst>
                                            <p:cond delay="0"/>
                                          </p:stCondLst>
                                        </p:cTn>
                                        <p:tgtEl>
                                          <p:spTgt spid="111"/>
                                        </p:tgtEl>
                                        <p:attrNameLst>
                                          <p:attrName>ppt_x</p:attrName>
                                        </p:attrNameLst>
                                      </p:cBhvr>
                                      <p:tavLst>
                                        <p:tav tm="0">
                                          <p:val>
                                            <p:strVal val="#ppt_x-0.25"/>
                                          </p:val>
                                        </p:tav>
                                        <p:tav tm="100000">
                                          <p:val>
                                            <p:strVal val="#ppt_x"/>
                                          </p:val>
                                        </p:tav>
                                      </p:tavLst>
                                    </p:anim>
                                    <p:anim calcmode="lin" valueType="num">
                                      <p:cBhvr>
                                        <p:cTn id="220" dur="664" tmFilter="0.0,0.0; 0.25,0.07; 0.50,0.2; 0.75,0.467; 1.0,1.0">
                                          <p:stCondLst>
                                            <p:cond delay="0"/>
                                          </p:stCondLst>
                                        </p:cTn>
                                        <p:tgtEl>
                                          <p:spTgt spid="111"/>
                                        </p:tgtEl>
                                        <p:attrNameLst>
                                          <p:attrName>ppt_y</p:attrName>
                                        </p:attrNameLst>
                                      </p:cBhvr>
                                      <p:tavLst>
                                        <p:tav tm="0" fmla="#ppt_y-sin(pi*$)/3">
                                          <p:val>
                                            <p:fltVal val="0.5"/>
                                          </p:val>
                                        </p:tav>
                                        <p:tav tm="100000">
                                          <p:val>
                                            <p:fltVal val="1"/>
                                          </p:val>
                                        </p:tav>
                                      </p:tavLst>
                                    </p:anim>
                                    <p:anim calcmode="lin" valueType="num">
                                      <p:cBhvr>
                                        <p:cTn id="221" dur="664" tmFilter="0, 0; 0.125,0.2665; 0.25,0.4; 0.375,0.465; 0.5,0.5;  0.625,0.535; 0.75,0.6; 0.875,0.7335; 1,1">
                                          <p:stCondLst>
                                            <p:cond delay="664"/>
                                          </p:stCondLst>
                                        </p:cTn>
                                        <p:tgtEl>
                                          <p:spTgt spid="111"/>
                                        </p:tgtEl>
                                        <p:attrNameLst>
                                          <p:attrName>ppt_y</p:attrName>
                                        </p:attrNameLst>
                                      </p:cBhvr>
                                      <p:tavLst>
                                        <p:tav tm="0" fmla="#ppt_y-sin(pi*$)/9">
                                          <p:val>
                                            <p:fltVal val="0"/>
                                          </p:val>
                                        </p:tav>
                                        <p:tav tm="100000">
                                          <p:val>
                                            <p:fltVal val="1"/>
                                          </p:val>
                                        </p:tav>
                                      </p:tavLst>
                                    </p:anim>
                                    <p:anim calcmode="lin" valueType="num">
                                      <p:cBhvr>
                                        <p:cTn id="222" dur="332" tmFilter="0, 0; 0.125,0.2665; 0.25,0.4; 0.375,0.465; 0.5,0.5;  0.625,0.535; 0.75,0.6; 0.875,0.7335; 1,1">
                                          <p:stCondLst>
                                            <p:cond delay="1324"/>
                                          </p:stCondLst>
                                        </p:cTn>
                                        <p:tgtEl>
                                          <p:spTgt spid="111"/>
                                        </p:tgtEl>
                                        <p:attrNameLst>
                                          <p:attrName>ppt_y</p:attrName>
                                        </p:attrNameLst>
                                      </p:cBhvr>
                                      <p:tavLst>
                                        <p:tav tm="0" fmla="#ppt_y-sin(pi*$)/27">
                                          <p:val>
                                            <p:fltVal val="0"/>
                                          </p:val>
                                        </p:tav>
                                        <p:tav tm="100000">
                                          <p:val>
                                            <p:fltVal val="1"/>
                                          </p:val>
                                        </p:tav>
                                      </p:tavLst>
                                    </p:anim>
                                    <p:anim calcmode="lin" valueType="num">
                                      <p:cBhvr>
                                        <p:cTn id="223" dur="164" tmFilter="0, 0; 0.125,0.2665; 0.25,0.4; 0.375,0.465; 0.5,0.5;  0.625,0.535; 0.75,0.6; 0.875,0.7335; 1,1">
                                          <p:stCondLst>
                                            <p:cond delay="1656"/>
                                          </p:stCondLst>
                                        </p:cTn>
                                        <p:tgtEl>
                                          <p:spTgt spid="111"/>
                                        </p:tgtEl>
                                        <p:attrNameLst>
                                          <p:attrName>ppt_y</p:attrName>
                                        </p:attrNameLst>
                                      </p:cBhvr>
                                      <p:tavLst>
                                        <p:tav tm="0" fmla="#ppt_y-sin(pi*$)/81">
                                          <p:val>
                                            <p:fltVal val="0"/>
                                          </p:val>
                                        </p:tav>
                                        <p:tav tm="100000">
                                          <p:val>
                                            <p:fltVal val="1"/>
                                          </p:val>
                                        </p:tav>
                                      </p:tavLst>
                                    </p:anim>
                                    <p:animScale>
                                      <p:cBhvr>
                                        <p:cTn id="224" dur="26">
                                          <p:stCondLst>
                                            <p:cond delay="650"/>
                                          </p:stCondLst>
                                        </p:cTn>
                                        <p:tgtEl>
                                          <p:spTgt spid="111"/>
                                        </p:tgtEl>
                                      </p:cBhvr>
                                      <p:to x="100000" y="60000"/>
                                    </p:animScale>
                                    <p:animScale>
                                      <p:cBhvr>
                                        <p:cTn id="225" dur="166" decel="50000">
                                          <p:stCondLst>
                                            <p:cond delay="676"/>
                                          </p:stCondLst>
                                        </p:cTn>
                                        <p:tgtEl>
                                          <p:spTgt spid="111"/>
                                        </p:tgtEl>
                                      </p:cBhvr>
                                      <p:to x="100000" y="100000"/>
                                    </p:animScale>
                                    <p:animScale>
                                      <p:cBhvr>
                                        <p:cTn id="226" dur="26">
                                          <p:stCondLst>
                                            <p:cond delay="1312"/>
                                          </p:stCondLst>
                                        </p:cTn>
                                        <p:tgtEl>
                                          <p:spTgt spid="111"/>
                                        </p:tgtEl>
                                      </p:cBhvr>
                                      <p:to x="100000" y="80000"/>
                                    </p:animScale>
                                    <p:animScale>
                                      <p:cBhvr>
                                        <p:cTn id="227" dur="166" decel="50000">
                                          <p:stCondLst>
                                            <p:cond delay="1338"/>
                                          </p:stCondLst>
                                        </p:cTn>
                                        <p:tgtEl>
                                          <p:spTgt spid="111"/>
                                        </p:tgtEl>
                                      </p:cBhvr>
                                      <p:to x="100000" y="100000"/>
                                    </p:animScale>
                                    <p:animScale>
                                      <p:cBhvr>
                                        <p:cTn id="228" dur="26">
                                          <p:stCondLst>
                                            <p:cond delay="1642"/>
                                          </p:stCondLst>
                                        </p:cTn>
                                        <p:tgtEl>
                                          <p:spTgt spid="111"/>
                                        </p:tgtEl>
                                      </p:cBhvr>
                                      <p:to x="100000" y="90000"/>
                                    </p:animScale>
                                    <p:animScale>
                                      <p:cBhvr>
                                        <p:cTn id="229" dur="166" decel="50000">
                                          <p:stCondLst>
                                            <p:cond delay="1668"/>
                                          </p:stCondLst>
                                        </p:cTn>
                                        <p:tgtEl>
                                          <p:spTgt spid="111"/>
                                        </p:tgtEl>
                                      </p:cBhvr>
                                      <p:to x="100000" y="100000"/>
                                    </p:animScale>
                                    <p:animScale>
                                      <p:cBhvr>
                                        <p:cTn id="230" dur="26">
                                          <p:stCondLst>
                                            <p:cond delay="1808"/>
                                          </p:stCondLst>
                                        </p:cTn>
                                        <p:tgtEl>
                                          <p:spTgt spid="111"/>
                                        </p:tgtEl>
                                      </p:cBhvr>
                                      <p:to x="100000" y="95000"/>
                                    </p:animScale>
                                    <p:animScale>
                                      <p:cBhvr>
                                        <p:cTn id="231" dur="166" decel="50000">
                                          <p:stCondLst>
                                            <p:cond delay="1834"/>
                                          </p:stCondLst>
                                        </p:cTn>
                                        <p:tgtEl>
                                          <p:spTgt spid="111"/>
                                        </p:tgtEl>
                                      </p:cBhvr>
                                      <p:to x="100000" y="100000"/>
                                    </p:animScale>
                                  </p:childTnLst>
                                </p:cTn>
                              </p:par>
                            </p:childTnLst>
                          </p:cTn>
                        </p:par>
                      </p:childTnLst>
                    </p:cTn>
                  </p:par>
                  <p:par>
                    <p:cTn id="232" fill="hold">
                      <p:stCondLst>
                        <p:cond delay="indefinite"/>
                      </p:stCondLst>
                      <p:childTnLst>
                        <p:par>
                          <p:cTn id="233" fill="hold">
                            <p:stCondLst>
                              <p:cond delay="0"/>
                            </p:stCondLst>
                            <p:childTnLst>
                              <p:par>
                                <p:cTn id="234" presetID="42" presetClass="entr" presetSubtype="0" fill="hold" nodeType="clickEffect">
                                  <p:stCondLst>
                                    <p:cond delay="0"/>
                                  </p:stCondLst>
                                  <p:childTnLst>
                                    <p:set>
                                      <p:cBhvr>
                                        <p:cTn id="235" dur="1" fill="hold">
                                          <p:stCondLst>
                                            <p:cond delay="0"/>
                                          </p:stCondLst>
                                        </p:cTn>
                                        <p:tgtEl>
                                          <p:spTgt spid="112"/>
                                        </p:tgtEl>
                                        <p:attrNameLst>
                                          <p:attrName>style.visibility</p:attrName>
                                        </p:attrNameLst>
                                      </p:cBhvr>
                                      <p:to>
                                        <p:strVal val="visible"/>
                                      </p:to>
                                    </p:set>
                                    <p:animEffect transition="in" filter="fade">
                                      <p:cBhvr>
                                        <p:cTn id="236" dur="1000"/>
                                        <p:tgtEl>
                                          <p:spTgt spid="112"/>
                                        </p:tgtEl>
                                      </p:cBhvr>
                                    </p:animEffect>
                                    <p:anim calcmode="lin" valueType="num">
                                      <p:cBhvr>
                                        <p:cTn id="237" dur="1000" fill="hold"/>
                                        <p:tgtEl>
                                          <p:spTgt spid="112"/>
                                        </p:tgtEl>
                                        <p:attrNameLst>
                                          <p:attrName>ppt_x</p:attrName>
                                        </p:attrNameLst>
                                      </p:cBhvr>
                                      <p:tavLst>
                                        <p:tav tm="0">
                                          <p:val>
                                            <p:strVal val="#ppt_x"/>
                                          </p:val>
                                        </p:tav>
                                        <p:tav tm="100000">
                                          <p:val>
                                            <p:strVal val="#ppt_x"/>
                                          </p:val>
                                        </p:tav>
                                      </p:tavLst>
                                    </p:anim>
                                    <p:anim calcmode="lin" valueType="num">
                                      <p:cBhvr>
                                        <p:cTn id="238"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113"/>
                                        </p:tgtEl>
                                        <p:attrNameLst>
                                          <p:attrName>style.visibility</p:attrName>
                                        </p:attrNameLst>
                                      </p:cBhvr>
                                      <p:to>
                                        <p:strVal val="visible"/>
                                      </p:to>
                                    </p:set>
                                    <p:animEffect transition="in" filter="dissolve">
                                      <p:cBhvr>
                                        <p:cTn id="24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1" grpId="0" animBg="1"/>
      <p:bldP spid="34" grpId="0" animBg="1"/>
      <p:bldP spid="39" grpId="0" animBg="1"/>
      <p:bldP spid="42" grpId="0" animBg="1"/>
      <p:bldP spid="81" grpId="0"/>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7" grpId="0" animBg="1"/>
      <p:bldP spid="98" grpId="0" animBg="1"/>
      <p:bldP spid="106" grpId="0" animBg="1"/>
      <p:bldP spid="1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3"/>
          <p:cNvGrpSpPr>
            <a:grpSpLocks/>
          </p:cNvGrpSpPr>
          <p:nvPr/>
        </p:nvGrpSpPr>
        <p:grpSpPr bwMode="auto">
          <a:xfrm>
            <a:off x="7520627" y="3135640"/>
            <a:ext cx="2519363" cy="2657475"/>
            <a:chOff x="1968" y="2352"/>
            <a:chExt cx="1587" cy="1674"/>
          </a:xfrm>
        </p:grpSpPr>
        <p:sp>
          <p:nvSpPr>
            <p:cNvPr id="27"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33"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34"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35"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36"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59" name="Text Box 2"/>
          <p:cNvSpPr txBox="1">
            <a:spLocks noChangeArrowheads="1"/>
          </p:cNvSpPr>
          <p:nvPr/>
        </p:nvSpPr>
        <p:spPr bwMode="auto">
          <a:xfrm>
            <a:off x="1775520" y="101710"/>
            <a:ext cx="8610600" cy="2246769"/>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smtClean="0">
                <a:solidFill>
                  <a:srgbClr val="009900"/>
                </a:solidFill>
                <a:latin typeface="+mj-ea"/>
                <a:ea typeface="+mj-ea"/>
              </a:rPr>
              <a:t>均匀</a:t>
            </a:r>
            <a:r>
              <a:rPr lang="zh-CN" altLang="en-GB" sz="2800" b="1" dirty="0" smtClean="0">
                <a:solidFill>
                  <a:srgbClr val="009900"/>
                </a:solidFill>
                <a:latin typeface="+mj-ea"/>
                <a:ea typeface="+mj-ea"/>
              </a:rPr>
              <a:t>金属</a:t>
            </a:r>
            <a:r>
              <a:rPr lang="zh-CN" altLang="en-GB" sz="2800" b="1" dirty="0">
                <a:solidFill>
                  <a:srgbClr val="009900"/>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009900"/>
                </a:solidFill>
                <a:latin typeface="+mj-ea"/>
                <a:ea typeface="+mj-ea"/>
              </a:rPr>
              <a:t>的均匀磁场中，圆平面与磁场垂直。另一同种材料、同样粗细的金属直线放在金属环上。</a:t>
            </a:r>
            <a:r>
              <a:rPr lang="zh-CN" altLang="en-GB" sz="2800" b="1" dirty="0">
                <a:solidFill>
                  <a:srgbClr val="FF00FF"/>
                </a:solidFill>
                <a:latin typeface="+mj-ea"/>
                <a:ea typeface="+mn-ea"/>
              </a:rPr>
              <a:t>设金属单位长度的电阻为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a:solidFill>
                  <a:srgbClr val="FF00FF"/>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在圆环上向右运动到离环心</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FF0000"/>
                </a:solidFill>
                <a:latin typeface="+mj-ea"/>
                <a:ea typeface="+mj-ea"/>
              </a:rPr>
              <a:t>/2</a:t>
            </a:r>
            <a:r>
              <a:rPr lang="zh-CN" altLang="en-GB" sz="2800" b="1" dirty="0">
                <a:solidFill>
                  <a:srgbClr val="3E27E7"/>
                </a:solidFill>
                <a:latin typeface="+mj-ea"/>
                <a:ea typeface="+mj-ea"/>
              </a:rPr>
              <a:t>处时，</a:t>
            </a:r>
            <a:r>
              <a:rPr lang="en-US" altLang="zh-CN" sz="2800" b="1" dirty="0">
                <a:solidFill>
                  <a:srgbClr val="3E27E7"/>
                </a:solidFill>
                <a:latin typeface="+mj-ea"/>
                <a:ea typeface="+mj-ea"/>
              </a:rPr>
              <a:t>b</a:t>
            </a:r>
            <a:r>
              <a:rPr lang="zh-CN" altLang="en-US" sz="2800" b="1" dirty="0">
                <a:solidFill>
                  <a:srgbClr val="3E27E7"/>
                </a:solidFill>
                <a:latin typeface="+mj-ea"/>
                <a:ea typeface="+mj-ea"/>
              </a:rPr>
              <a:t>、</a:t>
            </a:r>
            <a:r>
              <a:rPr lang="en-US" altLang="zh-CN" sz="2800" b="1" dirty="0">
                <a:solidFill>
                  <a:srgbClr val="3E27E7"/>
                </a:solidFill>
                <a:latin typeface="+mj-ea"/>
                <a:ea typeface="+mj-ea"/>
              </a:rPr>
              <a:t>c</a:t>
            </a:r>
            <a:r>
              <a:rPr lang="zh-CN" altLang="en-US" sz="2800" b="1" dirty="0">
                <a:solidFill>
                  <a:srgbClr val="3E27E7"/>
                </a:solidFill>
                <a:latin typeface="+mj-ea"/>
                <a:ea typeface="+mj-ea"/>
              </a:rPr>
              <a:t>之间的电流</a:t>
            </a:r>
            <a:r>
              <a:rPr lang="en-US" altLang="zh-CN" sz="2800" b="1" dirty="0">
                <a:solidFill>
                  <a:srgbClr val="3E27E7"/>
                </a:solidFill>
                <a:latin typeface="+mj-ea"/>
                <a:ea typeface="+mj-ea"/>
              </a:rPr>
              <a:t>=____</a:t>
            </a:r>
            <a:r>
              <a:rPr lang="zh-CN" altLang="en-US" sz="2800" b="1" dirty="0">
                <a:solidFill>
                  <a:srgbClr val="3E27E7"/>
                </a:solidFill>
                <a:latin typeface="+mj-ea"/>
                <a:ea typeface="+mj-ea"/>
              </a:rPr>
              <a:t>，方向</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60" name="Text Box 18"/>
          <p:cNvSpPr txBox="1">
            <a:spLocks noChangeArrowheads="1"/>
          </p:cNvSpPr>
          <p:nvPr/>
        </p:nvSpPr>
        <p:spPr bwMode="auto">
          <a:xfrm>
            <a:off x="8309804" y="3270246"/>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π</a:t>
            </a: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/6</a:t>
            </a:r>
          </a:p>
        </p:txBody>
      </p:sp>
      <p:sp>
        <p:nvSpPr>
          <p:cNvPr id="61" name="Arc 22"/>
          <p:cNvSpPr>
            <a:spLocks/>
          </p:cNvSpPr>
          <p:nvPr/>
        </p:nvSpPr>
        <p:spPr bwMode="auto">
          <a:xfrm rot="1272554" flipV="1">
            <a:off x="9239759" y="3738080"/>
            <a:ext cx="278125" cy="83602"/>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62" name="对象 61"/>
          <p:cNvGraphicFramePr>
            <a:graphicFrameLocks noChangeAspect="1"/>
          </p:cNvGraphicFramePr>
          <p:nvPr>
            <p:extLst>
              <p:ext uri="{D42A27DB-BD31-4B8C-83A1-F6EECF244321}">
                <p14:modId xmlns:p14="http://schemas.microsoft.com/office/powerpoint/2010/main" val="3811846428"/>
              </p:ext>
            </p:extLst>
          </p:nvPr>
        </p:nvGraphicFramePr>
        <p:xfrm>
          <a:off x="1693054" y="2385409"/>
          <a:ext cx="2174303" cy="713298"/>
        </p:xfrm>
        <a:graphic>
          <a:graphicData uri="http://schemas.openxmlformats.org/presentationml/2006/ole">
            <mc:AlternateContent xmlns:mc="http://schemas.openxmlformats.org/markup-compatibility/2006">
              <mc:Choice xmlns:v="urn:schemas-microsoft-com:vml" Requires="v">
                <p:oleObj spid="_x0000_s292486" name="Equation" r:id="rId3" imgW="812520" imgH="266400" progId="Equation.DSMT4">
                  <p:embed/>
                </p:oleObj>
              </mc:Choice>
              <mc:Fallback>
                <p:oleObj name="Equation" r:id="rId3" imgW="812520" imgH="266400" progId="Equation.DSMT4">
                  <p:embed/>
                  <p:pic>
                    <p:nvPicPr>
                      <p:cNvPr id="24" name="对象 23"/>
                      <p:cNvPicPr/>
                      <p:nvPr/>
                    </p:nvPicPr>
                    <p:blipFill>
                      <a:blip r:embed="rId4"/>
                      <a:stretch>
                        <a:fillRect/>
                      </a:stretch>
                    </p:blipFill>
                    <p:spPr>
                      <a:xfrm>
                        <a:off x="1693054" y="2385409"/>
                        <a:ext cx="2174303" cy="713298"/>
                      </a:xfrm>
                      <a:prstGeom prst="rect">
                        <a:avLst/>
                      </a:prstGeom>
                    </p:spPr>
                  </p:pic>
                </p:oleObj>
              </mc:Fallback>
            </mc:AlternateContent>
          </a:graphicData>
        </a:graphic>
      </p:graphicFrame>
      <p:sp>
        <p:nvSpPr>
          <p:cNvPr id="63" name="矩形 37"/>
          <p:cNvSpPr>
            <a:spLocks noChangeArrowheads="1"/>
          </p:cNvSpPr>
          <p:nvPr/>
        </p:nvSpPr>
        <p:spPr bwMode="auto">
          <a:xfrm>
            <a:off x="7150491" y="4048155"/>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64" name="矩形 63"/>
          <p:cNvSpPr/>
          <p:nvPr/>
        </p:nvSpPr>
        <p:spPr>
          <a:xfrm>
            <a:off x="9073560" y="3998643"/>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65" name="Text Box 33"/>
          <p:cNvSpPr txBox="1">
            <a:spLocks noChangeArrowheads="1"/>
          </p:cNvSpPr>
          <p:nvPr/>
        </p:nvSpPr>
        <p:spPr bwMode="auto">
          <a:xfrm>
            <a:off x="9979474" y="4174659"/>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66" name="Line 89"/>
          <p:cNvSpPr>
            <a:spLocks noChangeShapeType="1"/>
          </p:cNvSpPr>
          <p:nvPr/>
        </p:nvSpPr>
        <p:spPr bwMode="auto">
          <a:xfrm flipH="1">
            <a:off x="9618174" y="3750672"/>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7" name="对象 66"/>
          <p:cNvGraphicFramePr>
            <a:graphicFrameLocks noChangeAspect="1"/>
          </p:cNvGraphicFramePr>
          <p:nvPr>
            <p:extLst>
              <p:ext uri="{D42A27DB-BD31-4B8C-83A1-F6EECF244321}">
                <p14:modId xmlns:p14="http://schemas.microsoft.com/office/powerpoint/2010/main" val="408546974"/>
              </p:ext>
            </p:extLst>
          </p:nvPr>
        </p:nvGraphicFramePr>
        <p:xfrm>
          <a:off x="9698185" y="4618004"/>
          <a:ext cx="765203" cy="765203"/>
        </p:xfrm>
        <a:graphic>
          <a:graphicData uri="http://schemas.openxmlformats.org/presentationml/2006/ole">
            <mc:AlternateContent xmlns:mc="http://schemas.openxmlformats.org/markup-compatibility/2006">
              <mc:Choice xmlns:v="urn:schemas-microsoft-com:vml" Requires="v">
                <p:oleObj spid="_x0000_s292487" name="公式" r:id="rId5" imgW="241200" imgH="241200" progId="Equation.3">
                  <p:embed/>
                </p:oleObj>
              </mc:Choice>
              <mc:Fallback>
                <p:oleObj name="公式" r:id="rId5" imgW="241200" imgH="241200" progId="Equation.3">
                  <p:embed/>
                  <p:pic>
                    <p:nvPicPr>
                      <p:cNvPr id="26" name="对象 25"/>
                      <p:cNvPicPr/>
                      <p:nvPr/>
                    </p:nvPicPr>
                    <p:blipFill>
                      <a:blip r:embed="rId6"/>
                      <a:stretch>
                        <a:fillRect/>
                      </a:stretch>
                    </p:blipFill>
                    <p:spPr>
                      <a:xfrm>
                        <a:off x="9698185" y="4618004"/>
                        <a:ext cx="765203" cy="765203"/>
                      </a:xfrm>
                      <a:prstGeom prst="rect">
                        <a:avLst/>
                      </a:prstGeom>
                    </p:spPr>
                  </p:pic>
                </p:oleObj>
              </mc:Fallback>
            </mc:AlternateContent>
          </a:graphicData>
        </a:graphic>
      </p:graphicFrame>
      <p:sp>
        <p:nvSpPr>
          <p:cNvPr id="68" name="Line 89"/>
          <p:cNvSpPr>
            <a:spLocks noChangeShapeType="1"/>
          </p:cNvSpPr>
          <p:nvPr/>
        </p:nvSpPr>
        <p:spPr bwMode="auto">
          <a:xfrm>
            <a:off x="5138880" y="4540856"/>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9" name="Line 89"/>
          <p:cNvSpPr>
            <a:spLocks noChangeShapeType="1"/>
          </p:cNvSpPr>
          <p:nvPr/>
        </p:nvSpPr>
        <p:spPr bwMode="auto">
          <a:xfrm>
            <a:off x="5924694" y="4540856"/>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Rectangle 47"/>
          <p:cNvSpPr>
            <a:spLocks noChangeArrowheads="1"/>
          </p:cNvSpPr>
          <p:nvPr/>
        </p:nvSpPr>
        <p:spPr bwMode="auto">
          <a:xfrm>
            <a:off x="5853256" y="5112355"/>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1" name="Rectangle 47"/>
          <p:cNvSpPr>
            <a:spLocks noChangeArrowheads="1"/>
          </p:cNvSpPr>
          <p:nvPr/>
        </p:nvSpPr>
        <p:spPr bwMode="auto">
          <a:xfrm>
            <a:off x="4996005" y="5040918"/>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2" name="Line 44"/>
          <p:cNvSpPr>
            <a:spLocks noChangeShapeType="1"/>
          </p:cNvSpPr>
          <p:nvPr/>
        </p:nvSpPr>
        <p:spPr bwMode="auto">
          <a:xfrm flipV="1">
            <a:off x="5138879" y="4537681"/>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Line 44"/>
          <p:cNvSpPr>
            <a:spLocks noChangeShapeType="1"/>
          </p:cNvSpPr>
          <p:nvPr/>
        </p:nvSpPr>
        <p:spPr bwMode="auto">
          <a:xfrm flipV="1">
            <a:off x="5138880" y="6093430"/>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4" name="Line 22"/>
          <p:cNvSpPr>
            <a:spLocks noChangeShapeType="1"/>
          </p:cNvSpPr>
          <p:nvPr/>
        </p:nvSpPr>
        <p:spPr bwMode="auto">
          <a:xfrm flipH="1" flipV="1">
            <a:off x="6710505" y="5469543"/>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5" name="Line 22"/>
          <p:cNvSpPr>
            <a:spLocks noChangeShapeType="1"/>
          </p:cNvSpPr>
          <p:nvPr/>
        </p:nvSpPr>
        <p:spPr bwMode="auto">
          <a:xfrm flipV="1">
            <a:off x="6720997" y="5025041"/>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6" name="Line 34"/>
          <p:cNvSpPr>
            <a:spLocks noChangeShapeType="1"/>
          </p:cNvSpPr>
          <p:nvPr/>
        </p:nvSpPr>
        <p:spPr bwMode="auto">
          <a:xfrm>
            <a:off x="6567630" y="5255230"/>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35"/>
          <p:cNvSpPr>
            <a:spLocks noChangeShapeType="1"/>
          </p:cNvSpPr>
          <p:nvPr/>
        </p:nvSpPr>
        <p:spPr bwMode="auto">
          <a:xfrm flipV="1">
            <a:off x="6639068" y="546954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8" name="Object 38"/>
          <p:cNvGraphicFramePr>
            <a:graphicFrameLocks noChangeAspect="1"/>
          </p:cNvGraphicFramePr>
          <p:nvPr>
            <p:extLst>
              <p:ext uri="{D42A27DB-BD31-4B8C-83A1-F6EECF244321}">
                <p14:modId xmlns:p14="http://schemas.microsoft.com/office/powerpoint/2010/main" val="366332590"/>
              </p:ext>
            </p:extLst>
          </p:nvPr>
        </p:nvGraphicFramePr>
        <p:xfrm>
          <a:off x="6939105" y="5098068"/>
          <a:ext cx="573088" cy="544513"/>
        </p:xfrm>
        <a:graphic>
          <a:graphicData uri="http://schemas.openxmlformats.org/presentationml/2006/ole">
            <mc:AlternateContent xmlns:mc="http://schemas.openxmlformats.org/markup-compatibility/2006">
              <mc:Choice xmlns:v="urn:schemas-microsoft-com:vml" Requires="v">
                <p:oleObj spid="_x0000_s292488" name="公式" r:id="rId7" imgW="253890" imgH="241195" progId="Equation.3">
                  <p:embed/>
                </p:oleObj>
              </mc:Choice>
              <mc:Fallback>
                <p:oleObj name="公式" r:id="rId7" imgW="253890" imgH="241195" progId="Equation.3">
                  <p:embed/>
                  <p:pic>
                    <p:nvPicPr>
                      <p:cNvPr id="53"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9105" y="5098068"/>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Rectangle 51"/>
          <p:cNvSpPr>
            <a:spLocks noChangeArrowheads="1"/>
          </p:cNvSpPr>
          <p:nvPr/>
        </p:nvSpPr>
        <p:spPr bwMode="auto">
          <a:xfrm>
            <a:off x="6496194" y="4755167"/>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0" name="Object 39"/>
          <p:cNvGraphicFramePr>
            <a:graphicFrameLocks noChangeAspect="1"/>
          </p:cNvGraphicFramePr>
          <p:nvPr>
            <p:extLst>
              <p:ext uri="{D42A27DB-BD31-4B8C-83A1-F6EECF244321}">
                <p14:modId xmlns:p14="http://schemas.microsoft.com/office/powerpoint/2010/main" val="2369231040"/>
              </p:ext>
            </p:extLst>
          </p:nvPr>
        </p:nvGraphicFramePr>
        <p:xfrm>
          <a:off x="4453081" y="5102830"/>
          <a:ext cx="490537" cy="420687"/>
        </p:xfrm>
        <a:graphic>
          <a:graphicData uri="http://schemas.openxmlformats.org/presentationml/2006/ole">
            <mc:AlternateContent xmlns:mc="http://schemas.openxmlformats.org/markup-compatibility/2006">
              <mc:Choice xmlns:v="urn:schemas-microsoft-com:vml" Requires="v">
                <p:oleObj spid="_x0000_s292489" name="公式" r:id="rId9" imgW="266584" imgH="228501" progId="Equation.3">
                  <p:embed/>
                </p:oleObj>
              </mc:Choice>
              <mc:Fallback>
                <p:oleObj name="公式" r:id="rId9" imgW="266584" imgH="228501" progId="Equation.3">
                  <p:embed/>
                  <p:pic>
                    <p:nvPicPr>
                      <p:cNvPr id="55"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3081" y="5102830"/>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40"/>
          <p:cNvGraphicFramePr>
            <a:graphicFrameLocks noChangeAspect="1"/>
          </p:cNvGraphicFramePr>
          <p:nvPr>
            <p:extLst>
              <p:ext uri="{D42A27DB-BD31-4B8C-83A1-F6EECF244321}">
                <p14:modId xmlns:p14="http://schemas.microsoft.com/office/powerpoint/2010/main" val="2761636761"/>
              </p:ext>
            </p:extLst>
          </p:nvPr>
        </p:nvGraphicFramePr>
        <p:xfrm>
          <a:off x="5353194" y="5398106"/>
          <a:ext cx="484187" cy="460375"/>
        </p:xfrm>
        <a:graphic>
          <a:graphicData uri="http://schemas.openxmlformats.org/presentationml/2006/ole">
            <mc:AlternateContent xmlns:mc="http://schemas.openxmlformats.org/markup-compatibility/2006">
              <mc:Choice xmlns:v="urn:schemas-microsoft-com:vml" Requires="v">
                <p:oleObj spid="_x0000_s292490" name="公式" r:id="rId11" imgW="253890" imgH="241195" progId="Equation.3">
                  <p:embed/>
                </p:oleObj>
              </mc:Choice>
              <mc:Fallback>
                <p:oleObj name="公式" r:id="rId11" imgW="253890" imgH="241195" progId="Equation.3">
                  <p:embed/>
                  <p:pic>
                    <p:nvPicPr>
                      <p:cNvPr id="56"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3194" y="5398106"/>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 name="Object 41"/>
          <p:cNvGraphicFramePr>
            <a:graphicFrameLocks noChangeAspect="1"/>
          </p:cNvGraphicFramePr>
          <p:nvPr>
            <p:extLst>
              <p:ext uri="{D42A27DB-BD31-4B8C-83A1-F6EECF244321}">
                <p14:modId xmlns:p14="http://schemas.microsoft.com/office/powerpoint/2010/main" val="2557570817"/>
              </p:ext>
            </p:extLst>
          </p:nvPr>
        </p:nvGraphicFramePr>
        <p:xfrm>
          <a:off x="6853381" y="4397981"/>
          <a:ext cx="568325" cy="490537"/>
        </p:xfrm>
        <a:graphic>
          <a:graphicData uri="http://schemas.openxmlformats.org/presentationml/2006/ole">
            <mc:AlternateContent xmlns:mc="http://schemas.openxmlformats.org/markup-compatibility/2006">
              <mc:Choice xmlns:v="urn:schemas-microsoft-com:vml" Requires="v">
                <p:oleObj spid="_x0000_s292491" name="公式" r:id="rId13" imgW="279279" imgH="241195" progId="Equation.3">
                  <p:embed/>
                </p:oleObj>
              </mc:Choice>
              <mc:Fallback>
                <p:oleObj name="公式" r:id="rId13" imgW="279279" imgH="241195" progId="Equation.3">
                  <p:embed/>
                  <p:pic>
                    <p:nvPicPr>
                      <p:cNvPr id="57" name="Object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3381" y="4397981"/>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 name="Line 22"/>
          <p:cNvSpPr>
            <a:spLocks noChangeShapeType="1"/>
          </p:cNvSpPr>
          <p:nvPr/>
        </p:nvSpPr>
        <p:spPr bwMode="auto">
          <a:xfrm flipV="1">
            <a:off x="6720996" y="4538389"/>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84" name="对象 83"/>
          <p:cNvGraphicFramePr>
            <a:graphicFrameLocks noChangeAspect="1"/>
          </p:cNvGraphicFramePr>
          <p:nvPr>
            <p:extLst>
              <p:ext uri="{D42A27DB-BD31-4B8C-83A1-F6EECF244321}">
                <p14:modId xmlns:p14="http://schemas.microsoft.com/office/powerpoint/2010/main" val="945343897"/>
              </p:ext>
            </p:extLst>
          </p:nvPr>
        </p:nvGraphicFramePr>
        <p:xfrm>
          <a:off x="8506255" y="2194401"/>
          <a:ext cx="1912839" cy="941238"/>
        </p:xfrm>
        <a:graphic>
          <a:graphicData uri="http://schemas.openxmlformats.org/presentationml/2006/ole">
            <mc:AlternateContent xmlns:mc="http://schemas.openxmlformats.org/markup-compatibility/2006">
              <mc:Choice xmlns:v="urn:schemas-microsoft-com:vml" Requires="v">
                <p:oleObj spid="_x0000_s292492" name="公式" r:id="rId15" imgW="799920" imgH="393480" progId="Equation.3">
                  <p:embed/>
                </p:oleObj>
              </mc:Choice>
              <mc:Fallback>
                <p:oleObj name="公式" r:id="rId15" imgW="799920" imgH="393480" progId="Equation.3">
                  <p:embed/>
                  <p:pic>
                    <p:nvPicPr>
                      <p:cNvPr id="62" name="对象 61"/>
                      <p:cNvPicPr/>
                      <p:nvPr/>
                    </p:nvPicPr>
                    <p:blipFill>
                      <a:blip r:embed="rId16"/>
                      <a:stretch>
                        <a:fillRect/>
                      </a:stretch>
                    </p:blipFill>
                    <p:spPr>
                      <a:xfrm>
                        <a:off x="8506255" y="2194401"/>
                        <a:ext cx="1912839" cy="941238"/>
                      </a:xfrm>
                      <a:prstGeom prst="rect">
                        <a:avLst/>
                      </a:prstGeom>
                    </p:spPr>
                  </p:pic>
                </p:oleObj>
              </mc:Fallback>
            </mc:AlternateContent>
          </a:graphicData>
        </a:graphic>
      </p:graphicFrame>
      <p:graphicFrame>
        <p:nvGraphicFramePr>
          <p:cNvPr id="85" name="对象 84"/>
          <p:cNvGraphicFramePr>
            <a:graphicFrameLocks noChangeAspect="1"/>
          </p:cNvGraphicFramePr>
          <p:nvPr>
            <p:extLst>
              <p:ext uri="{D42A27DB-BD31-4B8C-83A1-F6EECF244321}">
                <p14:modId xmlns:p14="http://schemas.microsoft.com/office/powerpoint/2010/main" val="2039649399"/>
              </p:ext>
            </p:extLst>
          </p:nvPr>
        </p:nvGraphicFramePr>
        <p:xfrm>
          <a:off x="6338425" y="2152217"/>
          <a:ext cx="1884261" cy="942131"/>
        </p:xfrm>
        <a:graphic>
          <a:graphicData uri="http://schemas.openxmlformats.org/presentationml/2006/ole">
            <mc:AlternateContent xmlns:mc="http://schemas.openxmlformats.org/markup-compatibility/2006">
              <mc:Choice xmlns:v="urn:schemas-microsoft-com:vml" Requires="v">
                <p:oleObj spid="_x0000_s292493" name="公式" r:id="rId17" imgW="787320" imgH="393480" progId="Equation.3">
                  <p:embed/>
                </p:oleObj>
              </mc:Choice>
              <mc:Fallback>
                <p:oleObj name="公式" r:id="rId17" imgW="787320" imgH="393480" progId="Equation.3">
                  <p:embed/>
                  <p:pic>
                    <p:nvPicPr>
                      <p:cNvPr id="63" name="对象 62"/>
                      <p:cNvPicPr/>
                      <p:nvPr/>
                    </p:nvPicPr>
                    <p:blipFill>
                      <a:blip r:embed="rId18"/>
                      <a:stretch>
                        <a:fillRect/>
                      </a:stretch>
                    </p:blipFill>
                    <p:spPr>
                      <a:xfrm>
                        <a:off x="6338425" y="2152217"/>
                        <a:ext cx="1884261" cy="942131"/>
                      </a:xfrm>
                      <a:prstGeom prst="rect">
                        <a:avLst/>
                      </a:prstGeom>
                    </p:spPr>
                  </p:pic>
                </p:oleObj>
              </mc:Fallback>
            </mc:AlternateContent>
          </a:graphicData>
        </a:graphic>
      </p:graphicFrame>
      <p:graphicFrame>
        <p:nvGraphicFramePr>
          <p:cNvPr id="86" name="Object 4"/>
          <p:cNvGraphicFramePr>
            <a:graphicFrameLocks noChangeAspect="1"/>
          </p:cNvGraphicFramePr>
          <p:nvPr>
            <p:extLst>
              <p:ext uri="{D42A27DB-BD31-4B8C-83A1-F6EECF244321}">
                <p14:modId xmlns:p14="http://schemas.microsoft.com/office/powerpoint/2010/main" val="1778666289"/>
              </p:ext>
            </p:extLst>
          </p:nvPr>
        </p:nvGraphicFramePr>
        <p:xfrm>
          <a:off x="4131453" y="2434244"/>
          <a:ext cx="2054462" cy="582835"/>
        </p:xfrm>
        <a:graphic>
          <a:graphicData uri="http://schemas.openxmlformats.org/presentationml/2006/ole">
            <mc:AlternateContent xmlns:mc="http://schemas.openxmlformats.org/markup-compatibility/2006">
              <mc:Choice xmlns:v="urn:schemas-microsoft-com:vml" Requires="v">
                <p:oleObj spid="_x0000_s292494" name="公式" r:id="rId19" imgW="787320" imgH="266400" progId="Equation.3">
                  <p:embed/>
                </p:oleObj>
              </mc:Choice>
              <mc:Fallback>
                <p:oleObj name="公式" r:id="rId19" imgW="787320" imgH="266400" progId="Equation.3">
                  <p:embed/>
                  <p:pic>
                    <p:nvPicPr>
                      <p:cNvPr id="64" name="Object 4"/>
                      <p:cNvPicPr>
                        <a:picLocks noChangeAspect="1" noChangeArrowheads="1"/>
                      </p:cNvPicPr>
                      <p:nvPr/>
                    </p:nvPicPr>
                    <p:blipFill>
                      <a:blip r:embed="rId20"/>
                      <a:srcRect/>
                      <a:stretch>
                        <a:fillRect/>
                      </a:stretch>
                    </p:blipFill>
                    <p:spPr bwMode="auto">
                      <a:xfrm>
                        <a:off x="4131453" y="2434244"/>
                        <a:ext cx="2054462" cy="582835"/>
                      </a:xfrm>
                      <a:prstGeom prst="rect">
                        <a:avLst/>
                      </a:prstGeom>
                      <a:noFill/>
                      <a:ln>
                        <a:noFill/>
                      </a:ln>
                      <a:effectLst/>
                      <a:extLst/>
                    </p:spPr>
                  </p:pic>
                </p:oleObj>
              </mc:Fallback>
            </mc:AlternateContent>
          </a:graphicData>
        </a:graphic>
      </p:graphicFrame>
      <p:graphicFrame>
        <p:nvGraphicFramePr>
          <p:cNvPr id="87" name="Object 2"/>
          <p:cNvGraphicFramePr>
            <a:graphicFrameLocks noChangeAspect="1"/>
          </p:cNvGraphicFramePr>
          <p:nvPr>
            <p:extLst>
              <p:ext uri="{D42A27DB-BD31-4B8C-83A1-F6EECF244321}">
                <p14:modId xmlns:p14="http://schemas.microsoft.com/office/powerpoint/2010/main" val="2248105941"/>
              </p:ext>
            </p:extLst>
          </p:nvPr>
        </p:nvGraphicFramePr>
        <p:xfrm>
          <a:off x="1908570" y="3068646"/>
          <a:ext cx="3432960" cy="1182345"/>
        </p:xfrm>
        <a:graphic>
          <a:graphicData uri="http://schemas.openxmlformats.org/presentationml/2006/ole">
            <mc:AlternateContent xmlns:mc="http://schemas.openxmlformats.org/markup-compatibility/2006">
              <mc:Choice xmlns:v="urn:schemas-microsoft-com:vml" Requires="v">
                <p:oleObj spid="_x0000_s292495" name="公式" r:id="rId21" imgW="1295280" imgH="469800" progId="Equation.3">
                  <p:embed/>
                </p:oleObj>
              </mc:Choice>
              <mc:Fallback>
                <p:oleObj name="公式" r:id="rId21" imgW="1295280" imgH="469800" progId="Equation.3">
                  <p:embed/>
                  <p:pic>
                    <p:nvPicPr>
                      <p:cNvPr id="66" name="Object 2"/>
                      <p:cNvPicPr>
                        <a:picLocks noChangeAspect="1" noChangeArrowheads="1"/>
                      </p:cNvPicPr>
                      <p:nvPr/>
                    </p:nvPicPr>
                    <p:blipFill>
                      <a:blip r:embed="rId22"/>
                      <a:srcRect/>
                      <a:stretch>
                        <a:fillRect/>
                      </a:stretch>
                    </p:blipFill>
                    <p:spPr bwMode="auto">
                      <a:xfrm>
                        <a:off x="1908570" y="3068646"/>
                        <a:ext cx="3432960" cy="1182345"/>
                      </a:xfrm>
                      <a:prstGeom prst="rect">
                        <a:avLst/>
                      </a:prstGeom>
                      <a:noFill/>
                      <a:ln>
                        <a:noFill/>
                      </a:ln>
                      <a:effectLst/>
                      <a:extLst/>
                    </p:spPr>
                  </p:pic>
                </p:oleObj>
              </mc:Fallback>
            </mc:AlternateContent>
          </a:graphicData>
        </a:graphic>
      </p:graphicFrame>
      <p:graphicFrame>
        <p:nvGraphicFramePr>
          <p:cNvPr id="88" name="对象 87"/>
          <p:cNvGraphicFramePr>
            <a:graphicFrameLocks noChangeAspect="1"/>
          </p:cNvGraphicFramePr>
          <p:nvPr>
            <p:extLst>
              <p:ext uri="{D42A27DB-BD31-4B8C-83A1-F6EECF244321}">
                <p14:modId xmlns:p14="http://schemas.microsoft.com/office/powerpoint/2010/main" val="972487622"/>
              </p:ext>
            </p:extLst>
          </p:nvPr>
        </p:nvGraphicFramePr>
        <p:xfrm>
          <a:off x="5276637" y="3259137"/>
          <a:ext cx="2120958" cy="876663"/>
        </p:xfrm>
        <a:graphic>
          <a:graphicData uri="http://schemas.openxmlformats.org/presentationml/2006/ole">
            <mc:AlternateContent xmlns:mc="http://schemas.openxmlformats.org/markup-compatibility/2006">
              <mc:Choice xmlns:v="urn:schemas-microsoft-com:vml" Requires="v">
                <p:oleObj spid="_x0000_s292496" name="公式" r:id="rId23" imgW="952200" imgH="393480" progId="Equation.3">
                  <p:embed/>
                </p:oleObj>
              </mc:Choice>
              <mc:Fallback>
                <p:oleObj name="公式" r:id="rId23" imgW="952200" imgH="393480" progId="Equation.3">
                  <p:embed/>
                  <p:pic>
                    <p:nvPicPr>
                      <p:cNvPr id="67" name="对象 66"/>
                      <p:cNvPicPr/>
                      <p:nvPr/>
                    </p:nvPicPr>
                    <p:blipFill>
                      <a:blip r:embed="rId24"/>
                      <a:stretch>
                        <a:fillRect/>
                      </a:stretch>
                    </p:blipFill>
                    <p:spPr>
                      <a:xfrm>
                        <a:off x="5276637" y="3259137"/>
                        <a:ext cx="2120958" cy="876663"/>
                      </a:xfrm>
                      <a:prstGeom prst="rect">
                        <a:avLst/>
                      </a:prstGeom>
                    </p:spPr>
                  </p:pic>
                </p:oleObj>
              </mc:Fallback>
            </mc:AlternateContent>
          </a:graphicData>
        </a:graphic>
      </p:graphicFrame>
      <p:sp>
        <p:nvSpPr>
          <p:cNvPr id="98" name="Text Box 16"/>
          <p:cNvSpPr txBox="1">
            <a:spLocks noChangeArrowheads="1"/>
          </p:cNvSpPr>
          <p:nvPr/>
        </p:nvSpPr>
        <p:spPr bwMode="auto">
          <a:xfrm>
            <a:off x="6272775" y="400969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99" name="Text Box 17"/>
          <p:cNvSpPr txBox="1">
            <a:spLocks noChangeArrowheads="1"/>
          </p:cNvSpPr>
          <p:nvPr/>
        </p:nvSpPr>
        <p:spPr bwMode="auto">
          <a:xfrm>
            <a:off x="6791468" y="5793115"/>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100" name="Line 89"/>
          <p:cNvSpPr>
            <a:spLocks noChangeShapeType="1"/>
          </p:cNvSpPr>
          <p:nvPr/>
        </p:nvSpPr>
        <p:spPr bwMode="auto">
          <a:xfrm>
            <a:off x="6338428" y="4782912"/>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1" name="Object 38"/>
          <p:cNvGraphicFramePr>
            <a:graphicFrameLocks noChangeAspect="1"/>
          </p:cNvGraphicFramePr>
          <p:nvPr>
            <p:extLst>
              <p:ext uri="{D42A27DB-BD31-4B8C-83A1-F6EECF244321}">
                <p14:modId xmlns:p14="http://schemas.microsoft.com/office/powerpoint/2010/main" val="1242389445"/>
              </p:ext>
            </p:extLst>
          </p:nvPr>
        </p:nvGraphicFramePr>
        <p:xfrm>
          <a:off x="6109507" y="5486653"/>
          <a:ext cx="544512" cy="544512"/>
        </p:xfrm>
        <a:graphic>
          <a:graphicData uri="http://schemas.openxmlformats.org/presentationml/2006/ole">
            <mc:AlternateContent xmlns:mc="http://schemas.openxmlformats.org/markup-compatibility/2006">
              <mc:Choice xmlns:v="urn:schemas-microsoft-com:vml" Requires="v">
                <p:oleObj spid="_x0000_s292497" name="Equation" r:id="rId25" imgW="241200" imgH="241200" progId="Equation.DSMT4">
                  <p:embed/>
                </p:oleObj>
              </mc:Choice>
              <mc:Fallback>
                <p:oleObj name="Equation" r:id="rId25" imgW="241200" imgH="241200" progId="Equation.DSMT4">
                  <p:embed/>
                  <p:pic>
                    <p:nvPicPr>
                      <p:cNvPr id="94" name="Object 38"/>
                      <p:cNvPicPr>
                        <a:picLocks noChangeAspect="1" noChangeArrowheads="1"/>
                      </p:cNvPicPr>
                      <p:nvPr/>
                    </p:nvPicPr>
                    <p:blipFill>
                      <a:blip r:embed="rId26"/>
                      <a:srcRect/>
                      <a:stretch>
                        <a:fillRect/>
                      </a:stretch>
                    </p:blipFill>
                    <p:spPr bwMode="auto">
                      <a:xfrm>
                        <a:off x="6109507" y="5486653"/>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 name="AutoShape 72"/>
          <p:cNvSpPr>
            <a:spLocks noChangeArrowheads="1"/>
          </p:cNvSpPr>
          <p:nvPr/>
        </p:nvSpPr>
        <p:spPr bwMode="auto">
          <a:xfrm>
            <a:off x="1702765" y="4544757"/>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3" name="Object 3"/>
          <p:cNvGraphicFramePr>
            <a:graphicFrameLocks noChangeAspect="1"/>
          </p:cNvGraphicFramePr>
          <p:nvPr>
            <p:extLst>
              <p:ext uri="{D42A27DB-BD31-4B8C-83A1-F6EECF244321}">
                <p14:modId xmlns:p14="http://schemas.microsoft.com/office/powerpoint/2010/main" val="2486726532"/>
              </p:ext>
            </p:extLst>
          </p:nvPr>
        </p:nvGraphicFramePr>
        <p:xfrm>
          <a:off x="2526457" y="4031488"/>
          <a:ext cx="2057400" cy="1201737"/>
        </p:xfrm>
        <a:graphic>
          <a:graphicData uri="http://schemas.openxmlformats.org/presentationml/2006/ole">
            <mc:AlternateContent xmlns:mc="http://schemas.openxmlformats.org/markup-compatibility/2006">
              <mc:Choice xmlns:v="urn:schemas-microsoft-com:vml" Requires="v">
                <p:oleObj spid="_x0000_s292498" name="公式" r:id="rId27" imgW="647640" imgH="419040" progId="Equation.3">
                  <p:embed/>
                </p:oleObj>
              </mc:Choice>
              <mc:Fallback>
                <p:oleObj name="公式" r:id="rId27" imgW="647640" imgH="419040" progId="Equation.3">
                  <p:embed/>
                  <p:pic>
                    <p:nvPicPr>
                      <p:cNvPr id="97" name="Object 3"/>
                      <p:cNvPicPr>
                        <a:picLocks noChangeAspect="1" noChangeArrowheads="1"/>
                      </p:cNvPicPr>
                      <p:nvPr/>
                    </p:nvPicPr>
                    <p:blipFill>
                      <a:blip r:embed="rId28"/>
                      <a:srcRect/>
                      <a:stretch>
                        <a:fillRect/>
                      </a:stretch>
                    </p:blipFill>
                    <p:spPr bwMode="auto">
                      <a:xfrm>
                        <a:off x="2526457" y="4031488"/>
                        <a:ext cx="205740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对象 103"/>
          <p:cNvGraphicFramePr>
            <a:graphicFrameLocks noChangeAspect="1"/>
          </p:cNvGraphicFramePr>
          <p:nvPr>
            <p:extLst>
              <p:ext uri="{D42A27DB-BD31-4B8C-83A1-F6EECF244321}">
                <p14:modId xmlns:p14="http://schemas.microsoft.com/office/powerpoint/2010/main" val="2938713092"/>
              </p:ext>
            </p:extLst>
          </p:nvPr>
        </p:nvGraphicFramePr>
        <p:xfrm>
          <a:off x="2140133" y="4981357"/>
          <a:ext cx="2204030" cy="1499965"/>
        </p:xfrm>
        <a:graphic>
          <a:graphicData uri="http://schemas.openxmlformats.org/presentationml/2006/ole">
            <mc:AlternateContent xmlns:mc="http://schemas.openxmlformats.org/markup-compatibility/2006">
              <mc:Choice xmlns:v="urn:schemas-microsoft-com:vml" Requires="v">
                <p:oleObj spid="_x0000_s292499" name="公式" r:id="rId29" imgW="914400" imgH="622080" progId="Equation.3">
                  <p:embed/>
                </p:oleObj>
              </mc:Choice>
              <mc:Fallback>
                <p:oleObj name="公式" r:id="rId29" imgW="914400" imgH="622080" progId="Equation.3">
                  <p:embed/>
                  <p:pic>
                    <p:nvPicPr>
                      <p:cNvPr id="95" name="对象 94"/>
                      <p:cNvPicPr/>
                      <p:nvPr/>
                    </p:nvPicPr>
                    <p:blipFill>
                      <a:blip r:embed="rId30"/>
                      <a:stretch>
                        <a:fillRect/>
                      </a:stretch>
                    </p:blipFill>
                    <p:spPr>
                      <a:xfrm>
                        <a:off x="2140133" y="4981357"/>
                        <a:ext cx="2204030" cy="1499965"/>
                      </a:xfrm>
                      <a:prstGeom prst="rect">
                        <a:avLst/>
                      </a:prstGeom>
                    </p:spPr>
                  </p:pic>
                </p:oleObj>
              </mc:Fallback>
            </mc:AlternateContent>
          </a:graphicData>
        </a:graphic>
      </p:graphicFrame>
      <p:sp>
        <p:nvSpPr>
          <p:cNvPr id="52" name="Text Box 9"/>
          <p:cNvSpPr txBox="1">
            <a:spLocks noChangeArrowheads="1"/>
          </p:cNvSpPr>
          <p:nvPr/>
        </p:nvSpPr>
        <p:spPr bwMode="auto">
          <a:xfrm>
            <a:off x="1658516" y="6241584"/>
            <a:ext cx="8469932"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53" name="Object 10"/>
          <p:cNvGraphicFramePr>
            <a:graphicFrameLocks noChangeAspect="1"/>
          </p:cNvGraphicFramePr>
          <p:nvPr>
            <p:extLst>
              <p:ext uri="{D42A27DB-BD31-4B8C-83A1-F6EECF244321}">
                <p14:modId xmlns:p14="http://schemas.microsoft.com/office/powerpoint/2010/main" val="2163129600"/>
              </p:ext>
            </p:extLst>
          </p:nvPr>
        </p:nvGraphicFramePr>
        <p:xfrm>
          <a:off x="6217871" y="6262014"/>
          <a:ext cx="776287" cy="487363"/>
        </p:xfrm>
        <a:graphic>
          <a:graphicData uri="http://schemas.openxmlformats.org/presentationml/2006/ole">
            <mc:AlternateContent xmlns:mc="http://schemas.openxmlformats.org/markup-compatibility/2006">
              <mc:Choice xmlns:v="urn:schemas-microsoft-com:vml" Requires="v">
                <p:oleObj spid="_x0000_s292500" name="公式" r:id="rId31" imgW="342720" imgH="215640" progId="Equation.3">
                  <p:embed/>
                </p:oleObj>
              </mc:Choice>
              <mc:Fallback>
                <p:oleObj name="公式" r:id="rId31" imgW="342720" imgH="215640" progId="Equation.3">
                  <p:embed/>
                  <p:pic>
                    <p:nvPicPr>
                      <p:cNvPr id="118" name="Object 10"/>
                      <p:cNvPicPr>
                        <a:picLocks noChangeAspect="1" noChangeArrowheads="1"/>
                      </p:cNvPicPr>
                      <p:nvPr/>
                    </p:nvPicPr>
                    <p:blipFill>
                      <a:blip r:embed="rId32"/>
                      <a:srcRect/>
                      <a:stretch>
                        <a:fillRect/>
                      </a:stretch>
                    </p:blipFill>
                    <p:spPr bwMode="auto">
                      <a:xfrm>
                        <a:off x="6217871" y="6262014"/>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Line 7"/>
          <p:cNvSpPr>
            <a:spLocks noChangeShapeType="1"/>
          </p:cNvSpPr>
          <p:nvPr/>
        </p:nvSpPr>
        <p:spPr bwMode="auto">
          <a:xfrm>
            <a:off x="8747633" y="4541880"/>
            <a:ext cx="794499" cy="82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 name="矩形 1"/>
          <p:cNvSpPr/>
          <p:nvPr/>
        </p:nvSpPr>
        <p:spPr>
          <a:xfrm>
            <a:off x="8910463" y="4530804"/>
            <a:ext cx="649537" cy="461665"/>
          </a:xfrm>
          <a:prstGeom prst="rect">
            <a:avLst/>
          </a:prstGeom>
        </p:spPr>
        <p:txBody>
          <a:bodyPr wrap="none">
            <a:spAutoFit/>
          </a:bodyPr>
          <a:lstStyle/>
          <a:p>
            <a:r>
              <a:rPr lang="en-GB" altLang="zh-CN" sz="2400" b="1" i="1" dirty="0">
                <a:solidFill>
                  <a:srgbClr val="C00000"/>
                </a:solidFill>
                <a:latin typeface="Times New Roman" panose="02020603050405020304" pitchFamily="18" charset="0"/>
                <a:cs typeface="Times New Roman" panose="02020603050405020304" pitchFamily="18" charset="0"/>
              </a:rPr>
              <a:t>a</a:t>
            </a:r>
            <a:r>
              <a:rPr lang="en-GB" altLang="zh-CN" sz="2400" b="1" dirty="0">
                <a:solidFill>
                  <a:srgbClr val="C00000"/>
                </a:solidFill>
                <a:latin typeface="+mj-ea"/>
              </a:rPr>
              <a:t>/2</a:t>
            </a:r>
            <a:endParaRPr lang="zh-CN" altLang="en-US" sz="2400" dirty="0">
              <a:solidFill>
                <a:srgbClr val="C00000"/>
              </a:solidFill>
            </a:endParaRPr>
          </a:p>
        </p:txBody>
      </p:sp>
      <p:grpSp>
        <p:nvGrpSpPr>
          <p:cNvPr id="54" name="Group 33"/>
          <p:cNvGrpSpPr>
            <a:grpSpLocks/>
          </p:cNvGrpSpPr>
          <p:nvPr/>
        </p:nvGrpSpPr>
        <p:grpSpPr bwMode="auto">
          <a:xfrm>
            <a:off x="7722976" y="3770854"/>
            <a:ext cx="763587" cy="587375"/>
            <a:chOff x="4336" y="809"/>
            <a:chExt cx="481" cy="370"/>
          </a:xfrm>
        </p:grpSpPr>
        <p:sp>
          <p:nvSpPr>
            <p:cNvPr id="56"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7" name="Object 35"/>
            <p:cNvGraphicFramePr>
              <a:graphicFrameLocks noChangeAspect="1"/>
            </p:cNvGraphicFramePr>
            <p:nvPr>
              <p:extLst>
                <p:ext uri="{D42A27DB-BD31-4B8C-83A1-F6EECF244321}">
                  <p14:modId xmlns:p14="http://schemas.microsoft.com/office/powerpoint/2010/main" val="2589427727"/>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292501" name="公式" r:id="rId33" imgW="152268" imgH="203024" progId="Equation.3">
                    <p:embed/>
                  </p:oleObj>
                </mc:Choice>
                <mc:Fallback>
                  <p:oleObj name="公式" r:id="rId33" imgW="152268" imgH="203024" progId="Equation.3">
                    <p:embed/>
                    <p:pic>
                      <p:nvPicPr>
                        <p:cNvPr id="45" name="Object 3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00584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additive="base">
                                        <p:cTn id="14" dur="500" fill="hold"/>
                                        <p:tgtEl>
                                          <p:spTgt spid="66"/>
                                        </p:tgtEl>
                                        <p:attrNameLst>
                                          <p:attrName>ppt_x</p:attrName>
                                        </p:attrNameLst>
                                      </p:cBhvr>
                                      <p:tavLst>
                                        <p:tav tm="0">
                                          <p:val>
                                            <p:strVal val="#ppt_x"/>
                                          </p:val>
                                        </p:tav>
                                        <p:tav tm="100000">
                                          <p:val>
                                            <p:strVal val="#ppt_x"/>
                                          </p:val>
                                        </p:tav>
                                      </p:tavLst>
                                    </p:anim>
                                    <p:anim calcmode="lin" valueType="num">
                                      <p:cBhvr additive="base">
                                        <p:cTn id="1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1000"/>
                                        <p:tgtEl>
                                          <p:spTgt spid="67"/>
                                        </p:tgtEl>
                                      </p:cBhvr>
                                    </p:animEffect>
                                    <p:anim calcmode="lin" valueType="num">
                                      <p:cBhvr>
                                        <p:cTn id="21" dur="1000" fill="hold"/>
                                        <p:tgtEl>
                                          <p:spTgt spid="67"/>
                                        </p:tgtEl>
                                        <p:attrNameLst>
                                          <p:attrName>ppt_x</p:attrName>
                                        </p:attrNameLst>
                                      </p:cBhvr>
                                      <p:tavLst>
                                        <p:tav tm="0">
                                          <p:val>
                                            <p:strVal val="#ppt_x"/>
                                          </p:val>
                                        </p:tav>
                                        <p:tav tm="100000">
                                          <p:val>
                                            <p:strVal val="#ppt_x"/>
                                          </p:val>
                                        </p:tav>
                                      </p:tavLst>
                                    </p:anim>
                                    <p:anim calcmode="lin" valueType="num">
                                      <p:cBhvr>
                                        <p:cTn id="2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 calcmode="lin" valueType="num">
                                      <p:cBhvr additive="base">
                                        <p:cTn id="27" dur="500" fill="hold"/>
                                        <p:tgtEl>
                                          <p:spTgt spid="74"/>
                                        </p:tgtEl>
                                        <p:attrNameLst>
                                          <p:attrName>ppt_x</p:attrName>
                                        </p:attrNameLst>
                                      </p:cBhvr>
                                      <p:tavLst>
                                        <p:tav tm="0">
                                          <p:val>
                                            <p:strVal val="#ppt_x"/>
                                          </p:val>
                                        </p:tav>
                                        <p:tav tm="100000">
                                          <p:val>
                                            <p:strVal val="#ppt_x"/>
                                          </p:val>
                                        </p:tav>
                                      </p:tavLst>
                                    </p:anim>
                                    <p:anim calcmode="lin" valueType="num">
                                      <p:cBhvr additive="base">
                                        <p:cTn id="28" dur="500" fill="hold"/>
                                        <p:tgtEl>
                                          <p:spTgt spid="7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ppt_x"/>
                                          </p:val>
                                        </p:tav>
                                        <p:tav tm="100000">
                                          <p:val>
                                            <p:strVal val="#ppt_x"/>
                                          </p:val>
                                        </p:tav>
                                      </p:tavLst>
                                    </p:anim>
                                    <p:anim calcmode="lin" valueType="num">
                                      <p:cBhvr additive="base">
                                        <p:cTn id="32" dur="500" fill="hold"/>
                                        <p:tgtEl>
                                          <p:spTgt spid="7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ppt_x"/>
                                          </p:val>
                                        </p:tav>
                                        <p:tav tm="100000">
                                          <p:val>
                                            <p:strVal val="#ppt_x"/>
                                          </p:val>
                                        </p:tav>
                                      </p:tavLst>
                                    </p:anim>
                                    <p:anim calcmode="lin" valueType="num">
                                      <p:cBhvr additive="base">
                                        <p:cTn id="36" dur="500" fill="hold"/>
                                        <p:tgtEl>
                                          <p:spTgt spid="7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ppt_x"/>
                                          </p:val>
                                        </p:tav>
                                        <p:tav tm="100000">
                                          <p:val>
                                            <p:strVal val="#ppt_x"/>
                                          </p:val>
                                        </p:tav>
                                      </p:tavLst>
                                    </p:anim>
                                    <p:anim calcmode="lin" valueType="num">
                                      <p:cBhvr additive="base">
                                        <p:cTn id="40" dur="500" fill="hold"/>
                                        <p:tgtEl>
                                          <p:spTgt spid="7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additive="base">
                                        <p:cTn id="49" dur="500" fill="hold"/>
                                        <p:tgtEl>
                                          <p:spTgt spid="79"/>
                                        </p:tgtEl>
                                        <p:attrNameLst>
                                          <p:attrName>ppt_x</p:attrName>
                                        </p:attrNameLst>
                                      </p:cBhvr>
                                      <p:tavLst>
                                        <p:tav tm="0">
                                          <p:val>
                                            <p:strVal val="#ppt_x"/>
                                          </p:val>
                                        </p:tav>
                                        <p:tav tm="100000">
                                          <p:val>
                                            <p:strVal val="#ppt_x"/>
                                          </p:val>
                                        </p:tav>
                                      </p:tavLst>
                                    </p:anim>
                                    <p:anim calcmode="lin" valueType="num">
                                      <p:cBhvr additive="base">
                                        <p:cTn id="50" dur="500" fill="hold"/>
                                        <p:tgtEl>
                                          <p:spTgt spid="7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anim calcmode="lin" valueType="num">
                                      <p:cBhvr additive="base">
                                        <p:cTn id="53" dur="500" fill="hold"/>
                                        <p:tgtEl>
                                          <p:spTgt spid="82"/>
                                        </p:tgtEl>
                                        <p:attrNameLst>
                                          <p:attrName>ppt_x</p:attrName>
                                        </p:attrNameLst>
                                      </p:cBhvr>
                                      <p:tavLst>
                                        <p:tav tm="0">
                                          <p:val>
                                            <p:strVal val="#ppt_x"/>
                                          </p:val>
                                        </p:tav>
                                        <p:tav tm="100000">
                                          <p:val>
                                            <p:strVal val="#ppt_x"/>
                                          </p:val>
                                        </p:tav>
                                      </p:tavLst>
                                    </p:anim>
                                    <p:anim calcmode="lin" valueType="num">
                                      <p:cBhvr additive="base">
                                        <p:cTn id="54" dur="500" fill="hold"/>
                                        <p:tgtEl>
                                          <p:spTgt spid="8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 calcmode="lin" valueType="num">
                                      <p:cBhvr additive="base">
                                        <p:cTn id="57" dur="500" fill="hold"/>
                                        <p:tgtEl>
                                          <p:spTgt spid="83"/>
                                        </p:tgtEl>
                                        <p:attrNameLst>
                                          <p:attrName>ppt_x</p:attrName>
                                        </p:attrNameLst>
                                      </p:cBhvr>
                                      <p:tavLst>
                                        <p:tav tm="0">
                                          <p:val>
                                            <p:strVal val="#ppt_x"/>
                                          </p:val>
                                        </p:tav>
                                        <p:tav tm="100000">
                                          <p:val>
                                            <p:strVal val="#ppt_x"/>
                                          </p:val>
                                        </p:tav>
                                      </p:tavLst>
                                    </p:anim>
                                    <p:anim calcmode="lin" valueType="num">
                                      <p:cBhvr additive="base">
                                        <p:cTn id="5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ppt_x"/>
                                          </p:val>
                                        </p:tav>
                                        <p:tav tm="100000">
                                          <p:val>
                                            <p:strVal val="#ppt_x"/>
                                          </p:val>
                                        </p:tav>
                                      </p:tavLst>
                                    </p:anim>
                                    <p:anim calcmode="lin" valueType="num">
                                      <p:cBhvr additive="base">
                                        <p:cTn id="6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fill="hold"/>
                                        <p:tgtEl>
                                          <p:spTgt spid="72"/>
                                        </p:tgtEl>
                                        <p:attrNameLst>
                                          <p:attrName>ppt_x</p:attrName>
                                        </p:attrNameLst>
                                      </p:cBhvr>
                                      <p:tavLst>
                                        <p:tav tm="0">
                                          <p:val>
                                            <p:strVal val="#ppt_x"/>
                                          </p:val>
                                        </p:tav>
                                        <p:tav tm="100000">
                                          <p:val>
                                            <p:strVal val="#ppt_x"/>
                                          </p:val>
                                        </p:tav>
                                      </p:tavLst>
                                    </p:anim>
                                    <p:anim calcmode="lin" valueType="num">
                                      <p:cBhvr additive="base">
                                        <p:cTn id="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additive="base">
                                        <p:cTn id="75" dur="500" fill="hold"/>
                                        <p:tgtEl>
                                          <p:spTgt spid="69"/>
                                        </p:tgtEl>
                                        <p:attrNameLst>
                                          <p:attrName>ppt_x</p:attrName>
                                        </p:attrNameLst>
                                      </p:cBhvr>
                                      <p:tavLst>
                                        <p:tav tm="0">
                                          <p:val>
                                            <p:strVal val="#ppt_x"/>
                                          </p:val>
                                        </p:tav>
                                        <p:tav tm="100000">
                                          <p:val>
                                            <p:strVal val="#ppt_x"/>
                                          </p:val>
                                        </p:tav>
                                      </p:tavLst>
                                    </p:anim>
                                    <p:anim calcmode="lin" valueType="num">
                                      <p:cBhvr additive="base">
                                        <p:cTn id="76" dur="500" fill="hold"/>
                                        <p:tgtEl>
                                          <p:spTgt spid="6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anim calcmode="lin" valueType="num">
                                      <p:cBhvr additive="base">
                                        <p:cTn id="83" dur="500" fill="hold"/>
                                        <p:tgtEl>
                                          <p:spTgt spid="81"/>
                                        </p:tgtEl>
                                        <p:attrNameLst>
                                          <p:attrName>ppt_x</p:attrName>
                                        </p:attrNameLst>
                                      </p:cBhvr>
                                      <p:tavLst>
                                        <p:tav tm="0">
                                          <p:val>
                                            <p:strVal val="#ppt_x"/>
                                          </p:val>
                                        </p:tav>
                                        <p:tav tm="100000">
                                          <p:val>
                                            <p:strVal val="#ppt_x"/>
                                          </p:val>
                                        </p:tav>
                                      </p:tavLst>
                                    </p:anim>
                                    <p:anim calcmode="lin" valueType="num">
                                      <p:cBhvr additive="base">
                                        <p:cTn id="8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additive="base">
                                        <p:cTn id="89" dur="500" fill="hold"/>
                                        <p:tgtEl>
                                          <p:spTgt spid="68"/>
                                        </p:tgtEl>
                                        <p:attrNameLst>
                                          <p:attrName>ppt_x</p:attrName>
                                        </p:attrNameLst>
                                      </p:cBhvr>
                                      <p:tavLst>
                                        <p:tav tm="0">
                                          <p:val>
                                            <p:strVal val="#ppt_x"/>
                                          </p:val>
                                        </p:tav>
                                        <p:tav tm="100000">
                                          <p:val>
                                            <p:strVal val="#ppt_x"/>
                                          </p:val>
                                        </p:tav>
                                      </p:tavLst>
                                    </p:anim>
                                    <p:anim calcmode="lin" valueType="num">
                                      <p:cBhvr additive="base">
                                        <p:cTn id="90" dur="500" fill="hold"/>
                                        <p:tgtEl>
                                          <p:spTgt spid="6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 calcmode="lin" valueType="num">
                                      <p:cBhvr additive="base">
                                        <p:cTn id="93" dur="500" fill="hold"/>
                                        <p:tgtEl>
                                          <p:spTgt spid="71"/>
                                        </p:tgtEl>
                                        <p:attrNameLst>
                                          <p:attrName>ppt_x</p:attrName>
                                        </p:attrNameLst>
                                      </p:cBhvr>
                                      <p:tavLst>
                                        <p:tav tm="0">
                                          <p:val>
                                            <p:strVal val="#ppt_x"/>
                                          </p:val>
                                        </p:tav>
                                        <p:tav tm="100000">
                                          <p:val>
                                            <p:strVal val="#ppt_x"/>
                                          </p:val>
                                        </p:tav>
                                      </p:tavLst>
                                    </p:anim>
                                    <p:anim calcmode="lin" valueType="num">
                                      <p:cBhvr additive="base">
                                        <p:cTn id="94" dur="500" fill="hold"/>
                                        <p:tgtEl>
                                          <p:spTgt spid="71"/>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80"/>
                                        </p:tgtEl>
                                        <p:attrNameLst>
                                          <p:attrName>style.visibility</p:attrName>
                                        </p:attrNameLst>
                                      </p:cBhvr>
                                      <p:to>
                                        <p:strVal val="visible"/>
                                      </p:to>
                                    </p:set>
                                    <p:anim calcmode="lin" valueType="num">
                                      <p:cBhvr additive="base">
                                        <p:cTn id="97" dur="500" fill="hold"/>
                                        <p:tgtEl>
                                          <p:spTgt spid="80"/>
                                        </p:tgtEl>
                                        <p:attrNameLst>
                                          <p:attrName>ppt_x</p:attrName>
                                        </p:attrNameLst>
                                      </p:cBhvr>
                                      <p:tavLst>
                                        <p:tav tm="0">
                                          <p:val>
                                            <p:strVal val="#ppt_x"/>
                                          </p:val>
                                        </p:tav>
                                        <p:tav tm="100000">
                                          <p:val>
                                            <p:strVal val="#ppt_x"/>
                                          </p:val>
                                        </p:tav>
                                      </p:tavLst>
                                    </p:anim>
                                    <p:anim calcmode="lin" valueType="num">
                                      <p:cBhvr additive="base">
                                        <p:cTn id="9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86"/>
                                        </p:tgtEl>
                                        <p:attrNameLst>
                                          <p:attrName>style.visibility</p:attrName>
                                        </p:attrNameLst>
                                      </p:cBhvr>
                                      <p:to>
                                        <p:strVal val="visible"/>
                                      </p:to>
                                    </p:set>
                                    <p:anim calcmode="lin" valueType="num">
                                      <p:cBhvr additive="base">
                                        <p:cTn id="103" dur="500" fill="hold"/>
                                        <p:tgtEl>
                                          <p:spTgt spid="86"/>
                                        </p:tgtEl>
                                        <p:attrNameLst>
                                          <p:attrName>ppt_x</p:attrName>
                                        </p:attrNameLst>
                                      </p:cBhvr>
                                      <p:tavLst>
                                        <p:tav tm="0">
                                          <p:val>
                                            <p:strVal val="#ppt_x"/>
                                          </p:val>
                                        </p:tav>
                                        <p:tav tm="100000">
                                          <p:val>
                                            <p:strVal val="#ppt_x"/>
                                          </p:val>
                                        </p:tav>
                                      </p:tavLst>
                                    </p:anim>
                                    <p:anim calcmode="lin" valueType="num">
                                      <p:cBhvr additive="base">
                                        <p:cTn id="10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31" presetClass="entr" presetSubtype="0" fill="hold" nodeType="clickEffect">
                                  <p:stCondLst>
                                    <p:cond delay="0"/>
                                  </p:stCondLst>
                                  <p:childTnLst>
                                    <p:set>
                                      <p:cBhvr>
                                        <p:cTn id="108" dur="1" fill="hold">
                                          <p:stCondLst>
                                            <p:cond delay="0"/>
                                          </p:stCondLst>
                                        </p:cTn>
                                        <p:tgtEl>
                                          <p:spTgt spid="85"/>
                                        </p:tgtEl>
                                        <p:attrNameLst>
                                          <p:attrName>style.visibility</p:attrName>
                                        </p:attrNameLst>
                                      </p:cBhvr>
                                      <p:to>
                                        <p:strVal val="visible"/>
                                      </p:to>
                                    </p:set>
                                    <p:anim calcmode="lin" valueType="num">
                                      <p:cBhvr>
                                        <p:cTn id="109" dur="1000" fill="hold"/>
                                        <p:tgtEl>
                                          <p:spTgt spid="85"/>
                                        </p:tgtEl>
                                        <p:attrNameLst>
                                          <p:attrName>ppt_w</p:attrName>
                                        </p:attrNameLst>
                                      </p:cBhvr>
                                      <p:tavLst>
                                        <p:tav tm="0">
                                          <p:val>
                                            <p:fltVal val="0"/>
                                          </p:val>
                                        </p:tav>
                                        <p:tav tm="100000">
                                          <p:val>
                                            <p:strVal val="#ppt_w"/>
                                          </p:val>
                                        </p:tav>
                                      </p:tavLst>
                                    </p:anim>
                                    <p:anim calcmode="lin" valueType="num">
                                      <p:cBhvr>
                                        <p:cTn id="110" dur="1000" fill="hold"/>
                                        <p:tgtEl>
                                          <p:spTgt spid="85"/>
                                        </p:tgtEl>
                                        <p:attrNameLst>
                                          <p:attrName>ppt_h</p:attrName>
                                        </p:attrNameLst>
                                      </p:cBhvr>
                                      <p:tavLst>
                                        <p:tav tm="0">
                                          <p:val>
                                            <p:fltVal val="0"/>
                                          </p:val>
                                        </p:tav>
                                        <p:tav tm="100000">
                                          <p:val>
                                            <p:strVal val="#ppt_h"/>
                                          </p:val>
                                        </p:tav>
                                      </p:tavLst>
                                    </p:anim>
                                    <p:anim calcmode="lin" valueType="num">
                                      <p:cBhvr>
                                        <p:cTn id="111" dur="1000" fill="hold"/>
                                        <p:tgtEl>
                                          <p:spTgt spid="85"/>
                                        </p:tgtEl>
                                        <p:attrNameLst>
                                          <p:attrName>style.rotation</p:attrName>
                                        </p:attrNameLst>
                                      </p:cBhvr>
                                      <p:tavLst>
                                        <p:tav tm="0">
                                          <p:val>
                                            <p:fltVal val="90"/>
                                          </p:val>
                                        </p:tav>
                                        <p:tav tm="100000">
                                          <p:val>
                                            <p:fltVal val="0"/>
                                          </p:val>
                                        </p:tav>
                                      </p:tavLst>
                                    </p:anim>
                                    <p:animEffect transition="in" filter="fade">
                                      <p:cBhvr>
                                        <p:cTn id="112" dur="1000"/>
                                        <p:tgtEl>
                                          <p:spTgt spid="85"/>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1000"/>
                                        <p:tgtEl>
                                          <p:spTgt spid="84"/>
                                        </p:tgtEl>
                                      </p:cBhvr>
                                    </p:animEffect>
                                    <p:anim calcmode="lin" valueType="num">
                                      <p:cBhvr>
                                        <p:cTn id="118" dur="1000" fill="hold"/>
                                        <p:tgtEl>
                                          <p:spTgt spid="84"/>
                                        </p:tgtEl>
                                        <p:attrNameLst>
                                          <p:attrName>ppt_x</p:attrName>
                                        </p:attrNameLst>
                                      </p:cBhvr>
                                      <p:tavLst>
                                        <p:tav tm="0">
                                          <p:val>
                                            <p:strVal val="#ppt_x"/>
                                          </p:val>
                                        </p:tav>
                                        <p:tav tm="100000">
                                          <p:val>
                                            <p:strVal val="#ppt_x"/>
                                          </p:val>
                                        </p:tav>
                                      </p:tavLst>
                                    </p:anim>
                                    <p:anim calcmode="lin" valueType="num">
                                      <p:cBhvr>
                                        <p:cTn id="11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87"/>
                                        </p:tgtEl>
                                        <p:attrNameLst>
                                          <p:attrName>style.visibility</p:attrName>
                                        </p:attrNameLst>
                                      </p:cBhvr>
                                      <p:to>
                                        <p:strVal val="visible"/>
                                      </p:to>
                                    </p:set>
                                    <p:anim calcmode="lin" valueType="num">
                                      <p:cBhvr additive="base">
                                        <p:cTn id="124" dur="500" fill="hold"/>
                                        <p:tgtEl>
                                          <p:spTgt spid="87"/>
                                        </p:tgtEl>
                                        <p:attrNameLst>
                                          <p:attrName>ppt_x</p:attrName>
                                        </p:attrNameLst>
                                      </p:cBhvr>
                                      <p:tavLst>
                                        <p:tav tm="0">
                                          <p:val>
                                            <p:strVal val="#ppt_x"/>
                                          </p:val>
                                        </p:tav>
                                        <p:tav tm="100000">
                                          <p:val>
                                            <p:strVal val="#ppt_x"/>
                                          </p:val>
                                        </p:tav>
                                      </p:tavLst>
                                    </p:anim>
                                    <p:anim calcmode="lin" valueType="num">
                                      <p:cBhvr additive="base">
                                        <p:cTn id="125"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88"/>
                                        </p:tgtEl>
                                        <p:attrNameLst>
                                          <p:attrName>style.visibility</p:attrName>
                                        </p:attrNameLst>
                                      </p:cBhvr>
                                      <p:to>
                                        <p:strVal val="visible"/>
                                      </p:to>
                                    </p:set>
                                    <p:animEffect transition="in" filter="fade">
                                      <p:cBhvr>
                                        <p:cTn id="130" dur="1000"/>
                                        <p:tgtEl>
                                          <p:spTgt spid="88"/>
                                        </p:tgtEl>
                                      </p:cBhvr>
                                    </p:animEffect>
                                    <p:anim calcmode="lin" valueType="num">
                                      <p:cBhvr>
                                        <p:cTn id="131" dur="1000" fill="hold"/>
                                        <p:tgtEl>
                                          <p:spTgt spid="88"/>
                                        </p:tgtEl>
                                        <p:attrNameLst>
                                          <p:attrName>ppt_x</p:attrName>
                                        </p:attrNameLst>
                                      </p:cBhvr>
                                      <p:tavLst>
                                        <p:tav tm="0">
                                          <p:val>
                                            <p:strVal val="#ppt_x"/>
                                          </p:val>
                                        </p:tav>
                                        <p:tav tm="100000">
                                          <p:val>
                                            <p:strVal val="#ppt_x"/>
                                          </p:val>
                                        </p:tav>
                                      </p:tavLst>
                                    </p:anim>
                                    <p:anim calcmode="lin" valueType="num">
                                      <p:cBhvr>
                                        <p:cTn id="13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98"/>
                                        </p:tgtEl>
                                        <p:attrNameLst>
                                          <p:attrName>style.visibility</p:attrName>
                                        </p:attrNameLst>
                                      </p:cBhvr>
                                      <p:to>
                                        <p:strVal val="visible"/>
                                      </p:to>
                                    </p:set>
                                    <p:animEffect transition="in" filter="fade">
                                      <p:cBhvr>
                                        <p:cTn id="137" dur="1000"/>
                                        <p:tgtEl>
                                          <p:spTgt spid="98"/>
                                        </p:tgtEl>
                                      </p:cBhvr>
                                    </p:animEffect>
                                    <p:anim calcmode="lin" valueType="num">
                                      <p:cBhvr>
                                        <p:cTn id="138" dur="1000" fill="hold"/>
                                        <p:tgtEl>
                                          <p:spTgt spid="98"/>
                                        </p:tgtEl>
                                        <p:attrNameLst>
                                          <p:attrName>ppt_x</p:attrName>
                                        </p:attrNameLst>
                                      </p:cBhvr>
                                      <p:tavLst>
                                        <p:tav tm="0">
                                          <p:val>
                                            <p:strVal val="#ppt_x"/>
                                          </p:val>
                                        </p:tav>
                                        <p:tav tm="100000">
                                          <p:val>
                                            <p:strVal val="#ppt_x"/>
                                          </p:val>
                                        </p:tav>
                                      </p:tavLst>
                                    </p:anim>
                                    <p:anim calcmode="lin" valueType="num">
                                      <p:cBhvr>
                                        <p:cTn id="139"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99"/>
                                        </p:tgtEl>
                                        <p:attrNameLst>
                                          <p:attrName>style.visibility</p:attrName>
                                        </p:attrNameLst>
                                      </p:cBhvr>
                                      <p:to>
                                        <p:strVal val="visible"/>
                                      </p:to>
                                    </p:set>
                                    <p:animEffect transition="in" filter="fade">
                                      <p:cBhvr>
                                        <p:cTn id="144" dur="1000"/>
                                        <p:tgtEl>
                                          <p:spTgt spid="99"/>
                                        </p:tgtEl>
                                      </p:cBhvr>
                                    </p:animEffect>
                                    <p:anim calcmode="lin" valueType="num">
                                      <p:cBhvr>
                                        <p:cTn id="145" dur="1000" fill="hold"/>
                                        <p:tgtEl>
                                          <p:spTgt spid="99"/>
                                        </p:tgtEl>
                                        <p:attrNameLst>
                                          <p:attrName>ppt_x</p:attrName>
                                        </p:attrNameLst>
                                      </p:cBhvr>
                                      <p:tavLst>
                                        <p:tav tm="0">
                                          <p:val>
                                            <p:strVal val="#ppt_x"/>
                                          </p:val>
                                        </p:tav>
                                        <p:tav tm="100000">
                                          <p:val>
                                            <p:strVal val="#ppt_x"/>
                                          </p:val>
                                        </p:tav>
                                      </p:tavLst>
                                    </p:anim>
                                    <p:anim calcmode="lin" valueType="num">
                                      <p:cBhvr>
                                        <p:cTn id="146"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100"/>
                                        </p:tgtEl>
                                        <p:attrNameLst>
                                          <p:attrName>style.visibility</p:attrName>
                                        </p:attrNameLst>
                                      </p:cBhvr>
                                      <p:to>
                                        <p:strVal val="visible"/>
                                      </p:to>
                                    </p:set>
                                    <p:anim calcmode="lin" valueType="num">
                                      <p:cBhvr additive="base">
                                        <p:cTn id="151" dur="500" fill="hold"/>
                                        <p:tgtEl>
                                          <p:spTgt spid="100"/>
                                        </p:tgtEl>
                                        <p:attrNameLst>
                                          <p:attrName>ppt_x</p:attrName>
                                        </p:attrNameLst>
                                      </p:cBhvr>
                                      <p:tavLst>
                                        <p:tav tm="0">
                                          <p:val>
                                            <p:strVal val="#ppt_x"/>
                                          </p:val>
                                        </p:tav>
                                        <p:tav tm="100000">
                                          <p:val>
                                            <p:strVal val="#ppt_x"/>
                                          </p:val>
                                        </p:tav>
                                      </p:tavLst>
                                    </p:anim>
                                    <p:anim calcmode="lin" valueType="num">
                                      <p:cBhvr additive="base">
                                        <p:cTn id="152" dur="500" fill="hold"/>
                                        <p:tgtEl>
                                          <p:spTgt spid="100"/>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101"/>
                                        </p:tgtEl>
                                        <p:attrNameLst>
                                          <p:attrName>style.visibility</p:attrName>
                                        </p:attrNameLst>
                                      </p:cBhvr>
                                      <p:to>
                                        <p:strVal val="visible"/>
                                      </p:to>
                                    </p:set>
                                    <p:anim calcmode="lin" valueType="num">
                                      <p:cBhvr additive="base">
                                        <p:cTn id="155" dur="500" fill="hold"/>
                                        <p:tgtEl>
                                          <p:spTgt spid="101"/>
                                        </p:tgtEl>
                                        <p:attrNameLst>
                                          <p:attrName>ppt_x</p:attrName>
                                        </p:attrNameLst>
                                      </p:cBhvr>
                                      <p:tavLst>
                                        <p:tav tm="0">
                                          <p:val>
                                            <p:strVal val="#ppt_x"/>
                                          </p:val>
                                        </p:tav>
                                        <p:tav tm="100000">
                                          <p:val>
                                            <p:strVal val="#ppt_x"/>
                                          </p:val>
                                        </p:tav>
                                      </p:tavLst>
                                    </p:anim>
                                    <p:anim calcmode="lin" valueType="num">
                                      <p:cBhvr additive="base">
                                        <p:cTn id="15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02"/>
                                        </p:tgtEl>
                                        <p:attrNameLst>
                                          <p:attrName>style.visibility</p:attrName>
                                        </p:attrNameLst>
                                      </p:cBhvr>
                                      <p:to>
                                        <p:strVal val="visible"/>
                                      </p:to>
                                    </p:set>
                                    <p:animEffect transition="in" filter="wipe(left)">
                                      <p:cBhvr>
                                        <p:cTn id="161" dur="500"/>
                                        <p:tgtEl>
                                          <p:spTgt spid="102"/>
                                        </p:tgtEl>
                                      </p:cBhvr>
                                    </p:animEffect>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103"/>
                                        </p:tgtEl>
                                        <p:attrNameLst>
                                          <p:attrName>style.visibility</p:attrName>
                                        </p:attrNameLst>
                                      </p:cBhvr>
                                      <p:to>
                                        <p:strVal val="visible"/>
                                      </p:to>
                                    </p:set>
                                    <p:anim calcmode="lin" valueType="num">
                                      <p:cBhvr additive="base">
                                        <p:cTn id="166" dur="500" fill="hold"/>
                                        <p:tgtEl>
                                          <p:spTgt spid="103"/>
                                        </p:tgtEl>
                                        <p:attrNameLst>
                                          <p:attrName>ppt_x</p:attrName>
                                        </p:attrNameLst>
                                      </p:cBhvr>
                                      <p:tavLst>
                                        <p:tav tm="0">
                                          <p:val>
                                            <p:strVal val="#ppt_x"/>
                                          </p:val>
                                        </p:tav>
                                        <p:tav tm="100000">
                                          <p:val>
                                            <p:strVal val="#ppt_x"/>
                                          </p:val>
                                        </p:tav>
                                      </p:tavLst>
                                    </p:anim>
                                    <p:anim calcmode="lin" valueType="num">
                                      <p:cBhvr additive="base">
                                        <p:cTn id="167"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nodeType="clickEffect">
                                  <p:stCondLst>
                                    <p:cond delay="0"/>
                                  </p:stCondLst>
                                  <p:childTnLst>
                                    <p:set>
                                      <p:cBhvr>
                                        <p:cTn id="171" dur="1" fill="hold">
                                          <p:stCondLst>
                                            <p:cond delay="0"/>
                                          </p:stCondLst>
                                        </p:cTn>
                                        <p:tgtEl>
                                          <p:spTgt spid="104"/>
                                        </p:tgtEl>
                                        <p:attrNameLst>
                                          <p:attrName>style.visibility</p:attrName>
                                        </p:attrNameLst>
                                      </p:cBhvr>
                                      <p:to>
                                        <p:strVal val="visible"/>
                                      </p:to>
                                    </p:set>
                                    <p:animEffect transition="in" filter="fade">
                                      <p:cBhvr>
                                        <p:cTn id="172" dur="1000"/>
                                        <p:tgtEl>
                                          <p:spTgt spid="104"/>
                                        </p:tgtEl>
                                      </p:cBhvr>
                                    </p:animEffect>
                                    <p:anim calcmode="lin" valueType="num">
                                      <p:cBhvr>
                                        <p:cTn id="173" dur="1000" fill="hold"/>
                                        <p:tgtEl>
                                          <p:spTgt spid="104"/>
                                        </p:tgtEl>
                                        <p:attrNameLst>
                                          <p:attrName>ppt_x</p:attrName>
                                        </p:attrNameLst>
                                      </p:cBhvr>
                                      <p:tavLst>
                                        <p:tav tm="0">
                                          <p:val>
                                            <p:strVal val="#ppt_x"/>
                                          </p:val>
                                        </p:tav>
                                        <p:tav tm="100000">
                                          <p:val>
                                            <p:strVal val="#ppt_x"/>
                                          </p:val>
                                        </p:tav>
                                      </p:tavLst>
                                    </p:anim>
                                    <p:anim calcmode="lin" valueType="num">
                                      <p:cBhvr>
                                        <p:cTn id="174"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9" grpId="0" animBg="1"/>
      <p:bldP spid="83" grpId="0" animBg="1"/>
      <p:bldP spid="98" grpId="0"/>
      <p:bldP spid="99" grpId="0"/>
      <p:bldP spid="100" grpId="0" animBg="1"/>
      <p:bldP spid="10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060575" y="692697"/>
            <a:ext cx="8534400" cy="2227263"/>
          </a:xfrm>
          <a:prstGeom prst="rect">
            <a:avLst/>
          </a:prstGeom>
          <a:noFill/>
          <a:ln w="9525">
            <a:noFill/>
            <a:miter lim="800000"/>
            <a:headEnd/>
            <a:tailEnd/>
          </a:ln>
          <a:effectLst/>
        </p:spPr>
        <p:txBody>
          <a:bodyPr>
            <a:spAutoFit/>
          </a:bodyPr>
          <a:lstStyle/>
          <a:p>
            <a:pPr>
              <a:spcBef>
                <a:spcPct val="50000"/>
              </a:spcBef>
              <a:defRPr/>
            </a:pPr>
            <a:r>
              <a:rPr lang="en-US" altLang="zh-CN" sz="2800" b="1" dirty="0">
                <a:solidFill>
                  <a:srgbClr val="6600CC"/>
                </a:solidFill>
              </a:rPr>
              <a:t>        </a:t>
            </a:r>
            <a:r>
              <a:rPr lang="zh-CN" altLang="en-US" sz="2800" b="1" dirty="0">
                <a:solidFill>
                  <a:srgbClr val="6600CC"/>
                </a:solidFill>
              </a:rPr>
              <a:t>法拉第和奥斯特一样深信 “ 各种自然力的统一性”，追求这种统一性成为法拉第进行科学研究的哲学思想基础，导致法拉第历经十余年无数次失败，终于在</a:t>
            </a:r>
            <a:r>
              <a:rPr lang="en-US" altLang="zh-CN" sz="2800" b="1" dirty="0">
                <a:solidFill>
                  <a:srgbClr val="6600CC"/>
                </a:solidFill>
              </a:rPr>
              <a:t>1831</a:t>
            </a:r>
            <a:r>
              <a:rPr lang="zh-CN" altLang="en-US" sz="2800" b="1" dirty="0">
                <a:solidFill>
                  <a:srgbClr val="6600CC"/>
                </a:solidFill>
              </a:rPr>
              <a:t>年发现了电磁感应现象。同时代瑞士物理学家克拉顿的实验距离发现电磁感应仅一步之遥。</a:t>
            </a:r>
          </a:p>
        </p:txBody>
      </p:sp>
      <p:sp>
        <p:nvSpPr>
          <p:cNvPr id="5" name="Text Box 3"/>
          <p:cNvSpPr txBox="1">
            <a:spLocks noChangeArrowheads="1"/>
          </p:cNvSpPr>
          <p:nvPr/>
        </p:nvSpPr>
        <p:spPr bwMode="auto">
          <a:xfrm>
            <a:off x="2423592" y="3068961"/>
            <a:ext cx="6991150" cy="3108543"/>
          </a:xfrm>
          <a:prstGeom prst="rect">
            <a:avLst/>
          </a:prstGeom>
          <a:noFill/>
          <a:ln w="9525">
            <a:noFill/>
            <a:miter lim="800000"/>
            <a:headEnd/>
            <a:tailEnd/>
          </a:ln>
          <a:effectLst/>
        </p:spPr>
        <p:txBody>
          <a:bodyPr wrap="square">
            <a:spAutoFit/>
          </a:bodyPr>
          <a:lstStyle/>
          <a:p>
            <a:pPr>
              <a:spcBef>
                <a:spcPct val="50000"/>
              </a:spcBef>
              <a:defRPr/>
            </a:pPr>
            <a:r>
              <a:rPr lang="en-US" altLang="zh-CN" sz="2800" b="1" dirty="0">
                <a:solidFill>
                  <a:srgbClr val="FF0000"/>
                </a:solidFill>
                <a:latin typeface="+mn-ea"/>
                <a:ea typeface="+mn-ea"/>
              </a:rPr>
              <a:t>        </a:t>
            </a:r>
            <a:r>
              <a:rPr lang="zh-CN" altLang="en-US" sz="2800" b="1" dirty="0">
                <a:solidFill>
                  <a:srgbClr val="FF0000"/>
                </a:solidFill>
                <a:latin typeface="+mn-ea"/>
                <a:ea typeface="+mn-ea"/>
              </a:rPr>
              <a:t>长期以来，我就持有一种观点，几乎是一种信仰，我相信其他许多爱好自然知识的人也会共同有的，就是物质的力表现出来时所具有的各种形态，都有一个共同的根源，或者换句话说，他们是相互直接联系的，也是相互依赖的，所以他们似乎是可以相互转换</a:t>
            </a:r>
            <a:r>
              <a:rPr lang="zh-CN" altLang="en-US" sz="2800" b="1" dirty="0">
                <a:solidFill>
                  <a:srgbClr val="FF0000"/>
                </a:solidFill>
                <a:latin typeface="+mn-ea"/>
              </a:rPr>
              <a:t>的。 </a:t>
            </a:r>
            <a:r>
              <a:rPr lang="en-US" altLang="zh-CN" sz="2800" b="1" dirty="0">
                <a:solidFill>
                  <a:srgbClr val="FF0000"/>
                </a:solidFill>
                <a:latin typeface="+mn-ea"/>
                <a:ea typeface="+mn-ea"/>
              </a:rPr>
              <a:t>——</a:t>
            </a:r>
            <a:r>
              <a:rPr lang="en-US" altLang="zh-CN" sz="2800" b="1" i="1" dirty="0">
                <a:solidFill>
                  <a:srgbClr val="FF0000"/>
                </a:solidFill>
                <a:latin typeface="+mn-ea"/>
                <a:ea typeface="+mn-ea"/>
              </a:rPr>
              <a:t>Michael  Faraday </a:t>
            </a:r>
          </a:p>
        </p:txBody>
      </p:sp>
    </p:spTree>
    <p:extLst>
      <p:ext uri="{BB962C8B-B14F-4D97-AF65-F5344CB8AC3E}">
        <p14:creationId xmlns:p14="http://schemas.microsoft.com/office/powerpoint/2010/main" val="314945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619193" y="2348479"/>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1775520" y="101710"/>
            <a:ext cx="8610600" cy="2246769"/>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a:solidFill>
                  <a:srgbClr val="009900"/>
                </a:solidFill>
                <a:latin typeface="+mj-ea"/>
              </a:rPr>
              <a:t>均匀</a:t>
            </a:r>
            <a:r>
              <a:rPr lang="zh-CN" altLang="en-GB" sz="2800" b="1" dirty="0" smtClean="0">
                <a:solidFill>
                  <a:srgbClr val="009900"/>
                </a:solidFill>
                <a:latin typeface="+mj-ea"/>
                <a:ea typeface="+mj-ea"/>
              </a:rPr>
              <a:t>金属</a:t>
            </a:r>
            <a:r>
              <a:rPr lang="zh-CN" altLang="en-GB" sz="2800" b="1" dirty="0">
                <a:solidFill>
                  <a:srgbClr val="009900"/>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009900"/>
                </a:solidFill>
                <a:latin typeface="+mj-ea"/>
                <a:ea typeface="+mj-ea"/>
              </a:rPr>
              <a:t>的均匀磁场中，圆平面与磁场垂直。另一同种材料、同样粗细的金属直线放在金属环上。</a:t>
            </a:r>
            <a:r>
              <a:rPr lang="zh-CN" altLang="en-GB" sz="2800" b="1" dirty="0">
                <a:solidFill>
                  <a:srgbClr val="FF00FF"/>
                </a:solidFill>
                <a:latin typeface="+mj-ea"/>
                <a:ea typeface="+mn-ea"/>
              </a:rPr>
              <a:t>设金属单位长度的电阻为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a:solidFill>
                  <a:srgbClr val="FF00FF"/>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在圆环上向右运动到离环心</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FF0000"/>
                </a:solidFill>
                <a:latin typeface="+mj-ea"/>
                <a:ea typeface="+mj-ea"/>
              </a:rPr>
              <a:t>/2</a:t>
            </a:r>
            <a:r>
              <a:rPr lang="zh-CN" altLang="en-GB" sz="2800" b="1" dirty="0">
                <a:solidFill>
                  <a:srgbClr val="3E27E7"/>
                </a:solidFill>
                <a:latin typeface="+mj-ea"/>
                <a:ea typeface="+mj-ea"/>
              </a:rPr>
              <a:t>处时，</a:t>
            </a:r>
            <a:r>
              <a:rPr lang="en-US" altLang="zh-CN" sz="2800" b="1" dirty="0">
                <a:solidFill>
                  <a:srgbClr val="3E27E7"/>
                </a:solidFill>
                <a:latin typeface="+mj-ea"/>
                <a:ea typeface="+mj-ea"/>
              </a:rPr>
              <a:t>b</a:t>
            </a:r>
            <a:r>
              <a:rPr lang="zh-CN" altLang="en-US" sz="2800" b="1" dirty="0">
                <a:solidFill>
                  <a:srgbClr val="3E27E7"/>
                </a:solidFill>
                <a:latin typeface="+mj-ea"/>
                <a:ea typeface="+mj-ea"/>
              </a:rPr>
              <a:t>、</a:t>
            </a:r>
            <a:r>
              <a:rPr lang="en-US" altLang="zh-CN" sz="2800" b="1" dirty="0">
                <a:solidFill>
                  <a:srgbClr val="3E27E7"/>
                </a:solidFill>
                <a:latin typeface="+mj-ea"/>
                <a:ea typeface="+mj-ea"/>
              </a:rPr>
              <a:t>c</a:t>
            </a:r>
            <a:r>
              <a:rPr lang="zh-CN" altLang="en-US" sz="2800" b="1" dirty="0">
                <a:solidFill>
                  <a:srgbClr val="3E27E7"/>
                </a:solidFill>
                <a:latin typeface="+mj-ea"/>
                <a:ea typeface="+mj-ea"/>
              </a:rPr>
              <a:t>之间的电势差</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6" name="Text Box 18"/>
          <p:cNvSpPr txBox="1">
            <a:spLocks noChangeArrowheads="1"/>
          </p:cNvSpPr>
          <p:nvPr/>
        </p:nvSpPr>
        <p:spPr bwMode="auto">
          <a:xfrm>
            <a:off x="8408370" y="2483085"/>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π</a:t>
            </a: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/6</a:t>
            </a:r>
          </a:p>
        </p:txBody>
      </p:sp>
      <p:sp>
        <p:nvSpPr>
          <p:cNvPr id="17" name="Arc 22"/>
          <p:cNvSpPr>
            <a:spLocks/>
          </p:cNvSpPr>
          <p:nvPr/>
        </p:nvSpPr>
        <p:spPr bwMode="auto">
          <a:xfrm rot="1272554" flipV="1">
            <a:off x="9338325" y="2950919"/>
            <a:ext cx="278125" cy="83602"/>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620827467"/>
              </p:ext>
            </p:extLst>
          </p:nvPr>
        </p:nvGraphicFramePr>
        <p:xfrm>
          <a:off x="1847745" y="2417477"/>
          <a:ext cx="2174303" cy="713298"/>
        </p:xfrm>
        <a:graphic>
          <a:graphicData uri="http://schemas.openxmlformats.org/presentationml/2006/ole">
            <mc:AlternateContent xmlns:mc="http://schemas.openxmlformats.org/markup-compatibility/2006">
              <mc:Choice xmlns:v="urn:schemas-microsoft-com:vml" Requires="v">
                <p:oleObj spid="_x0000_s317721" name="Equation" r:id="rId3" imgW="812520" imgH="266400" progId="Equation.DSMT4">
                  <p:embed/>
                </p:oleObj>
              </mc:Choice>
              <mc:Fallback>
                <p:oleObj name="Equation" r:id="rId3" imgW="812520" imgH="266400" progId="Equation.DSMT4">
                  <p:embed/>
                  <p:pic>
                    <p:nvPicPr>
                      <p:cNvPr id="62" name="对象 61"/>
                      <p:cNvPicPr/>
                      <p:nvPr/>
                    </p:nvPicPr>
                    <p:blipFill>
                      <a:blip r:embed="rId4"/>
                      <a:stretch>
                        <a:fillRect/>
                      </a:stretch>
                    </p:blipFill>
                    <p:spPr>
                      <a:xfrm>
                        <a:off x="1847745" y="2417477"/>
                        <a:ext cx="2174303" cy="713298"/>
                      </a:xfrm>
                      <a:prstGeom prst="rect">
                        <a:avLst/>
                      </a:prstGeom>
                    </p:spPr>
                  </p:pic>
                </p:oleObj>
              </mc:Fallback>
            </mc:AlternateContent>
          </a:graphicData>
        </a:graphic>
      </p:graphicFrame>
      <p:sp>
        <p:nvSpPr>
          <p:cNvPr id="19" name="矩形 37"/>
          <p:cNvSpPr>
            <a:spLocks noChangeArrowheads="1"/>
          </p:cNvSpPr>
          <p:nvPr/>
        </p:nvSpPr>
        <p:spPr bwMode="auto">
          <a:xfrm>
            <a:off x="7138632" y="3387497"/>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20" name="矩形 19"/>
          <p:cNvSpPr/>
          <p:nvPr/>
        </p:nvSpPr>
        <p:spPr>
          <a:xfrm>
            <a:off x="9170639" y="3263469"/>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1" name="Text Box 33"/>
          <p:cNvSpPr txBox="1">
            <a:spLocks noChangeArrowheads="1"/>
          </p:cNvSpPr>
          <p:nvPr/>
        </p:nvSpPr>
        <p:spPr bwMode="auto">
          <a:xfrm>
            <a:off x="10078040" y="3387498"/>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2" name="Line 89"/>
          <p:cNvSpPr>
            <a:spLocks noChangeShapeType="1"/>
          </p:cNvSpPr>
          <p:nvPr/>
        </p:nvSpPr>
        <p:spPr bwMode="auto">
          <a:xfrm flipH="1">
            <a:off x="9716740" y="2963511"/>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07327766"/>
              </p:ext>
            </p:extLst>
          </p:nvPr>
        </p:nvGraphicFramePr>
        <p:xfrm>
          <a:off x="9796751" y="3830843"/>
          <a:ext cx="765203" cy="765203"/>
        </p:xfrm>
        <a:graphic>
          <a:graphicData uri="http://schemas.openxmlformats.org/presentationml/2006/ole">
            <mc:AlternateContent xmlns:mc="http://schemas.openxmlformats.org/markup-compatibility/2006">
              <mc:Choice xmlns:v="urn:schemas-microsoft-com:vml" Requires="v">
                <p:oleObj spid="_x0000_s317722" name="公式" r:id="rId5" imgW="241200" imgH="241200" progId="Equation.3">
                  <p:embed/>
                </p:oleObj>
              </mc:Choice>
              <mc:Fallback>
                <p:oleObj name="公式" r:id="rId5" imgW="241200" imgH="241200" progId="Equation.3">
                  <p:embed/>
                  <p:pic>
                    <p:nvPicPr>
                      <p:cNvPr id="67" name="对象 66"/>
                      <p:cNvPicPr/>
                      <p:nvPr/>
                    </p:nvPicPr>
                    <p:blipFill>
                      <a:blip r:embed="rId6"/>
                      <a:stretch>
                        <a:fillRect/>
                      </a:stretch>
                    </p:blipFill>
                    <p:spPr>
                      <a:xfrm>
                        <a:off x="9796751" y="3830843"/>
                        <a:ext cx="765203" cy="765203"/>
                      </a:xfrm>
                      <a:prstGeom prst="rect">
                        <a:avLst/>
                      </a:prstGeom>
                    </p:spPr>
                  </p:pic>
                </p:oleObj>
              </mc:Fallback>
            </mc:AlternateContent>
          </a:graphicData>
        </a:graphic>
      </p:graphicFrame>
      <p:graphicFrame>
        <p:nvGraphicFramePr>
          <p:cNvPr id="75" name="Object 4"/>
          <p:cNvGraphicFramePr>
            <a:graphicFrameLocks noChangeAspect="1"/>
          </p:cNvGraphicFramePr>
          <p:nvPr>
            <p:extLst>
              <p:ext uri="{D42A27DB-BD31-4B8C-83A1-F6EECF244321}">
                <p14:modId xmlns:p14="http://schemas.microsoft.com/office/powerpoint/2010/main" val="662157116"/>
              </p:ext>
            </p:extLst>
          </p:nvPr>
        </p:nvGraphicFramePr>
        <p:xfrm>
          <a:off x="1815508" y="3166757"/>
          <a:ext cx="2054462" cy="582835"/>
        </p:xfrm>
        <a:graphic>
          <a:graphicData uri="http://schemas.openxmlformats.org/presentationml/2006/ole">
            <mc:AlternateContent xmlns:mc="http://schemas.openxmlformats.org/markup-compatibility/2006">
              <mc:Choice xmlns:v="urn:schemas-microsoft-com:vml" Requires="v">
                <p:oleObj spid="_x0000_s317723" name="公式" r:id="rId7" imgW="787320" imgH="266400" progId="Equation.3">
                  <p:embed/>
                </p:oleObj>
              </mc:Choice>
              <mc:Fallback>
                <p:oleObj name="公式" r:id="rId7" imgW="787320" imgH="266400" progId="Equation.3">
                  <p:embed/>
                  <p:pic>
                    <p:nvPicPr>
                      <p:cNvPr id="86" name="Object 4"/>
                      <p:cNvPicPr>
                        <a:picLocks noChangeAspect="1" noChangeArrowheads="1"/>
                      </p:cNvPicPr>
                      <p:nvPr/>
                    </p:nvPicPr>
                    <p:blipFill>
                      <a:blip r:embed="rId8"/>
                      <a:srcRect/>
                      <a:stretch>
                        <a:fillRect/>
                      </a:stretch>
                    </p:blipFill>
                    <p:spPr bwMode="auto">
                      <a:xfrm>
                        <a:off x="1815508" y="3166757"/>
                        <a:ext cx="2054462" cy="582835"/>
                      </a:xfrm>
                      <a:prstGeom prst="rect">
                        <a:avLst/>
                      </a:prstGeom>
                      <a:noFill/>
                      <a:ln>
                        <a:noFill/>
                      </a:ln>
                      <a:effectLst/>
                      <a:extLst/>
                    </p:spPr>
                  </p:pic>
                </p:oleObj>
              </mc:Fallback>
            </mc:AlternateContent>
          </a:graphicData>
        </a:graphic>
      </p:graphicFrame>
      <p:sp>
        <p:nvSpPr>
          <p:cNvPr id="76" name="Line 89"/>
          <p:cNvSpPr>
            <a:spLocks noChangeShapeType="1"/>
          </p:cNvSpPr>
          <p:nvPr/>
        </p:nvSpPr>
        <p:spPr bwMode="auto">
          <a:xfrm>
            <a:off x="6363039" y="4917727"/>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89"/>
          <p:cNvSpPr>
            <a:spLocks noChangeShapeType="1"/>
          </p:cNvSpPr>
          <p:nvPr/>
        </p:nvSpPr>
        <p:spPr bwMode="auto">
          <a:xfrm>
            <a:off x="7148853" y="4917727"/>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Rectangle 47"/>
          <p:cNvSpPr>
            <a:spLocks noChangeArrowheads="1"/>
          </p:cNvSpPr>
          <p:nvPr/>
        </p:nvSpPr>
        <p:spPr bwMode="auto">
          <a:xfrm>
            <a:off x="7077415" y="5489226"/>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9" name="Rectangle 47"/>
          <p:cNvSpPr>
            <a:spLocks noChangeArrowheads="1"/>
          </p:cNvSpPr>
          <p:nvPr/>
        </p:nvSpPr>
        <p:spPr bwMode="auto">
          <a:xfrm>
            <a:off x="6220164" y="5417789"/>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0" name="Line 44"/>
          <p:cNvSpPr>
            <a:spLocks noChangeShapeType="1"/>
          </p:cNvSpPr>
          <p:nvPr/>
        </p:nvSpPr>
        <p:spPr bwMode="auto">
          <a:xfrm flipV="1">
            <a:off x="6363038" y="4914552"/>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1" name="Line 44"/>
          <p:cNvSpPr>
            <a:spLocks noChangeShapeType="1"/>
          </p:cNvSpPr>
          <p:nvPr/>
        </p:nvSpPr>
        <p:spPr bwMode="auto">
          <a:xfrm flipV="1">
            <a:off x="6363039" y="6470301"/>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2" name="Line 22"/>
          <p:cNvSpPr>
            <a:spLocks noChangeShapeType="1"/>
          </p:cNvSpPr>
          <p:nvPr/>
        </p:nvSpPr>
        <p:spPr bwMode="auto">
          <a:xfrm flipH="1" flipV="1">
            <a:off x="7934664" y="5846414"/>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3" name="Line 22"/>
          <p:cNvSpPr>
            <a:spLocks noChangeShapeType="1"/>
          </p:cNvSpPr>
          <p:nvPr/>
        </p:nvSpPr>
        <p:spPr bwMode="auto">
          <a:xfrm flipV="1">
            <a:off x="7945156" y="5401912"/>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4" name="Line 34"/>
          <p:cNvSpPr>
            <a:spLocks noChangeShapeType="1"/>
          </p:cNvSpPr>
          <p:nvPr/>
        </p:nvSpPr>
        <p:spPr bwMode="auto">
          <a:xfrm>
            <a:off x="7791789" y="5632101"/>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Line 35"/>
          <p:cNvSpPr>
            <a:spLocks noChangeShapeType="1"/>
          </p:cNvSpPr>
          <p:nvPr/>
        </p:nvSpPr>
        <p:spPr bwMode="auto">
          <a:xfrm flipV="1">
            <a:off x="7863227" y="584641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6" name="Object 38"/>
          <p:cNvGraphicFramePr>
            <a:graphicFrameLocks noChangeAspect="1"/>
          </p:cNvGraphicFramePr>
          <p:nvPr>
            <p:extLst>
              <p:ext uri="{D42A27DB-BD31-4B8C-83A1-F6EECF244321}">
                <p14:modId xmlns:p14="http://schemas.microsoft.com/office/powerpoint/2010/main" val="788919605"/>
              </p:ext>
            </p:extLst>
          </p:nvPr>
        </p:nvGraphicFramePr>
        <p:xfrm>
          <a:off x="8190791" y="5433786"/>
          <a:ext cx="573088" cy="544513"/>
        </p:xfrm>
        <a:graphic>
          <a:graphicData uri="http://schemas.openxmlformats.org/presentationml/2006/ole">
            <mc:AlternateContent xmlns:mc="http://schemas.openxmlformats.org/markup-compatibility/2006">
              <mc:Choice xmlns:v="urn:schemas-microsoft-com:vml" Requires="v">
                <p:oleObj spid="_x0000_s317724" name="公式" r:id="rId9" imgW="253890" imgH="241195" progId="Equation.3">
                  <p:embed/>
                </p:oleObj>
              </mc:Choice>
              <mc:Fallback>
                <p:oleObj name="公式" r:id="rId9" imgW="253890" imgH="241195" progId="Equation.3">
                  <p:embed/>
                  <p:pic>
                    <p:nvPicPr>
                      <p:cNvPr id="62"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90791" y="5433786"/>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Rectangle 51"/>
          <p:cNvSpPr>
            <a:spLocks noChangeArrowheads="1"/>
          </p:cNvSpPr>
          <p:nvPr/>
        </p:nvSpPr>
        <p:spPr bwMode="auto">
          <a:xfrm>
            <a:off x="7720353" y="5132038"/>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8" name="Object 39"/>
          <p:cNvGraphicFramePr>
            <a:graphicFrameLocks noChangeAspect="1"/>
          </p:cNvGraphicFramePr>
          <p:nvPr>
            <p:extLst>
              <p:ext uri="{D42A27DB-BD31-4B8C-83A1-F6EECF244321}">
                <p14:modId xmlns:p14="http://schemas.microsoft.com/office/powerpoint/2010/main" val="3622941394"/>
              </p:ext>
            </p:extLst>
          </p:nvPr>
        </p:nvGraphicFramePr>
        <p:xfrm>
          <a:off x="5677240" y="5479701"/>
          <a:ext cx="490537" cy="420687"/>
        </p:xfrm>
        <a:graphic>
          <a:graphicData uri="http://schemas.openxmlformats.org/presentationml/2006/ole">
            <mc:AlternateContent xmlns:mc="http://schemas.openxmlformats.org/markup-compatibility/2006">
              <mc:Choice xmlns:v="urn:schemas-microsoft-com:vml" Requires="v">
                <p:oleObj spid="_x0000_s317725" name="公式" r:id="rId11" imgW="266584" imgH="228501" progId="Equation.3">
                  <p:embed/>
                </p:oleObj>
              </mc:Choice>
              <mc:Fallback>
                <p:oleObj name="公式" r:id="rId11" imgW="266584" imgH="228501" progId="Equation.3">
                  <p:embed/>
                  <p:pic>
                    <p:nvPicPr>
                      <p:cNvPr id="64"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77240" y="5479701"/>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40"/>
          <p:cNvGraphicFramePr>
            <a:graphicFrameLocks noChangeAspect="1"/>
          </p:cNvGraphicFramePr>
          <p:nvPr>
            <p:extLst>
              <p:ext uri="{D42A27DB-BD31-4B8C-83A1-F6EECF244321}">
                <p14:modId xmlns:p14="http://schemas.microsoft.com/office/powerpoint/2010/main" val="3304968246"/>
              </p:ext>
            </p:extLst>
          </p:nvPr>
        </p:nvGraphicFramePr>
        <p:xfrm>
          <a:off x="6577353" y="5774977"/>
          <a:ext cx="484187" cy="460375"/>
        </p:xfrm>
        <a:graphic>
          <a:graphicData uri="http://schemas.openxmlformats.org/presentationml/2006/ole">
            <mc:AlternateContent xmlns:mc="http://schemas.openxmlformats.org/markup-compatibility/2006">
              <mc:Choice xmlns:v="urn:schemas-microsoft-com:vml" Requires="v">
                <p:oleObj spid="_x0000_s317726" name="公式" r:id="rId13" imgW="253890" imgH="241195" progId="Equation.3">
                  <p:embed/>
                </p:oleObj>
              </mc:Choice>
              <mc:Fallback>
                <p:oleObj name="公式" r:id="rId13" imgW="253890" imgH="241195" progId="Equation.3">
                  <p:embed/>
                  <p:pic>
                    <p:nvPicPr>
                      <p:cNvPr id="65"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7353" y="5774977"/>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 name="Object 41"/>
          <p:cNvGraphicFramePr>
            <a:graphicFrameLocks noChangeAspect="1"/>
          </p:cNvGraphicFramePr>
          <p:nvPr>
            <p:extLst>
              <p:ext uri="{D42A27DB-BD31-4B8C-83A1-F6EECF244321}">
                <p14:modId xmlns:p14="http://schemas.microsoft.com/office/powerpoint/2010/main" val="1656921353"/>
              </p:ext>
            </p:extLst>
          </p:nvPr>
        </p:nvGraphicFramePr>
        <p:xfrm>
          <a:off x="8077540" y="4774852"/>
          <a:ext cx="568325" cy="490537"/>
        </p:xfrm>
        <a:graphic>
          <a:graphicData uri="http://schemas.openxmlformats.org/presentationml/2006/ole">
            <mc:AlternateContent xmlns:mc="http://schemas.openxmlformats.org/markup-compatibility/2006">
              <mc:Choice xmlns:v="urn:schemas-microsoft-com:vml" Requires="v">
                <p:oleObj spid="_x0000_s317727" name="公式" r:id="rId15" imgW="279279" imgH="241195" progId="Equation.3">
                  <p:embed/>
                </p:oleObj>
              </mc:Choice>
              <mc:Fallback>
                <p:oleObj name="公式" r:id="rId15" imgW="279279" imgH="241195" progId="Equation.3">
                  <p:embed/>
                  <p:pic>
                    <p:nvPicPr>
                      <p:cNvPr id="66"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7540" y="4774852"/>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 name="Line 22"/>
          <p:cNvSpPr>
            <a:spLocks noChangeShapeType="1"/>
          </p:cNvSpPr>
          <p:nvPr/>
        </p:nvSpPr>
        <p:spPr bwMode="auto">
          <a:xfrm flipV="1">
            <a:off x="7945155" y="4915260"/>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2" name="Text Box 16"/>
          <p:cNvSpPr txBox="1">
            <a:spLocks noChangeArrowheads="1"/>
          </p:cNvSpPr>
          <p:nvPr/>
        </p:nvSpPr>
        <p:spPr bwMode="auto">
          <a:xfrm>
            <a:off x="7489198" y="438529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93" name="Text Box 17"/>
          <p:cNvSpPr txBox="1">
            <a:spLocks noChangeArrowheads="1"/>
          </p:cNvSpPr>
          <p:nvPr/>
        </p:nvSpPr>
        <p:spPr bwMode="auto">
          <a:xfrm>
            <a:off x="8015627" y="616998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94" name="Line 89"/>
          <p:cNvSpPr>
            <a:spLocks noChangeShapeType="1"/>
          </p:cNvSpPr>
          <p:nvPr/>
        </p:nvSpPr>
        <p:spPr bwMode="auto">
          <a:xfrm>
            <a:off x="7562587" y="5159783"/>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5" name="Object 38"/>
          <p:cNvGraphicFramePr>
            <a:graphicFrameLocks noChangeAspect="1"/>
          </p:cNvGraphicFramePr>
          <p:nvPr>
            <p:extLst>
              <p:ext uri="{D42A27DB-BD31-4B8C-83A1-F6EECF244321}">
                <p14:modId xmlns:p14="http://schemas.microsoft.com/office/powerpoint/2010/main" val="276611332"/>
              </p:ext>
            </p:extLst>
          </p:nvPr>
        </p:nvGraphicFramePr>
        <p:xfrm>
          <a:off x="7333666" y="5863524"/>
          <a:ext cx="544512" cy="544512"/>
        </p:xfrm>
        <a:graphic>
          <a:graphicData uri="http://schemas.openxmlformats.org/presentationml/2006/ole">
            <mc:AlternateContent xmlns:mc="http://schemas.openxmlformats.org/markup-compatibility/2006">
              <mc:Choice xmlns:v="urn:schemas-microsoft-com:vml" Requires="v">
                <p:oleObj spid="_x0000_s317728" name="Equation" r:id="rId17" imgW="241200" imgH="241200" progId="Equation.DSMT4">
                  <p:embed/>
                </p:oleObj>
              </mc:Choice>
              <mc:Fallback>
                <p:oleObj name="Equation" r:id="rId17" imgW="241200" imgH="241200" progId="Equation.DSMT4">
                  <p:embed/>
                  <p:pic>
                    <p:nvPicPr>
                      <p:cNvPr id="71" name="Object 38"/>
                      <p:cNvPicPr>
                        <a:picLocks noChangeAspect="1" noChangeArrowheads="1"/>
                      </p:cNvPicPr>
                      <p:nvPr/>
                    </p:nvPicPr>
                    <p:blipFill>
                      <a:blip r:embed="rId18"/>
                      <a:srcRect/>
                      <a:stretch>
                        <a:fillRect/>
                      </a:stretch>
                    </p:blipFill>
                    <p:spPr bwMode="auto">
                      <a:xfrm>
                        <a:off x="7333666" y="5863524"/>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 name="对象 95"/>
          <p:cNvGraphicFramePr>
            <a:graphicFrameLocks noChangeAspect="1"/>
          </p:cNvGraphicFramePr>
          <p:nvPr>
            <p:extLst>
              <p:ext uri="{D42A27DB-BD31-4B8C-83A1-F6EECF244321}">
                <p14:modId xmlns:p14="http://schemas.microsoft.com/office/powerpoint/2010/main" val="2380013537"/>
              </p:ext>
            </p:extLst>
          </p:nvPr>
        </p:nvGraphicFramePr>
        <p:xfrm>
          <a:off x="4445445" y="2215802"/>
          <a:ext cx="2755900" cy="1500187"/>
        </p:xfrm>
        <a:graphic>
          <a:graphicData uri="http://schemas.openxmlformats.org/presentationml/2006/ole">
            <mc:AlternateContent xmlns:mc="http://schemas.openxmlformats.org/markup-compatibility/2006">
              <mc:Choice xmlns:v="urn:schemas-microsoft-com:vml" Requires="v">
                <p:oleObj spid="_x0000_s317729" name="Equation" r:id="rId19" imgW="1143000" imgH="622080" progId="Equation.DSMT4">
                  <p:embed/>
                </p:oleObj>
              </mc:Choice>
              <mc:Fallback>
                <p:oleObj name="Equation" r:id="rId19" imgW="1143000" imgH="622080" progId="Equation.DSMT4">
                  <p:embed/>
                  <p:pic>
                    <p:nvPicPr>
                      <p:cNvPr id="72" name="对象 71"/>
                      <p:cNvPicPr/>
                      <p:nvPr/>
                    </p:nvPicPr>
                    <p:blipFill>
                      <a:blip r:embed="rId20"/>
                      <a:stretch>
                        <a:fillRect/>
                      </a:stretch>
                    </p:blipFill>
                    <p:spPr>
                      <a:xfrm>
                        <a:off x="4445445" y="2215802"/>
                        <a:ext cx="2755900" cy="1500187"/>
                      </a:xfrm>
                      <a:prstGeom prst="rect">
                        <a:avLst/>
                      </a:prstGeom>
                    </p:spPr>
                  </p:pic>
                </p:oleObj>
              </mc:Fallback>
            </mc:AlternateContent>
          </a:graphicData>
        </a:graphic>
      </p:graphicFrame>
      <p:graphicFrame>
        <p:nvGraphicFramePr>
          <p:cNvPr id="97" name="Object 3"/>
          <p:cNvGraphicFramePr>
            <a:graphicFrameLocks noChangeAspect="1"/>
          </p:cNvGraphicFramePr>
          <p:nvPr>
            <p:extLst>
              <p:ext uri="{D42A27DB-BD31-4B8C-83A1-F6EECF244321}">
                <p14:modId xmlns:p14="http://schemas.microsoft.com/office/powerpoint/2010/main" val="3594508397"/>
              </p:ext>
            </p:extLst>
          </p:nvPr>
        </p:nvGraphicFramePr>
        <p:xfrm>
          <a:off x="1948828" y="4020513"/>
          <a:ext cx="4695826" cy="685800"/>
        </p:xfrm>
        <a:graphic>
          <a:graphicData uri="http://schemas.openxmlformats.org/presentationml/2006/ole">
            <mc:AlternateContent xmlns:mc="http://schemas.openxmlformats.org/markup-compatibility/2006">
              <mc:Choice xmlns:v="urn:schemas-microsoft-com:vml" Requires="v">
                <p:oleObj spid="_x0000_s317730" name="Equation" r:id="rId21" imgW="1447560" imgH="241200" progId="Equation.DSMT4">
                  <p:embed/>
                </p:oleObj>
              </mc:Choice>
              <mc:Fallback>
                <p:oleObj name="Equation" r:id="rId21" imgW="1447560" imgH="241200" progId="Equation.DSMT4">
                  <p:embed/>
                  <p:pic>
                    <p:nvPicPr>
                      <p:cNvPr id="73" name="Object 3"/>
                      <p:cNvPicPr>
                        <a:picLocks noChangeAspect="1" noChangeArrowheads="1"/>
                      </p:cNvPicPr>
                      <p:nvPr/>
                    </p:nvPicPr>
                    <p:blipFill>
                      <a:blip r:embed="rId22"/>
                      <a:srcRect/>
                      <a:stretch>
                        <a:fillRect/>
                      </a:stretch>
                    </p:blipFill>
                    <p:spPr bwMode="auto">
                      <a:xfrm>
                        <a:off x="1948828" y="4020513"/>
                        <a:ext cx="4695826" cy="685800"/>
                      </a:xfrm>
                      <a:prstGeom prst="rect">
                        <a:avLst/>
                      </a:prstGeom>
                      <a:noFill/>
                      <a:ln>
                        <a:noFill/>
                      </a:ln>
                      <a:effectLst/>
                      <a:extLst/>
                    </p:spPr>
                  </p:pic>
                </p:oleObj>
              </mc:Fallback>
            </mc:AlternateContent>
          </a:graphicData>
        </a:graphic>
      </p:graphicFrame>
      <p:graphicFrame>
        <p:nvGraphicFramePr>
          <p:cNvPr id="98" name="Object 8"/>
          <p:cNvGraphicFramePr>
            <a:graphicFrameLocks noChangeAspect="1"/>
          </p:cNvGraphicFramePr>
          <p:nvPr>
            <p:extLst>
              <p:ext uri="{D42A27DB-BD31-4B8C-83A1-F6EECF244321}">
                <p14:modId xmlns:p14="http://schemas.microsoft.com/office/powerpoint/2010/main" val="3507441708"/>
              </p:ext>
            </p:extLst>
          </p:nvPr>
        </p:nvGraphicFramePr>
        <p:xfrm>
          <a:off x="1966914" y="4651376"/>
          <a:ext cx="3373437" cy="2187575"/>
        </p:xfrm>
        <a:graphic>
          <a:graphicData uri="http://schemas.openxmlformats.org/presentationml/2006/ole">
            <mc:AlternateContent xmlns:mc="http://schemas.openxmlformats.org/markup-compatibility/2006">
              <mc:Choice xmlns:v="urn:schemas-microsoft-com:vml" Requires="v">
                <p:oleObj spid="_x0000_s317731" name="Equation" r:id="rId23" imgW="1054080" imgH="761760" progId="Equation.DSMT4">
                  <p:embed/>
                </p:oleObj>
              </mc:Choice>
              <mc:Fallback>
                <p:oleObj name="Equation" r:id="rId23" imgW="1054080" imgH="761760" progId="Equation.DSMT4">
                  <p:embed/>
                  <p:pic>
                    <p:nvPicPr>
                      <p:cNvPr id="74" name="Object 8"/>
                      <p:cNvPicPr>
                        <a:picLocks noChangeAspect="1" noChangeArrowheads="1"/>
                      </p:cNvPicPr>
                      <p:nvPr/>
                    </p:nvPicPr>
                    <p:blipFill>
                      <a:blip r:embed="rId24"/>
                      <a:srcRect/>
                      <a:stretch>
                        <a:fillRect/>
                      </a:stretch>
                    </p:blipFill>
                    <p:spPr bwMode="auto">
                      <a:xfrm>
                        <a:off x="1966914" y="4651376"/>
                        <a:ext cx="3373437" cy="2187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Line 7"/>
          <p:cNvSpPr>
            <a:spLocks noChangeShapeType="1"/>
          </p:cNvSpPr>
          <p:nvPr/>
        </p:nvSpPr>
        <p:spPr bwMode="auto">
          <a:xfrm>
            <a:off x="8799654" y="3755005"/>
            <a:ext cx="794499" cy="82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9" name="矩形 48"/>
          <p:cNvSpPr/>
          <p:nvPr/>
        </p:nvSpPr>
        <p:spPr>
          <a:xfrm>
            <a:off x="8999773" y="3759117"/>
            <a:ext cx="649537" cy="461665"/>
          </a:xfrm>
          <a:prstGeom prst="rect">
            <a:avLst/>
          </a:prstGeom>
        </p:spPr>
        <p:txBody>
          <a:bodyPr wrap="none">
            <a:spAutoFit/>
          </a:bodyPr>
          <a:lstStyle/>
          <a:p>
            <a:r>
              <a:rPr lang="en-GB" altLang="zh-CN" sz="2400" b="1" i="1" dirty="0">
                <a:solidFill>
                  <a:srgbClr val="C00000"/>
                </a:solidFill>
                <a:latin typeface="Times New Roman" panose="02020603050405020304" pitchFamily="18" charset="0"/>
                <a:cs typeface="Times New Roman" panose="02020603050405020304" pitchFamily="18" charset="0"/>
              </a:rPr>
              <a:t>a</a:t>
            </a:r>
            <a:r>
              <a:rPr lang="en-GB" altLang="zh-CN" sz="2400" b="1" dirty="0">
                <a:solidFill>
                  <a:srgbClr val="C00000"/>
                </a:solidFill>
                <a:latin typeface="+mj-ea"/>
              </a:rPr>
              <a:t>/2</a:t>
            </a:r>
            <a:endParaRPr lang="zh-CN" altLang="en-US" sz="2400" dirty="0">
              <a:solidFill>
                <a:srgbClr val="C00000"/>
              </a:solidFill>
            </a:endParaRPr>
          </a:p>
        </p:txBody>
      </p:sp>
      <p:grpSp>
        <p:nvGrpSpPr>
          <p:cNvPr id="50" name="Group 33"/>
          <p:cNvGrpSpPr>
            <a:grpSpLocks/>
          </p:cNvGrpSpPr>
          <p:nvPr/>
        </p:nvGrpSpPr>
        <p:grpSpPr bwMode="auto">
          <a:xfrm>
            <a:off x="7722382" y="3062060"/>
            <a:ext cx="763587" cy="587375"/>
            <a:chOff x="4336" y="809"/>
            <a:chExt cx="481" cy="370"/>
          </a:xfrm>
        </p:grpSpPr>
        <p:sp>
          <p:nvSpPr>
            <p:cNvPr id="51"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2"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17732" name="公式" r:id="rId25" imgW="152268" imgH="203024" progId="Equation.3">
                    <p:embed/>
                  </p:oleObj>
                </mc:Choice>
                <mc:Fallback>
                  <p:oleObj name="公式" r:id="rId25" imgW="152268" imgH="203024" progId="Equation.3">
                    <p:embed/>
                    <p:pic>
                      <p:nvPicPr>
                        <p:cNvPr id="57" name="Object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99771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additive="base">
                                        <p:cTn id="33" dur="500" fill="hold"/>
                                        <p:tgtEl>
                                          <p:spTgt spid="82"/>
                                        </p:tgtEl>
                                        <p:attrNameLst>
                                          <p:attrName>ppt_x</p:attrName>
                                        </p:attrNameLst>
                                      </p:cBhvr>
                                      <p:tavLst>
                                        <p:tav tm="0">
                                          <p:val>
                                            <p:strVal val="#ppt_x"/>
                                          </p:val>
                                        </p:tav>
                                        <p:tav tm="100000">
                                          <p:val>
                                            <p:strVal val="#ppt_x"/>
                                          </p:val>
                                        </p:tav>
                                      </p:tavLst>
                                    </p:anim>
                                    <p:anim calcmode="lin" valueType="num">
                                      <p:cBhvr additive="base">
                                        <p:cTn id="34" dur="500" fill="hold"/>
                                        <p:tgtEl>
                                          <p:spTgt spid="8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 calcmode="lin" valueType="num">
                                      <p:cBhvr additive="base">
                                        <p:cTn id="37" dur="500" fill="hold"/>
                                        <p:tgtEl>
                                          <p:spTgt spid="83"/>
                                        </p:tgtEl>
                                        <p:attrNameLst>
                                          <p:attrName>ppt_x</p:attrName>
                                        </p:attrNameLst>
                                      </p:cBhvr>
                                      <p:tavLst>
                                        <p:tav tm="0">
                                          <p:val>
                                            <p:strVal val="#ppt_x"/>
                                          </p:val>
                                        </p:tav>
                                        <p:tav tm="100000">
                                          <p:val>
                                            <p:strVal val="#ppt_x"/>
                                          </p:val>
                                        </p:tav>
                                      </p:tavLst>
                                    </p:anim>
                                    <p:anim calcmode="lin" valueType="num">
                                      <p:cBhvr additive="base">
                                        <p:cTn id="38" dur="500" fill="hold"/>
                                        <p:tgtEl>
                                          <p:spTgt spid="8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additive="base">
                                        <p:cTn id="41" dur="500" fill="hold"/>
                                        <p:tgtEl>
                                          <p:spTgt spid="84"/>
                                        </p:tgtEl>
                                        <p:attrNameLst>
                                          <p:attrName>ppt_x</p:attrName>
                                        </p:attrNameLst>
                                      </p:cBhvr>
                                      <p:tavLst>
                                        <p:tav tm="0">
                                          <p:val>
                                            <p:strVal val="#ppt_x"/>
                                          </p:val>
                                        </p:tav>
                                        <p:tav tm="100000">
                                          <p:val>
                                            <p:strVal val="#ppt_x"/>
                                          </p:val>
                                        </p:tav>
                                      </p:tavLst>
                                    </p:anim>
                                    <p:anim calcmode="lin" valueType="num">
                                      <p:cBhvr additive="base">
                                        <p:cTn id="42" dur="500" fill="hold"/>
                                        <p:tgtEl>
                                          <p:spTgt spid="8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additive="base">
                                        <p:cTn id="45" dur="500" fill="hold"/>
                                        <p:tgtEl>
                                          <p:spTgt spid="85"/>
                                        </p:tgtEl>
                                        <p:attrNameLst>
                                          <p:attrName>ppt_x</p:attrName>
                                        </p:attrNameLst>
                                      </p:cBhvr>
                                      <p:tavLst>
                                        <p:tav tm="0">
                                          <p:val>
                                            <p:strVal val="#ppt_x"/>
                                          </p:val>
                                        </p:tav>
                                        <p:tav tm="100000">
                                          <p:val>
                                            <p:strVal val="#ppt_x"/>
                                          </p:val>
                                        </p:tav>
                                      </p:tavLst>
                                    </p:anim>
                                    <p:anim calcmode="lin" valueType="num">
                                      <p:cBhvr additive="base">
                                        <p:cTn id="46" dur="500" fill="hold"/>
                                        <p:tgtEl>
                                          <p:spTgt spid="8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additive="base">
                                        <p:cTn id="49" dur="500" fill="hold"/>
                                        <p:tgtEl>
                                          <p:spTgt spid="86"/>
                                        </p:tgtEl>
                                        <p:attrNameLst>
                                          <p:attrName>ppt_x</p:attrName>
                                        </p:attrNameLst>
                                      </p:cBhvr>
                                      <p:tavLst>
                                        <p:tav tm="0">
                                          <p:val>
                                            <p:strVal val="#ppt_x"/>
                                          </p:val>
                                        </p:tav>
                                        <p:tav tm="100000">
                                          <p:val>
                                            <p:strVal val="#ppt_x"/>
                                          </p:val>
                                        </p:tav>
                                      </p:tavLst>
                                    </p:anim>
                                    <p:anim calcmode="lin" valueType="num">
                                      <p:cBhvr additive="base">
                                        <p:cTn id="5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500" fill="hold"/>
                                        <p:tgtEl>
                                          <p:spTgt spid="87"/>
                                        </p:tgtEl>
                                        <p:attrNameLst>
                                          <p:attrName>ppt_x</p:attrName>
                                        </p:attrNameLst>
                                      </p:cBhvr>
                                      <p:tavLst>
                                        <p:tav tm="0">
                                          <p:val>
                                            <p:strVal val="#ppt_x"/>
                                          </p:val>
                                        </p:tav>
                                        <p:tav tm="100000">
                                          <p:val>
                                            <p:strVal val="#ppt_x"/>
                                          </p:val>
                                        </p:tav>
                                      </p:tavLst>
                                    </p:anim>
                                    <p:anim calcmode="lin" valueType="num">
                                      <p:cBhvr additive="base">
                                        <p:cTn id="56" dur="500" fill="hold"/>
                                        <p:tgtEl>
                                          <p:spTgt spid="8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0"/>
                                        </p:tgtEl>
                                        <p:attrNameLst>
                                          <p:attrName>style.visibility</p:attrName>
                                        </p:attrNameLst>
                                      </p:cBhvr>
                                      <p:to>
                                        <p:strVal val="visible"/>
                                      </p:to>
                                    </p:set>
                                    <p:anim calcmode="lin" valueType="num">
                                      <p:cBhvr additive="base">
                                        <p:cTn id="59" dur="500" fill="hold"/>
                                        <p:tgtEl>
                                          <p:spTgt spid="90"/>
                                        </p:tgtEl>
                                        <p:attrNameLst>
                                          <p:attrName>ppt_x</p:attrName>
                                        </p:attrNameLst>
                                      </p:cBhvr>
                                      <p:tavLst>
                                        <p:tav tm="0">
                                          <p:val>
                                            <p:strVal val="#ppt_x"/>
                                          </p:val>
                                        </p:tav>
                                        <p:tav tm="100000">
                                          <p:val>
                                            <p:strVal val="#ppt_x"/>
                                          </p:val>
                                        </p:tav>
                                      </p:tavLst>
                                    </p:anim>
                                    <p:anim calcmode="lin" valueType="num">
                                      <p:cBhvr additive="base">
                                        <p:cTn id="60" dur="500" fill="hold"/>
                                        <p:tgtEl>
                                          <p:spTgt spid="9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anim calcmode="lin" valueType="num">
                                      <p:cBhvr additive="base">
                                        <p:cTn id="63" dur="500" fill="hold"/>
                                        <p:tgtEl>
                                          <p:spTgt spid="91"/>
                                        </p:tgtEl>
                                        <p:attrNameLst>
                                          <p:attrName>ppt_x</p:attrName>
                                        </p:attrNameLst>
                                      </p:cBhvr>
                                      <p:tavLst>
                                        <p:tav tm="0">
                                          <p:val>
                                            <p:strVal val="#ppt_x"/>
                                          </p:val>
                                        </p:tav>
                                        <p:tav tm="100000">
                                          <p:val>
                                            <p:strVal val="#ppt_x"/>
                                          </p:val>
                                        </p:tav>
                                      </p:tavLst>
                                    </p:anim>
                                    <p:anim calcmode="lin" valueType="num">
                                      <p:cBhvr additive="base">
                                        <p:cTn id="6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additive="base">
                                        <p:cTn id="69" dur="500" fill="hold"/>
                                        <p:tgtEl>
                                          <p:spTgt spid="81"/>
                                        </p:tgtEl>
                                        <p:attrNameLst>
                                          <p:attrName>ppt_x</p:attrName>
                                        </p:attrNameLst>
                                      </p:cBhvr>
                                      <p:tavLst>
                                        <p:tav tm="0">
                                          <p:val>
                                            <p:strVal val="#ppt_x"/>
                                          </p:val>
                                        </p:tav>
                                        <p:tav tm="100000">
                                          <p:val>
                                            <p:strVal val="#ppt_x"/>
                                          </p:val>
                                        </p:tav>
                                      </p:tavLst>
                                    </p:anim>
                                    <p:anim calcmode="lin" valueType="num">
                                      <p:cBhvr additive="base">
                                        <p:cTn id="7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0"/>
                                        </p:tgtEl>
                                        <p:attrNameLst>
                                          <p:attrName>style.visibility</p:attrName>
                                        </p:attrNameLst>
                                      </p:cBhvr>
                                      <p:to>
                                        <p:strVal val="visible"/>
                                      </p:to>
                                    </p:set>
                                    <p:anim calcmode="lin" valueType="num">
                                      <p:cBhvr additive="base">
                                        <p:cTn id="75" dur="500" fill="hold"/>
                                        <p:tgtEl>
                                          <p:spTgt spid="80"/>
                                        </p:tgtEl>
                                        <p:attrNameLst>
                                          <p:attrName>ppt_x</p:attrName>
                                        </p:attrNameLst>
                                      </p:cBhvr>
                                      <p:tavLst>
                                        <p:tav tm="0">
                                          <p:val>
                                            <p:strVal val="#ppt_x"/>
                                          </p:val>
                                        </p:tav>
                                        <p:tav tm="100000">
                                          <p:val>
                                            <p:strVal val="#ppt_x"/>
                                          </p:val>
                                        </p:tav>
                                      </p:tavLst>
                                    </p:anim>
                                    <p:anim calcmode="lin" valueType="num">
                                      <p:cBhvr additive="base">
                                        <p:cTn id="7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7"/>
                                        </p:tgtEl>
                                        <p:attrNameLst>
                                          <p:attrName>style.visibility</p:attrName>
                                        </p:attrNameLst>
                                      </p:cBhvr>
                                      <p:to>
                                        <p:strVal val="visible"/>
                                      </p:to>
                                    </p:set>
                                    <p:anim calcmode="lin" valueType="num">
                                      <p:cBhvr additive="base">
                                        <p:cTn id="81" dur="500" fill="hold"/>
                                        <p:tgtEl>
                                          <p:spTgt spid="77"/>
                                        </p:tgtEl>
                                        <p:attrNameLst>
                                          <p:attrName>ppt_x</p:attrName>
                                        </p:attrNameLst>
                                      </p:cBhvr>
                                      <p:tavLst>
                                        <p:tav tm="0">
                                          <p:val>
                                            <p:strVal val="#ppt_x"/>
                                          </p:val>
                                        </p:tav>
                                        <p:tav tm="100000">
                                          <p:val>
                                            <p:strVal val="#ppt_x"/>
                                          </p:val>
                                        </p:tav>
                                      </p:tavLst>
                                    </p:anim>
                                    <p:anim calcmode="lin" valueType="num">
                                      <p:cBhvr additive="base">
                                        <p:cTn id="82" dur="500" fill="hold"/>
                                        <p:tgtEl>
                                          <p:spTgt spid="7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anim calcmode="lin" valueType="num">
                                      <p:cBhvr additive="base">
                                        <p:cTn id="85" dur="500" fill="hold"/>
                                        <p:tgtEl>
                                          <p:spTgt spid="78"/>
                                        </p:tgtEl>
                                        <p:attrNameLst>
                                          <p:attrName>ppt_x</p:attrName>
                                        </p:attrNameLst>
                                      </p:cBhvr>
                                      <p:tavLst>
                                        <p:tav tm="0">
                                          <p:val>
                                            <p:strVal val="#ppt_x"/>
                                          </p:val>
                                        </p:tav>
                                        <p:tav tm="100000">
                                          <p:val>
                                            <p:strVal val="#ppt_x"/>
                                          </p:val>
                                        </p:tav>
                                      </p:tavLst>
                                    </p:anim>
                                    <p:anim calcmode="lin" valueType="num">
                                      <p:cBhvr additive="base">
                                        <p:cTn id="86" dur="500" fill="hold"/>
                                        <p:tgtEl>
                                          <p:spTgt spid="78"/>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89"/>
                                        </p:tgtEl>
                                        <p:attrNameLst>
                                          <p:attrName>style.visibility</p:attrName>
                                        </p:attrNameLst>
                                      </p:cBhvr>
                                      <p:to>
                                        <p:strVal val="visible"/>
                                      </p:to>
                                    </p:set>
                                    <p:anim calcmode="lin" valueType="num">
                                      <p:cBhvr additive="base">
                                        <p:cTn id="89" dur="500" fill="hold"/>
                                        <p:tgtEl>
                                          <p:spTgt spid="89"/>
                                        </p:tgtEl>
                                        <p:attrNameLst>
                                          <p:attrName>ppt_x</p:attrName>
                                        </p:attrNameLst>
                                      </p:cBhvr>
                                      <p:tavLst>
                                        <p:tav tm="0">
                                          <p:val>
                                            <p:strVal val="#ppt_x"/>
                                          </p:val>
                                        </p:tav>
                                        <p:tav tm="100000">
                                          <p:val>
                                            <p:strVal val="#ppt_x"/>
                                          </p:val>
                                        </p:tav>
                                      </p:tavLst>
                                    </p:anim>
                                    <p:anim calcmode="lin" valueType="num">
                                      <p:cBhvr additive="base">
                                        <p:cTn id="9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ppt_x"/>
                                          </p:val>
                                        </p:tav>
                                        <p:tav tm="100000">
                                          <p:val>
                                            <p:strVal val="#ppt_x"/>
                                          </p:val>
                                        </p:tav>
                                      </p:tavLst>
                                    </p:anim>
                                    <p:anim calcmode="lin" valueType="num">
                                      <p:cBhvr additive="base">
                                        <p:cTn id="96" dur="500" fill="hold"/>
                                        <p:tgtEl>
                                          <p:spTgt spid="7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anim calcmode="lin" valueType="num">
                                      <p:cBhvr additive="base">
                                        <p:cTn id="99" dur="500" fill="hold"/>
                                        <p:tgtEl>
                                          <p:spTgt spid="79"/>
                                        </p:tgtEl>
                                        <p:attrNameLst>
                                          <p:attrName>ppt_x</p:attrName>
                                        </p:attrNameLst>
                                      </p:cBhvr>
                                      <p:tavLst>
                                        <p:tav tm="0">
                                          <p:val>
                                            <p:strVal val="#ppt_x"/>
                                          </p:val>
                                        </p:tav>
                                        <p:tav tm="100000">
                                          <p:val>
                                            <p:strVal val="#ppt_x"/>
                                          </p:val>
                                        </p:tav>
                                      </p:tavLst>
                                    </p:anim>
                                    <p:anim calcmode="lin" valueType="num">
                                      <p:cBhvr additive="base">
                                        <p:cTn id="100" dur="500" fill="hold"/>
                                        <p:tgtEl>
                                          <p:spTgt spid="79"/>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88"/>
                                        </p:tgtEl>
                                        <p:attrNameLst>
                                          <p:attrName>style.visibility</p:attrName>
                                        </p:attrNameLst>
                                      </p:cBhvr>
                                      <p:to>
                                        <p:strVal val="visible"/>
                                      </p:to>
                                    </p:set>
                                    <p:anim calcmode="lin" valueType="num">
                                      <p:cBhvr additive="base">
                                        <p:cTn id="103" dur="500" fill="hold"/>
                                        <p:tgtEl>
                                          <p:spTgt spid="88"/>
                                        </p:tgtEl>
                                        <p:attrNameLst>
                                          <p:attrName>ppt_x</p:attrName>
                                        </p:attrNameLst>
                                      </p:cBhvr>
                                      <p:tavLst>
                                        <p:tav tm="0">
                                          <p:val>
                                            <p:strVal val="#ppt_x"/>
                                          </p:val>
                                        </p:tav>
                                        <p:tav tm="100000">
                                          <p:val>
                                            <p:strVal val="#ppt_x"/>
                                          </p:val>
                                        </p:tav>
                                      </p:tavLst>
                                    </p:anim>
                                    <p:anim calcmode="lin" valueType="num">
                                      <p:cBhvr additive="base">
                                        <p:cTn id="10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92"/>
                                        </p:tgtEl>
                                        <p:attrNameLst>
                                          <p:attrName>style.visibility</p:attrName>
                                        </p:attrNameLst>
                                      </p:cBhvr>
                                      <p:to>
                                        <p:strVal val="visible"/>
                                      </p:to>
                                    </p:set>
                                    <p:animEffect transition="in" filter="fade">
                                      <p:cBhvr>
                                        <p:cTn id="109" dur="1000"/>
                                        <p:tgtEl>
                                          <p:spTgt spid="92"/>
                                        </p:tgtEl>
                                      </p:cBhvr>
                                    </p:animEffect>
                                    <p:anim calcmode="lin" valueType="num">
                                      <p:cBhvr>
                                        <p:cTn id="110" dur="1000" fill="hold"/>
                                        <p:tgtEl>
                                          <p:spTgt spid="92"/>
                                        </p:tgtEl>
                                        <p:attrNameLst>
                                          <p:attrName>ppt_x</p:attrName>
                                        </p:attrNameLst>
                                      </p:cBhvr>
                                      <p:tavLst>
                                        <p:tav tm="0">
                                          <p:val>
                                            <p:strVal val="#ppt_x"/>
                                          </p:val>
                                        </p:tav>
                                        <p:tav tm="100000">
                                          <p:val>
                                            <p:strVal val="#ppt_x"/>
                                          </p:val>
                                        </p:tav>
                                      </p:tavLst>
                                    </p:anim>
                                    <p:anim calcmode="lin" valueType="num">
                                      <p:cBhvr>
                                        <p:cTn id="111"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93"/>
                                        </p:tgtEl>
                                        <p:attrNameLst>
                                          <p:attrName>style.visibility</p:attrName>
                                        </p:attrNameLst>
                                      </p:cBhvr>
                                      <p:to>
                                        <p:strVal val="visible"/>
                                      </p:to>
                                    </p:set>
                                    <p:animEffect transition="in" filter="fade">
                                      <p:cBhvr>
                                        <p:cTn id="116" dur="1000"/>
                                        <p:tgtEl>
                                          <p:spTgt spid="93"/>
                                        </p:tgtEl>
                                      </p:cBhvr>
                                    </p:animEffect>
                                    <p:anim calcmode="lin" valueType="num">
                                      <p:cBhvr>
                                        <p:cTn id="117" dur="1000" fill="hold"/>
                                        <p:tgtEl>
                                          <p:spTgt spid="93"/>
                                        </p:tgtEl>
                                        <p:attrNameLst>
                                          <p:attrName>ppt_x</p:attrName>
                                        </p:attrNameLst>
                                      </p:cBhvr>
                                      <p:tavLst>
                                        <p:tav tm="0">
                                          <p:val>
                                            <p:strVal val="#ppt_x"/>
                                          </p:val>
                                        </p:tav>
                                        <p:tav tm="100000">
                                          <p:val>
                                            <p:strVal val="#ppt_x"/>
                                          </p:val>
                                        </p:tav>
                                      </p:tavLst>
                                    </p:anim>
                                    <p:anim calcmode="lin" valueType="num">
                                      <p:cBhvr>
                                        <p:cTn id="118"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94"/>
                                        </p:tgtEl>
                                        <p:attrNameLst>
                                          <p:attrName>style.visibility</p:attrName>
                                        </p:attrNameLst>
                                      </p:cBhvr>
                                      <p:to>
                                        <p:strVal val="visible"/>
                                      </p:to>
                                    </p:set>
                                    <p:anim calcmode="lin" valueType="num">
                                      <p:cBhvr additive="base">
                                        <p:cTn id="123" dur="500" fill="hold"/>
                                        <p:tgtEl>
                                          <p:spTgt spid="94"/>
                                        </p:tgtEl>
                                        <p:attrNameLst>
                                          <p:attrName>ppt_x</p:attrName>
                                        </p:attrNameLst>
                                      </p:cBhvr>
                                      <p:tavLst>
                                        <p:tav tm="0">
                                          <p:val>
                                            <p:strVal val="#ppt_x"/>
                                          </p:val>
                                        </p:tav>
                                        <p:tav tm="100000">
                                          <p:val>
                                            <p:strVal val="#ppt_x"/>
                                          </p:val>
                                        </p:tav>
                                      </p:tavLst>
                                    </p:anim>
                                    <p:anim calcmode="lin" valueType="num">
                                      <p:cBhvr additive="base">
                                        <p:cTn id="124" dur="500" fill="hold"/>
                                        <p:tgtEl>
                                          <p:spTgt spid="94"/>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95"/>
                                        </p:tgtEl>
                                        <p:attrNameLst>
                                          <p:attrName>style.visibility</p:attrName>
                                        </p:attrNameLst>
                                      </p:cBhvr>
                                      <p:to>
                                        <p:strVal val="visible"/>
                                      </p:to>
                                    </p:set>
                                    <p:anim calcmode="lin" valueType="num">
                                      <p:cBhvr additive="base">
                                        <p:cTn id="127" dur="500" fill="hold"/>
                                        <p:tgtEl>
                                          <p:spTgt spid="95"/>
                                        </p:tgtEl>
                                        <p:attrNameLst>
                                          <p:attrName>ppt_x</p:attrName>
                                        </p:attrNameLst>
                                      </p:cBhvr>
                                      <p:tavLst>
                                        <p:tav tm="0">
                                          <p:val>
                                            <p:strVal val="#ppt_x"/>
                                          </p:val>
                                        </p:tav>
                                        <p:tav tm="100000">
                                          <p:val>
                                            <p:strVal val="#ppt_x"/>
                                          </p:val>
                                        </p:tav>
                                      </p:tavLst>
                                    </p:anim>
                                    <p:anim calcmode="lin" valueType="num">
                                      <p:cBhvr additive="base">
                                        <p:cTn id="12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96"/>
                                        </p:tgtEl>
                                        <p:attrNameLst>
                                          <p:attrName>style.visibility</p:attrName>
                                        </p:attrNameLst>
                                      </p:cBhvr>
                                      <p:to>
                                        <p:strVal val="visible"/>
                                      </p:to>
                                    </p:set>
                                    <p:animEffect transition="in" filter="fade">
                                      <p:cBhvr>
                                        <p:cTn id="133" dur="1000"/>
                                        <p:tgtEl>
                                          <p:spTgt spid="96"/>
                                        </p:tgtEl>
                                      </p:cBhvr>
                                    </p:animEffect>
                                    <p:anim calcmode="lin" valueType="num">
                                      <p:cBhvr>
                                        <p:cTn id="134" dur="1000" fill="hold"/>
                                        <p:tgtEl>
                                          <p:spTgt spid="96"/>
                                        </p:tgtEl>
                                        <p:attrNameLst>
                                          <p:attrName>ppt_x</p:attrName>
                                        </p:attrNameLst>
                                      </p:cBhvr>
                                      <p:tavLst>
                                        <p:tav tm="0">
                                          <p:val>
                                            <p:strVal val="#ppt_x"/>
                                          </p:val>
                                        </p:tav>
                                        <p:tav tm="100000">
                                          <p:val>
                                            <p:strVal val="#ppt_x"/>
                                          </p:val>
                                        </p:tav>
                                      </p:tavLst>
                                    </p:anim>
                                    <p:anim calcmode="lin" valueType="num">
                                      <p:cBhvr>
                                        <p:cTn id="135"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97"/>
                                        </p:tgtEl>
                                        <p:attrNameLst>
                                          <p:attrName>style.visibility</p:attrName>
                                        </p:attrNameLst>
                                      </p:cBhvr>
                                      <p:to>
                                        <p:strVal val="visible"/>
                                      </p:to>
                                    </p:set>
                                    <p:animEffect transition="in" filter="wipe(down)">
                                      <p:cBhvr>
                                        <p:cTn id="140" dur="500"/>
                                        <p:tgtEl>
                                          <p:spTgt spid="97"/>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98"/>
                                        </p:tgtEl>
                                        <p:attrNameLst>
                                          <p:attrName>style.visibility</p:attrName>
                                        </p:attrNameLst>
                                      </p:cBhvr>
                                      <p:to>
                                        <p:strVal val="visible"/>
                                      </p:to>
                                    </p:set>
                                    <p:anim calcmode="lin" valueType="num">
                                      <p:cBhvr additive="base">
                                        <p:cTn id="145" dur="500" fill="hold"/>
                                        <p:tgtEl>
                                          <p:spTgt spid="98"/>
                                        </p:tgtEl>
                                        <p:attrNameLst>
                                          <p:attrName>ppt_x</p:attrName>
                                        </p:attrNameLst>
                                      </p:cBhvr>
                                      <p:tavLst>
                                        <p:tav tm="0">
                                          <p:val>
                                            <p:strVal val="#ppt_x"/>
                                          </p:val>
                                        </p:tav>
                                        <p:tav tm="100000">
                                          <p:val>
                                            <p:strVal val="#ppt_x"/>
                                          </p:val>
                                        </p:tav>
                                      </p:tavLst>
                                    </p:anim>
                                    <p:anim calcmode="lin" valueType="num">
                                      <p:cBhvr additive="base">
                                        <p:cTn id="14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7" grpId="0" animBg="1"/>
      <p:bldP spid="91" grpId="0" animBg="1"/>
      <p:bldP spid="92" grpId="0"/>
      <p:bldP spid="93" grpId="0"/>
      <p:bldP spid="9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9151142" y="1953533"/>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407369" y="75444"/>
            <a:ext cx="11202620" cy="1815882"/>
          </a:xfrm>
          <a:prstGeom prst="rect">
            <a:avLst/>
          </a:prstGeom>
          <a:noFill/>
          <a:ln w="9525">
            <a:noFill/>
            <a:miter lim="800000"/>
            <a:headEnd/>
            <a:tailEnd/>
          </a:ln>
          <a:effectLst/>
        </p:spPr>
        <p:txBody>
          <a:bodyPr wrap="square">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a:solidFill>
                  <a:srgbClr val="009900"/>
                </a:solidFill>
                <a:latin typeface="+mj-ea"/>
                <a:ea typeface="+mj-ea"/>
              </a:rPr>
              <a:t>均匀</a:t>
            </a:r>
            <a:r>
              <a:rPr lang="zh-CN" altLang="en-GB" sz="2800" b="1" dirty="0" smtClean="0">
                <a:solidFill>
                  <a:srgbClr val="009900"/>
                </a:solidFill>
                <a:latin typeface="+mj-ea"/>
                <a:ea typeface="+mj-ea"/>
              </a:rPr>
              <a:t>金属</a:t>
            </a:r>
            <a:r>
              <a:rPr lang="zh-CN" altLang="en-GB" sz="2800" b="1" dirty="0">
                <a:solidFill>
                  <a:srgbClr val="009900"/>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009900"/>
                </a:solidFill>
                <a:latin typeface="+mj-ea"/>
                <a:ea typeface="+mj-ea"/>
              </a:rPr>
              <a:t>的均匀磁场中，圆平面与磁场垂直。另一同种材料、同样粗细的金属直线放在金属环上。</a:t>
            </a:r>
            <a:r>
              <a:rPr lang="zh-CN" altLang="en-GB" sz="2800" b="1" dirty="0">
                <a:solidFill>
                  <a:srgbClr val="FF00FF"/>
                </a:solidFill>
                <a:latin typeface="+mj-ea"/>
                <a:ea typeface="+mn-ea"/>
              </a:rPr>
              <a:t>设金属单位长度的电阻为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a:solidFill>
                  <a:srgbClr val="FF00FF"/>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在圆环上向右运动到离环心</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FF0000"/>
                </a:solidFill>
                <a:latin typeface="+mj-ea"/>
                <a:ea typeface="+mj-ea"/>
              </a:rPr>
              <a:t>/2</a:t>
            </a:r>
            <a:r>
              <a:rPr lang="zh-CN" altLang="en-GB" sz="2800" b="1" dirty="0">
                <a:solidFill>
                  <a:srgbClr val="3E27E7"/>
                </a:solidFill>
                <a:latin typeface="+mj-ea"/>
                <a:ea typeface="+mj-ea"/>
              </a:rPr>
              <a:t>处时，</a:t>
            </a:r>
            <a:r>
              <a:rPr lang="zh-CN" altLang="en-GB" sz="2800" b="1" dirty="0">
                <a:solidFill>
                  <a:srgbClr val="3E27E7"/>
                </a:solidFill>
                <a:latin typeface="+mj-ea"/>
              </a:rPr>
              <a:t>感应电流在环心处产生的磁感应强度</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6" name="Text Box 18"/>
          <p:cNvSpPr txBox="1">
            <a:spLocks noChangeArrowheads="1"/>
          </p:cNvSpPr>
          <p:nvPr/>
        </p:nvSpPr>
        <p:spPr bwMode="auto">
          <a:xfrm>
            <a:off x="9940319" y="2088139"/>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π</a:t>
            </a: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/6</a:t>
            </a:r>
          </a:p>
        </p:txBody>
      </p:sp>
      <p:sp>
        <p:nvSpPr>
          <p:cNvPr id="17" name="Arc 22"/>
          <p:cNvSpPr>
            <a:spLocks/>
          </p:cNvSpPr>
          <p:nvPr/>
        </p:nvSpPr>
        <p:spPr bwMode="auto">
          <a:xfrm rot="1272554" flipV="1">
            <a:off x="10870274" y="2555973"/>
            <a:ext cx="278125" cy="83602"/>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 name="矩形 37"/>
          <p:cNvSpPr>
            <a:spLocks noChangeArrowheads="1"/>
          </p:cNvSpPr>
          <p:nvPr/>
        </p:nvSpPr>
        <p:spPr bwMode="auto">
          <a:xfrm>
            <a:off x="8670581" y="2992551"/>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20" name="矩形 19"/>
          <p:cNvSpPr/>
          <p:nvPr/>
        </p:nvSpPr>
        <p:spPr>
          <a:xfrm>
            <a:off x="10715470" y="2844121"/>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1" name="Text Box 33"/>
          <p:cNvSpPr txBox="1">
            <a:spLocks noChangeArrowheads="1"/>
          </p:cNvSpPr>
          <p:nvPr/>
        </p:nvSpPr>
        <p:spPr bwMode="auto">
          <a:xfrm>
            <a:off x="11609989" y="2992552"/>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2" name="Line 89"/>
          <p:cNvSpPr>
            <a:spLocks noChangeShapeType="1"/>
          </p:cNvSpPr>
          <p:nvPr/>
        </p:nvSpPr>
        <p:spPr bwMode="auto">
          <a:xfrm flipH="1">
            <a:off x="11248689" y="2568565"/>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171731565"/>
              </p:ext>
            </p:extLst>
          </p:nvPr>
        </p:nvGraphicFramePr>
        <p:xfrm>
          <a:off x="11328700" y="3435897"/>
          <a:ext cx="765203" cy="765203"/>
        </p:xfrm>
        <a:graphic>
          <a:graphicData uri="http://schemas.openxmlformats.org/presentationml/2006/ole">
            <mc:AlternateContent xmlns:mc="http://schemas.openxmlformats.org/markup-compatibility/2006">
              <mc:Choice xmlns:v="urn:schemas-microsoft-com:vml" Requires="v">
                <p:oleObj spid="_x0000_s301508" name="公式" r:id="rId4" imgW="241200" imgH="241200" progId="Equation.3">
                  <p:embed/>
                </p:oleObj>
              </mc:Choice>
              <mc:Fallback>
                <p:oleObj name="公式" r:id="rId4" imgW="241200" imgH="241200" progId="Equation.3">
                  <p:embed/>
                  <p:pic>
                    <p:nvPicPr>
                      <p:cNvPr id="23" name="对象 22"/>
                      <p:cNvPicPr/>
                      <p:nvPr/>
                    </p:nvPicPr>
                    <p:blipFill>
                      <a:blip r:embed="rId5"/>
                      <a:stretch>
                        <a:fillRect/>
                      </a:stretch>
                    </p:blipFill>
                    <p:spPr>
                      <a:xfrm>
                        <a:off x="11328700" y="3435897"/>
                        <a:ext cx="765203" cy="765203"/>
                      </a:xfrm>
                      <a:prstGeom prst="rect">
                        <a:avLst/>
                      </a:prstGeom>
                    </p:spPr>
                  </p:pic>
                </p:oleObj>
              </mc:Fallback>
            </mc:AlternateContent>
          </a:graphicData>
        </a:graphic>
      </p:graphicFrame>
      <p:sp>
        <p:nvSpPr>
          <p:cNvPr id="25" name="Line 89"/>
          <p:cNvSpPr>
            <a:spLocks noChangeShapeType="1"/>
          </p:cNvSpPr>
          <p:nvPr/>
        </p:nvSpPr>
        <p:spPr bwMode="auto">
          <a:xfrm>
            <a:off x="9416633" y="5057697"/>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89"/>
          <p:cNvSpPr>
            <a:spLocks noChangeShapeType="1"/>
          </p:cNvSpPr>
          <p:nvPr/>
        </p:nvSpPr>
        <p:spPr bwMode="auto">
          <a:xfrm>
            <a:off x="10202447" y="5057697"/>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Rectangle 47"/>
          <p:cNvSpPr>
            <a:spLocks noChangeArrowheads="1"/>
          </p:cNvSpPr>
          <p:nvPr/>
        </p:nvSpPr>
        <p:spPr bwMode="auto">
          <a:xfrm>
            <a:off x="10131009" y="5629196"/>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8" name="Rectangle 47"/>
          <p:cNvSpPr>
            <a:spLocks noChangeArrowheads="1"/>
          </p:cNvSpPr>
          <p:nvPr/>
        </p:nvSpPr>
        <p:spPr bwMode="auto">
          <a:xfrm>
            <a:off x="9273758" y="5557759"/>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9" name="Line 44"/>
          <p:cNvSpPr>
            <a:spLocks noChangeShapeType="1"/>
          </p:cNvSpPr>
          <p:nvPr/>
        </p:nvSpPr>
        <p:spPr bwMode="auto">
          <a:xfrm flipV="1">
            <a:off x="9416632" y="5054522"/>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44"/>
          <p:cNvSpPr>
            <a:spLocks noChangeShapeType="1"/>
          </p:cNvSpPr>
          <p:nvPr/>
        </p:nvSpPr>
        <p:spPr bwMode="auto">
          <a:xfrm flipV="1">
            <a:off x="9416633" y="6610271"/>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22"/>
          <p:cNvSpPr>
            <a:spLocks noChangeShapeType="1"/>
          </p:cNvSpPr>
          <p:nvPr/>
        </p:nvSpPr>
        <p:spPr bwMode="auto">
          <a:xfrm flipH="1" flipV="1">
            <a:off x="10988258" y="5986384"/>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2" name="Line 22"/>
          <p:cNvSpPr>
            <a:spLocks noChangeShapeType="1"/>
          </p:cNvSpPr>
          <p:nvPr/>
        </p:nvSpPr>
        <p:spPr bwMode="auto">
          <a:xfrm flipV="1">
            <a:off x="10998750" y="5541882"/>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3" name="Line 34"/>
          <p:cNvSpPr>
            <a:spLocks noChangeShapeType="1"/>
          </p:cNvSpPr>
          <p:nvPr/>
        </p:nvSpPr>
        <p:spPr bwMode="auto">
          <a:xfrm>
            <a:off x="10845383" y="5772071"/>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Line 35"/>
          <p:cNvSpPr>
            <a:spLocks noChangeShapeType="1"/>
          </p:cNvSpPr>
          <p:nvPr/>
        </p:nvSpPr>
        <p:spPr bwMode="auto">
          <a:xfrm flipV="1">
            <a:off x="10916821" y="598638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38"/>
          <p:cNvGraphicFramePr>
            <a:graphicFrameLocks noChangeAspect="1"/>
          </p:cNvGraphicFramePr>
          <p:nvPr>
            <p:extLst>
              <p:ext uri="{D42A27DB-BD31-4B8C-83A1-F6EECF244321}">
                <p14:modId xmlns:p14="http://schemas.microsoft.com/office/powerpoint/2010/main" val="1791899550"/>
              </p:ext>
            </p:extLst>
          </p:nvPr>
        </p:nvGraphicFramePr>
        <p:xfrm>
          <a:off x="11074965" y="5768758"/>
          <a:ext cx="573088" cy="544513"/>
        </p:xfrm>
        <a:graphic>
          <a:graphicData uri="http://schemas.openxmlformats.org/presentationml/2006/ole">
            <mc:AlternateContent xmlns:mc="http://schemas.openxmlformats.org/markup-compatibility/2006">
              <mc:Choice xmlns:v="urn:schemas-microsoft-com:vml" Requires="v">
                <p:oleObj spid="_x0000_s301509" name="公式" r:id="rId6" imgW="253890" imgH="241195" progId="Equation.3">
                  <p:embed/>
                </p:oleObj>
              </mc:Choice>
              <mc:Fallback>
                <p:oleObj name="公式" r:id="rId6" imgW="253890" imgH="241195" progId="Equation.3">
                  <p:embed/>
                  <p:pic>
                    <p:nvPicPr>
                      <p:cNvPr id="86"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74965" y="5768758"/>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51"/>
          <p:cNvSpPr>
            <a:spLocks noChangeArrowheads="1"/>
          </p:cNvSpPr>
          <p:nvPr/>
        </p:nvSpPr>
        <p:spPr bwMode="auto">
          <a:xfrm>
            <a:off x="10773947" y="5272008"/>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Object 39"/>
          <p:cNvGraphicFramePr>
            <a:graphicFrameLocks noChangeAspect="1"/>
          </p:cNvGraphicFramePr>
          <p:nvPr>
            <p:extLst>
              <p:ext uri="{D42A27DB-BD31-4B8C-83A1-F6EECF244321}">
                <p14:modId xmlns:p14="http://schemas.microsoft.com/office/powerpoint/2010/main" val="1555170691"/>
              </p:ext>
            </p:extLst>
          </p:nvPr>
        </p:nvGraphicFramePr>
        <p:xfrm>
          <a:off x="8730834" y="5619671"/>
          <a:ext cx="490537" cy="420687"/>
        </p:xfrm>
        <a:graphic>
          <a:graphicData uri="http://schemas.openxmlformats.org/presentationml/2006/ole">
            <mc:AlternateContent xmlns:mc="http://schemas.openxmlformats.org/markup-compatibility/2006">
              <mc:Choice xmlns:v="urn:schemas-microsoft-com:vml" Requires="v">
                <p:oleObj spid="_x0000_s301510" name="公式" r:id="rId8" imgW="266584" imgH="228501" progId="Equation.3">
                  <p:embed/>
                </p:oleObj>
              </mc:Choice>
              <mc:Fallback>
                <p:oleObj name="公式" r:id="rId8" imgW="266584" imgH="228501" progId="Equation.3">
                  <p:embed/>
                  <p:pic>
                    <p:nvPicPr>
                      <p:cNvPr id="88"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0834" y="5619671"/>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40"/>
          <p:cNvGraphicFramePr>
            <a:graphicFrameLocks noChangeAspect="1"/>
          </p:cNvGraphicFramePr>
          <p:nvPr>
            <p:extLst>
              <p:ext uri="{D42A27DB-BD31-4B8C-83A1-F6EECF244321}">
                <p14:modId xmlns:p14="http://schemas.microsoft.com/office/powerpoint/2010/main" val="3211171311"/>
              </p:ext>
            </p:extLst>
          </p:nvPr>
        </p:nvGraphicFramePr>
        <p:xfrm>
          <a:off x="9630947" y="5914947"/>
          <a:ext cx="484187" cy="460375"/>
        </p:xfrm>
        <a:graphic>
          <a:graphicData uri="http://schemas.openxmlformats.org/presentationml/2006/ole">
            <mc:AlternateContent xmlns:mc="http://schemas.openxmlformats.org/markup-compatibility/2006">
              <mc:Choice xmlns:v="urn:schemas-microsoft-com:vml" Requires="v">
                <p:oleObj spid="_x0000_s301511" name="公式" r:id="rId10" imgW="253890" imgH="241195" progId="Equation.3">
                  <p:embed/>
                </p:oleObj>
              </mc:Choice>
              <mc:Fallback>
                <p:oleObj name="公式" r:id="rId10" imgW="253890" imgH="241195" progId="Equation.3">
                  <p:embed/>
                  <p:pic>
                    <p:nvPicPr>
                      <p:cNvPr id="89"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30947" y="5914947"/>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41"/>
          <p:cNvGraphicFramePr>
            <a:graphicFrameLocks noChangeAspect="1"/>
          </p:cNvGraphicFramePr>
          <p:nvPr>
            <p:extLst>
              <p:ext uri="{D42A27DB-BD31-4B8C-83A1-F6EECF244321}">
                <p14:modId xmlns:p14="http://schemas.microsoft.com/office/powerpoint/2010/main" val="1400594521"/>
              </p:ext>
            </p:extLst>
          </p:nvPr>
        </p:nvGraphicFramePr>
        <p:xfrm>
          <a:off x="11131134" y="4914822"/>
          <a:ext cx="568325" cy="490537"/>
        </p:xfrm>
        <a:graphic>
          <a:graphicData uri="http://schemas.openxmlformats.org/presentationml/2006/ole">
            <mc:AlternateContent xmlns:mc="http://schemas.openxmlformats.org/markup-compatibility/2006">
              <mc:Choice xmlns:v="urn:schemas-microsoft-com:vml" Requires="v">
                <p:oleObj spid="_x0000_s301512" name="公式" r:id="rId12" imgW="279279" imgH="241195" progId="Equation.3">
                  <p:embed/>
                </p:oleObj>
              </mc:Choice>
              <mc:Fallback>
                <p:oleObj name="公式" r:id="rId12" imgW="279279" imgH="241195" progId="Equation.3">
                  <p:embed/>
                  <p:pic>
                    <p:nvPicPr>
                      <p:cNvPr id="90" name="Object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1134" y="4914822"/>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Line 22"/>
          <p:cNvSpPr>
            <a:spLocks noChangeShapeType="1"/>
          </p:cNvSpPr>
          <p:nvPr/>
        </p:nvSpPr>
        <p:spPr bwMode="auto">
          <a:xfrm flipV="1">
            <a:off x="10997779" y="5092885"/>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41" name="Text Box 16"/>
          <p:cNvSpPr txBox="1">
            <a:spLocks noChangeArrowheads="1"/>
          </p:cNvSpPr>
          <p:nvPr/>
        </p:nvSpPr>
        <p:spPr bwMode="auto">
          <a:xfrm>
            <a:off x="10657920" y="4486190"/>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2" name="Text Box 17"/>
          <p:cNvSpPr txBox="1">
            <a:spLocks noChangeArrowheads="1"/>
          </p:cNvSpPr>
          <p:nvPr/>
        </p:nvSpPr>
        <p:spPr bwMode="auto">
          <a:xfrm>
            <a:off x="11069221" y="630995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3" name="Line 89"/>
          <p:cNvSpPr>
            <a:spLocks noChangeShapeType="1"/>
          </p:cNvSpPr>
          <p:nvPr/>
        </p:nvSpPr>
        <p:spPr bwMode="auto">
          <a:xfrm>
            <a:off x="10616181" y="5299753"/>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4" name="Object 38"/>
          <p:cNvGraphicFramePr>
            <a:graphicFrameLocks noChangeAspect="1"/>
          </p:cNvGraphicFramePr>
          <p:nvPr>
            <p:extLst>
              <p:ext uri="{D42A27DB-BD31-4B8C-83A1-F6EECF244321}">
                <p14:modId xmlns:p14="http://schemas.microsoft.com/office/powerpoint/2010/main" val="1141372736"/>
              </p:ext>
            </p:extLst>
          </p:nvPr>
        </p:nvGraphicFramePr>
        <p:xfrm>
          <a:off x="10387260" y="6003494"/>
          <a:ext cx="544512" cy="544512"/>
        </p:xfrm>
        <a:graphic>
          <a:graphicData uri="http://schemas.openxmlformats.org/presentationml/2006/ole">
            <mc:AlternateContent xmlns:mc="http://schemas.openxmlformats.org/markup-compatibility/2006">
              <mc:Choice xmlns:v="urn:schemas-microsoft-com:vml" Requires="v">
                <p:oleObj spid="_x0000_s301513" name="Equation" r:id="rId14" imgW="241200" imgH="241200" progId="Equation.DSMT4">
                  <p:embed/>
                </p:oleObj>
              </mc:Choice>
              <mc:Fallback>
                <p:oleObj name="Equation" r:id="rId14" imgW="241200" imgH="241200" progId="Equation.DSMT4">
                  <p:embed/>
                  <p:pic>
                    <p:nvPicPr>
                      <p:cNvPr id="95" name="Object 38"/>
                      <p:cNvPicPr>
                        <a:picLocks noChangeAspect="1" noChangeArrowheads="1"/>
                      </p:cNvPicPr>
                      <p:nvPr/>
                    </p:nvPicPr>
                    <p:blipFill>
                      <a:blip r:embed="rId15"/>
                      <a:srcRect/>
                      <a:stretch>
                        <a:fillRect/>
                      </a:stretch>
                    </p:blipFill>
                    <p:spPr bwMode="auto">
                      <a:xfrm>
                        <a:off x="10387260" y="6003494"/>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 name="Arc 34"/>
          <p:cNvSpPr>
            <a:spLocks/>
          </p:cNvSpPr>
          <p:nvPr/>
        </p:nvSpPr>
        <p:spPr bwMode="auto">
          <a:xfrm rot="10506833">
            <a:off x="8982898" y="2793686"/>
            <a:ext cx="231570" cy="870089"/>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Arc 34"/>
          <p:cNvSpPr>
            <a:spLocks/>
          </p:cNvSpPr>
          <p:nvPr/>
        </p:nvSpPr>
        <p:spPr bwMode="auto">
          <a:xfrm flipV="1">
            <a:off x="11838599" y="2792637"/>
            <a:ext cx="119609" cy="886653"/>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 name="矩形 65"/>
          <p:cNvSpPr/>
          <p:nvPr/>
        </p:nvSpPr>
        <p:spPr>
          <a:xfrm>
            <a:off x="508965" y="1772451"/>
            <a:ext cx="5980819" cy="523220"/>
          </a:xfrm>
          <a:prstGeom prst="rect">
            <a:avLst/>
          </a:prstGeom>
        </p:spPr>
        <p:txBody>
          <a:bodyPr wrap="square">
            <a:spAutoFit/>
          </a:bodyPr>
          <a:lstStyle/>
          <a:p>
            <a:r>
              <a:rPr lang="zh-CN" altLang="en-US" sz="2800" b="1" dirty="0">
                <a:solidFill>
                  <a:srgbClr val="009900"/>
                </a:solidFill>
              </a:rPr>
              <a:t>圆弧电流在圆心处产生的磁感应强度</a:t>
            </a:r>
          </a:p>
        </p:txBody>
      </p:sp>
      <p:graphicFrame>
        <p:nvGraphicFramePr>
          <p:cNvPr id="67" name="对象 66"/>
          <p:cNvGraphicFramePr>
            <a:graphicFrameLocks noChangeAspect="1"/>
          </p:cNvGraphicFramePr>
          <p:nvPr>
            <p:extLst>
              <p:ext uri="{D42A27DB-BD31-4B8C-83A1-F6EECF244321}">
                <p14:modId xmlns:p14="http://schemas.microsoft.com/office/powerpoint/2010/main" val="3202432462"/>
              </p:ext>
            </p:extLst>
          </p:nvPr>
        </p:nvGraphicFramePr>
        <p:xfrm>
          <a:off x="6732089" y="1789601"/>
          <a:ext cx="1727200" cy="923925"/>
        </p:xfrm>
        <a:graphic>
          <a:graphicData uri="http://schemas.openxmlformats.org/presentationml/2006/ole">
            <mc:AlternateContent xmlns:mc="http://schemas.openxmlformats.org/markup-compatibility/2006">
              <mc:Choice xmlns:v="urn:schemas-microsoft-com:vml" Requires="v">
                <p:oleObj spid="_x0000_s301514" name="公式" r:id="rId16" imgW="736560" imgH="393480" progId="Equation.3">
                  <p:embed/>
                </p:oleObj>
              </mc:Choice>
              <mc:Fallback>
                <p:oleObj name="公式" r:id="rId16" imgW="736560" imgH="393480" progId="Equation.3">
                  <p:embed/>
                  <p:pic>
                    <p:nvPicPr>
                      <p:cNvPr id="49" name="对象 48"/>
                      <p:cNvPicPr>
                        <a:picLocks noChangeAspect="1" noChangeArrowheads="1"/>
                      </p:cNvPicPr>
                      <p:nvPr/>
                    </p:nvPicPr>
                    <p:blipFill>
                      <a:blip r:embed="rId17"/>
                      <a:srcRect/>
                      <a:stretch>
                        <a:fillRect/>
                      </a:stretch>
                    </p:blipFill>
                    <p:spPr bwMode="auto">
                      <a:xfrm>
                        <a:off x="6732089" y="1789601"/>
                        <a:ext cx="1727200" cy="923925"/>
                      </a:xfrm>
                      <a:prstGeom prst="rect">
                        <a:avLst/>
                      </a:prstGeom>
                      <a:noFill/>
                      <a:ln>
                        <a:noFill/>
                      </a:ln>
                      <a:extLst/>
                    </p:spPr>
                  </p:pic>
                </p:oleObj>
              </mc:Fallback>
            </mc:AlternateContent>
          </a:graphicData>
        </a:graphic>
      </p:graphicFrame>
      <p:sp>
        <p:nvSpPr>
          <p:cNvPr id="57" name="Line 7"/>
          <p:cNvSpPr>
            <a:spLocks noChangeShapeType="1"/>
          </p:cNvSpPr>
          <p:nvPr/>
        </p:nvSpPr>
        <p:spPr bwMode="auto">
          <a:xfrm>
            <a:off x="10356368" y="3360962"/>
            <a:ext cx="794499" cy="82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8" name="矩形 57"/>
          <p:cNvSpPr/>
          <p:nvPr/>
        </p:nvSpPr>
        <p:spPr>
          <a:xfrm>
            <a:off x="10482805" y="3311149"/>
            <a:ext cx="649537" cy="461665"/>
          </a:xfrm>
          <a:prstGeom prst="rect">
            <a:avLst/>
          </a:prstGeom>
        </p:spPr>
        <p:txBody>
          <a:bodyPr wrap="none">
            <a:spAutoFit/>
          </a:bodyPr>
          <a:lstStyle/>
          <a:p>
            <a:r>
              <a:rPr lang="en-GB" altLang="zh-CN" sz="2400" b="1" i="1" dirty="0">
                <a:solidFill>
                  <a:srgbClr val="C00000"/>
                </a:solidFill>
                <a:latin typeface="Times New Roman" panose="02020603050405020304" pitchFamily="18" charset="0"/>
                <a:cs typeface="Times New Roman" panose="02020603050405020304" pitchFamily="18" charset="0"/>
              </a:rPr>
              <a:t>a</a:t>
            </a:r>
            <a:r>
              <a:rPr lang="en-GB" altLang="zh-CN" sz="2400" b="1" dirty="0">
                <a:solidFill>
                  <a:srgbClr val="C00000"/>
                </a:solidFill>
                <a:latin typeface="+mj-ea"/>
              </a:rPr>
              <a:t>/2</a:t>
            </a:r>
            <a:endParaRPr lang="zh-CN" altLang="en-US" sz="2400" dirty="0">
              <a:solidFill>
                <a:srgbClr val="C00000"/>
              </a:solidFill>
            </a:endParaRPr>
          </a:p>
        </p:txBody>
      </p:sp>
      <p:graphicFrame>
        <p:nvGraphicFramePr>
          <p:cNvPr id="59" name="对象 58"/>
          <p:cNvGraphicFramePr>
            <a:graphicFrameLocks noChangeAspect="1"/>
          </p:cNvGraphicFramePr>
          <p:nvPr>
            <p:extLst>
              <p:ext uri="{D42A27DB-BD31-4B8C-83A1-F6EECF244321}">
                <p14:modId xmlns:p14="http://schemas.microsoft.com/office/powerpoint/2010/main" val="710317626"/>
              </p:ext>
            </p:extLst>
          </p:nvPr>
        </p:nvGraphicFramePr>
        <p:xfrm>
          <a:off x="862013" y="2176463"/>
          <a:ext cx="2441575" cy="984250"/>
        </p:xfrm>
        <a:graphic>
          <a:graphicData uri="http://schemas.openxmlformats.org/presentationml/2006/ole">
            <mc:AlternateContent xmlns:mc="http://schemas.openxmlformats.org/markup-compatibility/2006">
              <mc:Choice xmlns:v="urn:schemas-microsoft-com:vml" Requires="v">
                <p:oleObj spid="_x0000_s301515" name="Equation" r:id="rId18" imgW="1041120" imgH="419040" progId="Equation.DSMT4">
                  <p:embed/>
                </p:oleObj>
              </mc:Choice>
              <mc:Fallback>
                <p:oleObj name="Equation" r:id="rId18" imgW="1041120" imgH="419040" progId="Equation.DSMT4">
                  <p:embed/>
                  <p:pic>
                    <p:nvPicPr>
                      <p:cNvPr id="57" name="对象 56"/>
                      <p:cNvPicPr>
                        <a:picLocks noChangeAspect="1" noChangeArrowheads="1"/>
                      </p:cNvPicPr>
                      <p:nvPr/>
                    </p:nvPicPr>
                    <p:blipFill>
                      <a:blip r:embed="rId19"/>
                      <a:srcRect/>
                      <a:stretch>
                        <a:fillRect/>
                      </a:stretch>
                    </p:blipFill>
                    <p:spPr bwMode="auto">
                      <a:xfrm>
                        <a:off x="862013" y="2176463"/>
                        <a:ext cx="2441575" cy="984250"/>
                      </a:xfrm>
                      <a:prstGeom prst="rect">
                        <a:avLst/>
                      </a:prstGeom>
                      <a:noFill/>
                      <a:ln>
                        <a:noFill/>
                      </a:ln>
                      <a:extLst/>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2082238804"/>
              </p:ext>
            </p:extLst>
          </p:nvPr>
        </p:nvGraphicFramePr>
        <p:xfrm>
          <a:off x="4149725" y="2159000"/>
          <a:ext cx="2770188" cy="923925"/>
        </p:xfrm>
        <a:graphic>
          <a:graphicData uri="http://schemas.openxmlformats.org/presentationml/2006/ole">
            <mc:AlternateContent xmlns:mc="http://schemas.openxmlformats.org/markup-compatibility/2006">
              <mc:Choice xmlns:v="urn:schemas-microsoft-com:vml" Requires="v">
                <p:oleObj spid="_x0000_s301516" name="Equation" r:id="rId20" imgW="1180800" imgH="393480" progId="Equation.DSMT4">
                  <p:embed/>
                </p:oleObj>
              </mc:Choice>
              <mc:Fallback>
                <p:oleObj name="Equation" r:id="rId20" imgW="1180800" imgH="393480" progId="Equation.DSMT4">
                  <p:embed/>
                  <p:pic>
                    <p:nvPicPr>
                      <p:cNvPr id="59" name="对象 58"/>
                      <p:cNvPicPr>
                        <a:picLocks noChangeAspect="1" noChangeArrowheads="1"/>
                      </p:cNvPicPr>
                      <p:nvPr/>
                    </p:nvPicPr>
                    <p:blipFill>
                      <a:blip r:embed="rId21"/>
                      <a:srcRect/>
                      <a:stretch>
                        <a:fillRect/>
                      </a:stretch>
                    </p:blipFill>
                    <p:spPr bwMode="auto">
                      <a:xfrm>
                        <a:off x="4149725" y="2159000"/>
                        <a:ext cx="2770188" cy="923925"/>
                      </a:xfrm>
                      <a:prstGeom prst="rect">
                        <a:avLst/>
                      </a:prstGeom>
                      <a:noFill/>
                      <a:ln>
                        <a:noFill/>
                      </a:ln>
                      <a:extLst/>
                    </p:spPr>
                  </p:pic>
                </p:oleObj>
              </mc:Fallback>
            </mc:AlternateContent>
          </a:graphicData>
        </a:graphic>
      </p:graphicFrame>
      <p:graphicFrame>
        <p:nvGraphicFramePr>
          <p:cNvPr id="61" name="Object 5"/>
          <p:cNvGraphicFramePr>
            <a:graphicFrameLocks noChangeAspect="1"/>
          </p:cNvGraphicFramePr>
          <p:nvPr>
            <p:extLst>
              <p:ext uri="{D42A27DB-BD31-4B8C-83A1-F6EECF244321}">
                <p14:modId xmlns:p14="http://schemas.microsoft.com/office/powerpoint/2010/main" val="2771944183"/>
              </p:ext>
            </p:extLst>
          </p:nvPr>
        </p:nvGraphicFramePr>
        <p:xfrm>
          <a:off x="381552" y="3206543"/>
          <a:ext cx="2625725" cy="568325"/>
        </p:xfrm>
        <a:graphic>
          <a:graphicData uri="http://schemas.openxmlformats.org/presentationml/2006/ole">
            <mc:AlternateContent xmlns:mc="http://schemas.openxmlformats.org/markup-compatibility/2006">
              <mc:Choice xmlns:v="urn:schemas-microsoft-com:vml" Requires="v">
                <p:oleObj spid="_x0000_s301517" name="Equation" r:id="rId22" imgW="1002960" imgH="241200" progId="Equation.DSMT4">
                  <p:embed/>
                </p:oleObj>
              </mc:Choice>
              <mc:Fallback>
                <p:oleObj name="Equation" r:id="rId22" imgW="1002960" imgH="241200" progId="Equation.DSMT4">
                  <p:embed/>
                  <p:pic>
                    <p:nvPicPr>
                      <p:cNvPr id="69" name="Object 5"/>
                      <p:cNvPicPr>
                        <a:picLocks noChangeAspect="1" noChangeArrowheads="1"/>
                      </p:cNvPicPr>
                      <p:nvPr/>
                    </p:nvPicPr>
                    <p:blipFill>
                      <a:blip r:embed="rId23"/>
                      <a:srcRect/>
                      <a:stretch>
                        <a:fillRect/>
                      </a:stretch>
                    </p:blipFill>
                    <p:spPr bwMode="auto">
                      <a:xfrm>
                        <a:off x="381552" y="3206543"/>
                        <a:ext cx="2625725" cy="568325"/>
                      </a:xfrm>
                      <a:prstGeom prst="rect">
                        <a:avLst/>
                      </a:prstGeom>
                      <a:noFill/>
                      <a:ln>
                        <a:noFill/>
                      </a:ln>
                      <a:effectLst/>
                      <a:extLst/>
                    </p:spPr>
                  </p:pic>
                </p:oleObj>
              </mc:Fallback>
            </mc:AlternateContent>
          </a:graphicData>
        </a:graphic>
      </p:graphicFrame>
      <p:graphicFrame>
        <p:nvGraphicFramePr>
          <p:cNvPr id="62" name="Object 5"/>
          <p:cNvGraphicFramePr>
            <a:graphicFrameLocks noChangeAspect="1"/>
          </p:cNvGraphicFramePr>
          <p:nvPr>
            <p:extLst>
              <p:ext uri="{D42A27DB-BD31-4B8C-83A1-F6EECF244321}">
                <p14:modId xmlns:p14="http://schemas.microsoft.com/office/powerpoint/2010/main" val="2805821217"/>
              </p:ext>
            </p:extLst>
          </p:nvPr>
        </p:nvGraphicFramePr>
        <p:xfrm>
          <a:off x="3271596" y="3109233"/>
          <a:ext cx="2525712" cy="568325"/>
        </p:xfrm>
        <a:graphic>
          <a:graphicData uri="http://schemas.openxmlformats.org/presentationml/2006/ole">
            <mc:AlternateContent xmlns:mc="http://schemas.openxmlformats.org/markup-compatibility/2006">
              <mc:Choice xmlns:v="urn:schemas-microsoft-com:vml" Requires="v">
                <p:oleObj spid="_x0000_s301518" name="Equation" r:id="rId24" imgW="965160" imgH="241200" progId="Equation.DSMT4">
                  <p:embed/>
                </p:oleObj>
              </mc:Choice>
              <mc:Fallback>
                <p:oleObj name="Equation" r:id="rId24" imgW="965160" imgH="241200" progId="Equation.DSMT4">
                  <p:embed/>
                  <p:pic>
                    <p:nvPicPr>
                      <p:cNvPr id="70" name="Object 5"/>
                      <p:cNvPicPr>
                        <a:picLocks noChangeAspect="1" noChangeArrowheads="1"/>
                      </p:cNvPicPr>
                      <p:nvPr/>
                    </p:nvPicPr>
                    <p:blipFill>
                      <a:blip r:embed="rId25"/>
                      <a:srcRect/>
                      <a:stretch>
                        <a:fillRect/>
                      </a:stretch>
                    </p:blipFill>
                    <p:spPr bwMode="auto">
                      <a:xfrm>
                        <a:off x="3271596" y="3109233"/>
                        <a:ext cx="2525712" cy="568325"/>
                      </a:xfrm>
                      <a:prstGeom prst="rect">
                        <a:avLst/>
                      </a:prstGeom>
                      <a:noFill/>
                      <a:ln>
                        <a:noFill/>
                      </a:ln>
                      <a:effectLst/>
                      <a:extLst/>
                    </p:spPr>
                  </p:pic>
                </p:oleObj>
              </mc:Fallback>
            </mc:AlternateContent>
          </a:graphicData>
        </a:graphic>
      </p:graphicFrame>
      <p:sp>
        <p:nvSpPr>
          <p:cNvPr id="63" name="AutoShape 72"/>
          <p:cNvSpPr>
            <a:spLocks noChangeArrowheads="1"/>
          </p:cNvSpPr>
          <p:nvPr/>
        </p:nvSpPr>
        <p:spPr bwMode="auto">
          <a:xfrm>
            <a:off x="6033496" y="3605483"/>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5" name="对象 74"/>
          <p:cNvGraphicFramePr>
            <a:graphicFrameLocks noChangeAspect="1"/>
          </p:cNvGraphicFramePr>
          <p:nvPr>
            <p:extLst>
              <p:ext uri="{D42A27DB-BD31-4B8C-83A1-F6EECF244321}">
                <p14:modId xmlns:p14="http://schemas.microsoft.com/office/powerpoint/2010/main" val="1347153835"/>
              </p:ext>
            </p:extLst>
          </p:nvPr>
        </p:nvGraphicFramePr>
        <p:xfrm>
          <a:off x="6948488" y="3394075"/>
          <a:ext cx="1665287" cy="555625"/>
        </p:xfrm>
        <a:graphic>
          <a:graphicData uri="http://schemas.openxmlformats.org/presentationml/2006/ole">
            <mc:AlternateContent xmlns:mc="http://schemas.openxmlformats.org/markup-compatibility/2006">
              <mc:Choice xmlns:v="urn:schemas-microsoft-com:vml" Requires="v">
                <p:oleObj spid="_x0000_s301519" name="Equation" r:id="rId26" imgW="723600" imgH="241200" progId="Equation.DSMT4">
                  <p:embed/>
                </p:oleObj>
              </mc:Choice>
              <mc:Fallback>
                <p:oleObj name="Equation" r:id="rId26" imgW="723600" imgH="241200" progId="Equation.DSMT4">
                  <p:embed/>
                  <p:pic>
                    <p:nvPicPr>
                      <p:cNvPr id="72" name="对象 71"/>
                      <p:cNvPicPr/>
                      <p:nvPr/>
                    </p:nvPicPr>
                    <p:blipFill>
                      <a:blip r:embed="rId27"/>
                      <a:stretch>
                        <a:fillRect/>
                      </a:stretch>
                    </p:blipFill>
                    <p:spPr>
                      <a:xfrm>
                        <a:off x="6948488" y="3394075"/>
                        <a:ext cx="1665287" cy="555625"/>
                      </a:xfrm>
                      <a:prstGeom prst="rect">
                        <a:avLst/>
                      </a:prstGeom>
                    </p:spPr>
                  </p:pic>
                </p:oleObj>
              </mc:Fallback>
            </mc:AlternateContent>
          </a:graphicData>
        </a:graphic>
      </p:graphicFrame>
      <p:sp>
        <p:nvSpPr>
          <p:cNvPr id="76" name="矩形 2"/>
          <p:cNvSpPr>
            <a:spLocks noChangeArrowheads="1"/>
          </p:cNvSpPr>
          <p:nvPr/>
        </p:nvSpPr>
        <p:spPr bwMode="auto">
          <a:xfrm>
            <a:off x="508965" y="3958857"/>
            <a:ext cx="8642177"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smtClean="0">
                <a:solidFill>
                  <a:srgbClr val="3E27E7"/>
                </a:solidFill>
                <a:latin typeface="+mn-lt"/>
                <a:ea typeface="+mn-ea"/>
              </a:rPr>
              <a:t>二</a:t>
            </a:r>
            <a:r>
              <a:rPr lang="zh-CN" altLang="en-US" sz="2800" b="1" dirty="0">
                <a:solidFill>
                  <a:srgbClr val="009900"/>
                </a:solidFill>
              </a:rPr>
              <a:t>圆弧</a:t>
            </a:r>
            <a:r>
              <a:rPr lang="zh-CN" altLang="en-US" sz="2800" b="1" dirty="0" smtClean="0">
                <a:solidFill>
                  <a:srgbClr val="009900"/>
                </a:solidFill>
              </a:rPr>
              <a:t>电流产生的</a:t>
            </a:r>
            <a:r>
              <a:rPr lang="en-US" altLang="zh-CN" sz="2800" b="1" dirty="0" smtClean="0">
                <a:solidFill>
                  <a:srgbClr val="FF0000"/>
                </a:solidFill>
              </a:rPr>
              <a:t>B</a:t>
            </a:r>
            <a:r>
              <a:rPr lang="zh-CN" altLang="en-US" sz="2800" b="1" kern="0" dirty="0" smtClean="0">
                <a:solidFill>
                  <a:srgbClr val="3E27E7"/>
                </a:solidFill>
                <a:latin typeface="+mn-lt"/>
                <a:ea typeface="+mn-ea"/>
              </a:rPr>
              <a:t>大小</a:t>
            </a:r>
            <a:r>
              <a:rPr lang="zh-CN" altLang="en-US" sz="2800" b="1" kern="0" dirty="0">
                <a:solidFill>
                  <a:srgbClr val="3E27E7"/>
                </a:solidFill>
                <a:latin typeface="+mn-lt"/>
                <a:ea typeface="+mn-ea"/>
              </a:rPr>
              <a:t>相等，方向相反，互相抵消。</a:t>
            </a:r>
            <a:endParaRPr lang="en-US" altLang="zh-CN" sz="2800" b="1" kern="0" dirty="0">
              <a:solidFill>
                <a:srgbClr val="3E27E7"/>
              </a:solidFill>
              <a:latin typeface="+mn-lt"/>
              <a:ea typeface="+mn-ea"/>
            </a:endParaRPr>
          </a:p>
        </p:txBody>
      </p:sp>
      <p:sp>
        <p:nvSpPr>
          <p:cNvPr id="79" name="矩形 2"/>
          <p:cNvSpPr>
            <a:spLocks noChangeArrowheads="1"/>
          </p:cNvSpPr>
          <p:nvPr/>
        </p:nvSpPr>
        <p:spPr bwMode="auto">
          <a:xfrm>
            <a:off x="889220" y="4521421"/>
            <a:ext cx="4023221"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CC3300"/>
                </a:solidFill>
                <a:latin typeface="+mn-lt"/>
                <a:ea typeface="+mn-ea"/>
              </a:rPr>
              <a:t>只有直线电流</a:t>
            </a:r>
            <a:r>
              <a:rPr lang="en-US" altLang="zh-CN" sz="2800" b="1" kern="0" dirty="0" err="1">
                <a:solidFill>
                  <a:srgbClr val="CC3300"/>
                </a:solidFill>
                <a:latin typeface="+mn-lt"/>
                <a:ea typeface="+mn-ea"/>
              </a:rPr>
              <a:t>bgc</a:t>
            </a:r>
            <a:r>
              <a:rPr lang="zh-CN" altLang="en-US" sz="2800" b="1" kern="0" dirty="0">
                <a:solidFill>
                  <a:srgbClr val="CC3300"/>
                </a:solidFill>
                <a:latin typeface="+mn-lt"/>
                <a:ea typeface="+mn-ea"/>
              </a:rPr>
              <a:t>的贡献</a:t>
            </a:r>
            <a:endParaRPr lang="en-US" altLang="zh-CN" sz="2800" b="1" kern="0" dirty="0">
              <a:solidFill>
                <a:srgbClr val="CC3300"/>
              </a:solidFill>
              <a:latin typeface="+mn-lt"/>
              <a:ea typeface="+mn-ea"/>
            </a:endParaRPr>
          </a:p>
        </p:txBody>
      </p:sp>
      <p:graphicFrame>
        <p:nvGraphicFramePr>
          <p:cNvPr id="81" name="Object 74"/>
          <p:cNvGraphicFramePr>
            <a:graphicFrameLocks/>
          </p:cNvGraphicFramePr>
          <p:nvPr>
            <p:extLst>
              <p:ext uri="{D42A27DB-BD31-4B8C-83A1-F6EECF244321}">
                <p14:modId xmlns:p14="http://schemas.microsoft.com/office/powerpoint/2010/main" val="2872709205"/>
              </p:ext>
            </p:extLst>
          </p:nvPr>
        </p:nvGraphicFramePr>
        <p:xfrm>
          <a:off x="5470520" y="4423176"/>
          <a:ext cx="3245162" cy="816986"/>
        </p:xfrm>
        <a:graphic>
          <a:graphicData uri="http://schemas.openxmlformats.org/presentationml/2006/ole">
            <mc:AlternateContent xmlns:mc="http://schemas.openxmlformats.org/markup-compatibility/2006">
              <mc:Choice xmlns:v="urn:schemas-microsoft-com:vml" Requires="v">
                <p:oleObj spid="_x0000_s301520" name="公式" r:id="rId28" imgW="1548728" imgH="393529" progId="Equation.3">
                  <p:embed/>
                </p:oleObj>
              </mc:Choice>
              <mc:Fallback>
                <p:oleObj name="公式" r:id="rId28" imgW="1548728" imgH="393529" progId="Equation.3">
                  <p:embed/>
                  <p:pic>
                    <p:nvPicPr>
                      <p:cNvPr id="77" name="Object 74"/>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470520" y="4423176"/>
                        <a:ext cx="3245162" cy="816986"/>
                      </a:xfrm>
                      <a:prstGeom prst="rect">
                        <a:avLst/>
                      </a:prstGeom>
                      <a:noFill/>
                      <a:ln>
                        <a:noFill/>
                      </a:ln>
                      <a:effectLst/>
                      <a:extLst/>
                    </p:spPr>
                  </p:pic>
                </p:oleObj>
              </mc:Fallback>
            </mc:AlternateContent>
          </a:graphicData>
        </a:graphic>
      </p:graphicFrame>
      <p:graphicFrame>
        <p:nvGraphicFramePr>
          <p:cNvPr id="83" name="Object 6"/>
          <p:cNvGraphicFramePr>
            <a:graphicFrameLocks noChangeAspect="1"/>
          </p:cNvGraphicFramePr>
          <p:nvPr>
            <p:extLst>
              <p:ext uri="{D42A27DB-BD31-4B8C-83A1-F6EECF244321}">
                <p14:modId xmlns:p14="http://schemas.microsoft.com/office/powerpoint/2010/main" val="858067230"/>
              </p:ext>
            </p:extLst>
          </p:nvPr>
        </p:nvGraphicFramePr>
        <p:xfrm>
          <a:off x="1439863" y="5159375"/>
          <a:ext cx="2370137" cy="1511300"/>
        </p:xfrm>
        <a:graphic>
          <a:graphicData uri="http://schemas.openxmlformats.org/presentationml/2006/ole">
            <mc:AlternateContent xmlns:mc="http://schemas.openxmlformats.org/markup-compatibility/2006">
              <mc:Choice xmlns:v="urn:schemas-microsoft-com:vml" Requires="v">
                <p:oleObj spid="_x0000_s301521" name="Equation" r:id="rId30" imgW="977760" imgH="660240" progId="Equation.DSMT4">
                  <p:embed/>
                </p:oleObj>
              </mc:Choice>
              <mc:Fallback>
                <p:oleObj name="Equation" r:id="rId30" imgW="977760" imgH="660240" progId="Equation.DSMT4">
                  <p:embed/>
                  <p:pic>
                    <p:nvPicPr>
                      <p:cNvPr id="59" name="Object 6"/>
                      <p:cNvPicPr>
                        <a:picLocks noChangeAspect="1" noChangeArrowheads="1"/>
                      </p:cNvPicPr>
                      <p:nvPr/>
                    </p:nvPicPr>
                    <p:blipFill>
                      <a:blip r:embed="rId31"/>
                      <a:srcRect/>
                      <a:stretch>
                        <a:fillRect/>
                      </a:stretch>
                    </p:blipFill>
                    <p:spPr bwMode="auto">
                      <a:xfrm>
                        <a:off x="1439863" y="5159375"/>
                        <a:ext cx="2370137" cy="1511300"/>
                      </a:xfrm>
                      <a:prstGeom prst="rect">
                        <a:avLst/>
                      </a:prstGeom>
                      <a:noFill/>
                      <a:ln>
                        <a:noFill/>
                      </a:ln>
                      <a:effectLst/>
                      <a:extLst/>
                    </p:spPr>
                  </p:pic>
                </p:oleObj>
              </mc:Fallback>
            </mc:AlternateContent>
          </a:graphicData>
        </a:graphic>
      </p:graphicFrame>
      <p:graphicFrame>
        <p:nvGraphicFramePr>
          <p:cNvPr id="84" name="对象 83"/>
          <p:cNvGraphicFramePr>
            <a:graphicFrameLocks noChangeAspect="1"/>
          </p:cNvGraphicFramePr>
          <p:nvPr>
            <p:extLst>
              <p:ext uri="{D42A27DB-BD31-4B8C-83A1-F6EECF244321}">
                <p14:modId xmlns:p14="http://schemas.microsoft.com/office/powerpoint/2010/main" val="4158733208"/>
              </p:ext>
            </p:extLst>
          </p:nvPr>
        </p:nvGraphicFramePr>
        <p:xfrm>
          <a:off x="4750311" y="5576068"/>
          <a:ext cx="1911499" cy="1085467"/>
        </p:xfrm>
        <a:graphic>
          <a:graphicData uri="http://schemas.openxmlformats.org/presentationml/2006/ole">
            <mc:AlternateContent xmlns:mc="http://schemas.openxmlformats.org/markup-compatibility/2006">
              <mc:Choice xmlns:v="urn:schemas-microsoft-com:vml" Requires="v">
                <p:oleObj spid="_x0000_s301522" name="Equation" r:id="rId32" imgW="1028520" imgH="583920" progId="Equation.DSMT4">
                  <p:embed/>
                </p:oleObj>
              </mc:Choice>
              <mc:Fallback>
                <p:oleObj name="Equation" r:id="rId32" imgW="1028520" imgH="583920" progId="Equation.DSMT4">
                  <p:embed/>
                  <p:pic>
                    <p:nvPicPr>
                      <p:cNvPr id="80" name="对象 79"/>
                      <p:cNvPicPr/>
                      <p:nvPr/>
                    </p:nvPicPr>
                    <p:blipFill>
                      <a:blip r:embed="rId33"/>
                      <a:stretch>
                        <a:fillRect/>
                      </a:stretch>
                    </p:blipFill>
                    <p:spPr>
                      <a:xfrm>
                        <a:off x="4750311" y="5576068"/>
                        <a:ext cx="1911499" cy="1085467"/>
                      </a:xfrm>
                      <a:prstGeom prst="rect">
                        <a:avLst/>
                      </a:prstGeom>
                    </p:spPr>
                  </p:pic>
                </p:oleObj>
              </mc:Fallback>
            </mc:AlternateContent>
          </a:graphicData>
        </a:graphic>
      </p:graphicFrame>
      <p:grpSp>
        <p:nvGrpSpPr>
          <p:cNvPr id="68" name="Group 33"/>
          <p:cNvGrpSpPr>
            <a:grpSpLocks/>
          </p:cNvGrpSpPr>
          <p:nvPr/>
        </p:nvGrpSpPr>
        <p:grpSpPr bwMode="auto">
          <a:xfrm>
            <a:off x="9333566" y="2625046"/>
            <a:ext cx="763587" cy="587375"/>
            <a:chOff x="4336" y="809"/>
            <a:chExt cx="481" cy="370"/>
          </a:xfrm>
        </p:grpSpPr>
        <p:sp>
          <p:nvSpPr>
            <p:cNvPr id="69"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70"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01523" name="公式" r:id="rId34" imgW="152268" imgH="203024" progId="Equation.3">
                    <p:embed/>
                  </p:oleObj>
                </mc:Choice>
                <mc:Fallback>
                  <p:oleObj name="公式" r:id="rId34" imgW="152268" imgH="203024" progId="Equation.3">
                    <p:embed/>
                    <p:pic>
                      <p:nvPicPr>
                        <p:cNvPr id="57" name="Object 3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760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ppt_x"/>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fill="hold"/>
                                        <p:tgtEl>
                                          <p:spTgt spid="36"/>
                                        </p:tgtEl>
                                        <p:attrNameLst>
                                          <p:attrName>ppt_x</p:attrName>
                                        </p:attrNameLst>
                                      </p:cBhvr>
                                      <p:tavLst>
                                        <p:tav tm="0">
                                          <p:val>
                                            <p:strVal val="#ppt_x"/>
                                          </p:val>
                                        </p:tav>
                                        <p:tav tm="100000">
                                          <p:val>
                                            <p:strVal val="#ppt_x"/>
                                          </p:val>
                                        </p:tav>
                                      </p:tavLst>
                                    </p:anim>
                                    <p:anim calcmode="lin" valueType="num">
                                      <p:cBhvr additive="base">
                                        <p:cTn id="43" dur="500" fill="hold"/>
                                        <p:tgtEl>
                                          <p:spTgt spid="3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500" fill="hold"/>
                                        <p:tgtEl>
                                          <p:spTgt spid="40"/>
                                        </p:tgtEl>
                                        <p:attrNameLst>
                                          <p:attrName>ppt_x</p:attrName>
                                        </p:attrNameLst>
                                      </p:cBhvr>
                                      <p:tavLst>
                                        <p:tav tm="0">
                                          <p:val>
                                            <p:strVal val="#ppt_x"/>
                                          </p:val>
                                        </p:tav>
                                        <p:tav tm="100000">
                                          <p:val>
                                            <p:strVal val="#ppt_x"/>
                                          </p:val>
                                        </p:tav>
                                      </p:tavLst>
                                    </p:anim>
                                    <p:anim calcmode="lin" valueType="num">
                                      <p:cBhvr additive="base">
                                        <p:cTn id="5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ppt_x"/>
                                          </p:val>
                                        </p:tav>
                                        <p:tav tm="100000">
                                          <p:val>
                                            <p:strVal val="#ppt_x"/>
                                          </p:val>
                                        </p:tav>
                                      </p:tavLst>
                                    </p:anim>
                                    <p:anim calcmode="lin" valueType="num">
                                      <p:cBhvr additive="base">
                                        <p:cTn id="5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fill="hold"/>
                                        <p:tgtEl>
                                          <p:spTgt spid="26"/>
                                        </p:tgtEl>
                                        <p:attrNameLst>
                                          <p:attrName>ppt_x</p:attrName>
                                        </p:attrNameLst>
                                      </p:cBhvr>
                                      <p:tavLst>
                                        <p:tav tm="0">
                                          <p:val>
                                            <p:strVal val="#ppt_x"/>
                                          </p:val>
                                        </p:tav>
                                        <p:tav tm="100000">
                                          <p:val>
                                            <p:strVal val="#ppt_x"/>
                                          </p:val>
                                        </p:tav>
                                      </p:tavLst>
                                    </p:anim>
                                    <p:anim calcmode="lin" valueType="num">
                                      <p:cBhvr additive="base">
                                        <p:cTn id="69" dur="500" fill="hold"/>
                                        <p:tgtEl>
                                          <p:spTgt spid="2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500" fill="hold"/>
                                        <p:tgtEl>
                                          <p:spTgt spid="38"/>
                                        </p:tgtEl>
                                        <p:attrNameLst>
                                          <p:attrName>ppt_x</p:attrName>
                                        </p:attrNameLst>
                                      </p:cBhvr>
                                      <p:tavLst>
                                        <p:tav tm="0">
                                          <p:val>
                                            <p:strVal val="#ppt_x"/>
                                          </p:val>
                                        </p:tav>
                                        <p:tav tm="100000">
                                          <p:val>
                                            <p:strVal val="#ppt_x"/>
                                          </p:val>
                                        </p:tav>
                                      </p:tavLst>
                                    </p:anim>
                                    <p:anim calcmode="lin" valueType="num">
                                      <p:cBhvr additive="base">
                                        <p:cTn id="7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additive="base">
                                        <p:cTn id="90" dur="500" fill="hold"/>
                                        <p:tgtEl>
                                          <p:spTgt spid="37"/>
                                        </p:tgtEl>
                                        <p:attrNameLst>
                                          <p:attrName>ppt_x</p:attrName>
                                        </p:attrNameLst>
                                      </p:cBhvr>
                                      <p:tavLst>
                                        <p:tav tm="0">
                                          <p:val>
                                            <p:strVal val="#ppt_x"/>
                                          </p:val>
                                        </p:tav>
                                        <p:tav tm="100000">
                                          <p:val>
                                            <p:strVal val="#ppt_x"/>
                                          </p:val>
                                        </p:tav>
                                      </p:tavLst>
                                    </p:anim>
                                    <p:anim calcmode="lin" valueType="num">
                                      <p:cBhvr additive="base">
                                        <p:cTn id="9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1000"/>
                                        <p:tgtEl>
                                          <p:spTgt spid="41"/>
                                        </p:tgtEl>
                                      </p:cBhvr>
                                    </p:animEffect>
                                    <p:anim calcmode="lin" valueType="num">
                                      <p:cBhvr>
                                        <p:cTn id="97" dur="1000" fill="hold"/>
                                        <p:tgtEl>
                                          <p:spTgt spid="41"/>
                                        </p:tgtEl>
                                        <p:attrNameLst>
                                          <p:attrName>ppt_x</p:attrName>
                                        </p:attrNameLst>
                                      </p:cBhvr>
                                      <p:tavLst>
                                        <p:tav tm="0">
                                          <p:val>
                                            <p:strVal val="#ppt_x"/>
                                          </p:val>
                                        </p:tav>
                                        <p:tav tm="100000">
                                          <p:val>
                                            <p:strVal val="#ppt_x"/>
                                          </p:val>
                                        </p:tav>
                                      </p:tavLst>
                                    </p:anim>
                                    <p:anim calcmode="lin" valueType="num">
                                      <p:cBhvr>
                                        <p:cTn id="9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1000"/>
                                        <p:tgtEl>
                                          <p:spTgt spid="42"/>
                                        </p:tgtEl>
                                      </p:cBhvr>
                                    </p:animEffect>
                                    <p:anim calcmode="lin" valueType="num">
                                      <p:cBhvr>
                                        <p:cTn id="104" dur="1000" fill="hold"/>
                                        <p:tgtEl>
                                          <p:spTgt spid="42"/>
                                        </p:tgtEl>
                                        <p:attrNameLst>
                                          <p:attrName>ppt_x</p:attrName>
                                        </p:attrNameLst>
                                      </p:cBhvr>
                                      <p:tavLst>
                                        <p:tav tm="0">
                                          <p:val>
                                            <p:strVal val="#ppt_x"/>
                                          </p:val>
                                        </p:tav>
                                        <p:tav tm="100000">
                                          <p:val>
                                            <p:strVal val="#ppt_x"/>
                                          </p:val>
                                        </p:tav>
                                      </p:tavLst>
                                    </p:anim>
                                    <p:anim calcmode="lin" valueType="num">
                                      <p:cBhvr>
                                        <p:cTn id="10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3"/>
                                        </p:tgtEl>
                                        <p:attrNameLst>
                                          <p:attrName>style.visibility</p:attrName>
                                        </p:attrNameLst>
                                      </p:cBhvr>
                                      <p:to>
                                        <p:strVal val="visible"/>
                                      </p:to>
                                    </p:set>
                                    <p:anim calcmode="lin" valueType="num">
                                      <p:cBhvr additive="base">
                                        <p:cTn id="110" dur="500" fill="hold"/>
                                        <p:tgtEl>
                                          <p:spTgt spid="43"/>
                                        </p:tgtEl>
                                        <p:attrNameLst>
                                          <p:attrName>ppt_x</p:attrName>
                                        </p:attrNameLst>
                                      </p:cBhvr>
                                      <p:tavLst>
                                        <p:tav tm="0">
                                          <p:val>
                                            <p:strVal val="#ppt_x"/>
                                          </p:val>
                                        </p:tav>
                                        <p:tav tm="100000">
                                          <p:val>
                                            <p:strVal val="#ppt_x"/>
                                          </p:val>
                                        </p:tav>
                                      </p:tavLst>
                                    </p:anim>
                                    <p:anim calcmode="lin" valueType="num">
                                      <p:cBhvr additive="base">
                                        <p:cTn id="111" dur="500" fill="hold"/>
                                        <p:tgtEl>
                                          <p:spTgt spid="43"/>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44"/>
                                        </p:tgtEl>
                                        <p:attrNameLst>
                                          <p:attrName>style.visibility</p:attrName>
                                        </p:attrNameLst>
                                      </p:cBhvr>
                                      <p:to>
                                        <p:strVal val="visible"/>
                                      </p:to>
                                    </p:set>
                                    <p:anim calcmode="lin" valueType="num">
                                      <p:cBhvr additive="base">
                                        <p:cTn id="114" dur="500" fill="hold"/>
                                        <p:tgtEl>
                                          <p:spTgt spid="44"/>
                                        </p:tgtEl>
                                        <p:attrNameLst>
                                          <p:attrName>ppt_x</p:attrName>
                                        </p:attrNameLst>
                                      </p:cBhvr>
                                      <p:tavLst>
                                        <p:tav tm="0">
                                          <p:val>
                                            <p:strVal val="#ppt_x"/>
                                          </p:val>
                                        </p:tav>
                                        <p:tav tm="100000">
                                          <p:val>
                                            <p:strVal val="#ppt_x"/>
                                          </p:val>
                                        </p:tav>
                                      </p:tavLst>
                                    </p:anim>
                                    <p:anim calcmode="lin" valueType="num">
                                      <p:cBhvr additive="base">
                                        <p:cTn id="11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64"/>
                                        </p:tgtEl>
                                        <p:attrNameLst>
                                          <p:attrName>style.visibility</p:attrName>
                                        </p:attrNameLst>
                                      </p:cBhvr>
                                      <p:to>
                                        <p:strVal val="visible"/>
                                      </p:to>
                                    </p:set>
                                    <p:anim calcmode="lin" valueType="num">
                                      <p:cBhvr additive="base">
                                        <p:cTn id="120" dur="500" fill="hold"/>
                                        <p:tgtEl>
                                          <p:spTgt spid="64"/>
                                        </p:tgtEl>
                                        <p:attrNameLst>
                                          <p:attrName>ppt_x</p:attrName>
                                        </p:attrNameLst>
                                      </p:cBhvr>
                                      <p:tavLst>
                                        <p:tav tm="0">
                                          <p:val>
                                            <p:strVal val="#ppt_x"/>
                                          </p:val>
                                        </p:tav>
                                        <p:tav tm="100000">
                                          <p:val>
                                            <p:strVal val="#ppt_x"/>
                                          </p:val>
                                        </p:tav>
                                      </p:tavLst>
                                    </p:anim>
                                    <p:anim calcmode="lin" valueType="num">
                                      <p:cBhvr additive="base">
                                        <p:cTn id="121"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65"/>
                                        </p:tgtEl>
                                        <p:attrNameLst>
                                          <p:attrName>style.visibility</p:attrName>
                                        </p:attrNameLst>
                                      </p:cBhvr>
                                      <p:to>
                                        <p:strVal val="visible"/>
                                      </p:to>
                                    </p:set>
                                    <p:anim calcmode="lin" valueType="num">
                                      <p:cBhvr additive="base">
                                        <p:cTn id="126" dur="500" fill="hold"/>
                                        <p:tgtEl>
                                          <p:spTgt spid="65"/>
                                        </p:tgtEl>
                                        <p:attrNameLst>
                                          <p:attrName>ppt_x</p:attrName>
                                        </p:attrNameLst>
                                      </p:cBhvr>
                                      <p:tavLst>
                                        <p:tav tm="0">
                                          <p:val>
                                            <p:strVal val="#ppt_x"/>
                                          </p:val>
                                        </p:tav>
                                        <p:tav tm="100000">
                                          <p:val>
                                            <p:strVal val="#ppt_x"/>
                                          </p:val>
                                        </p:tav>
                                      </p:tavLst>
                                    </p:anim>
                                    <p:anim calcmode="lin" valueType="num">
                                      <p:cBhvr additive="base">
                                        <p:cTn id="127"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fade">
                                      <p:cBhvr>
                                        <p:cTn id="132" dur="2000"/>
                                        <p:tgtEl>
                                          <p:spTgt spid="66"/>
                                        </p:tgtEl>
                                      </p:cBhvr>
                                    </p:animEffect>
                                    <p:anim calcmode="lin" valueType="num">
                                      <p:cBhvr>
                                        <p:cTn id="133" dur="2000" fill="hold"/>
                                        <p:tgtEl>
                                          <p:spTgt spid="66"/>
                                        </p:tgtEl>
                                        <p:attrNameLst>
                                          <p:attrName>ppt_w</p:attrName>
                                        </p:attrNameLst>
                                      </p:cBhvr>
                                      <p:tavLst>
                                        <p:tav tm="0" fmla="#ppt_w*sin(2.5*pi*$)">
                                          <p:val>
                                            <p:fltVal val="0"/>
                                          </p:val>
                                        </p:tav>
                                        <p:tav tm="100000">
                                          <p:val>
                                            <p:fltVal val="1"/>
                                          </p:val>
                                        </p:tav>
                                      </p:tavLst>
                                    </p:anim>
                                    <p:anim calcmode="lin" valueType="num">
                                      <p:cBhvr>
                                        <p:cTn id="134" dur="2000" fill="hold"/>
                                        <p:tgtEl>
                                          <p:spTgt spid="66"/>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67"/>
                                        </p:tgtEl>
                                        <p:attrNameLst>
                                          <p:attrName>style.visibility</p:attrName>
                                        </p:attrNameLst>
                                      </p:cBhvr>
                                      <p:to>
                                        <p:strVal val="visible"/>
                                      </p:to>
                                    </p:set>
                                    <p:anim calcmode="lin" valueType="num">
                                      <p:cBhvr additive="base">
                                        <p:cTn id="139" dur="500" fill="hold"/>
                                        <p:tgtEl>
                                          <p:spTgt spid="67"/>
                                        </p:tgtEl>
                                        <p:attrNameLst>
                                          <p:attrName>ppt_x</p:attrName>
                                        </p:attrNameLst>
                                      </p:cBhvr>
                                      <p:tavLst>
                                        <p:tav tm="0">
                                          <p:val>
                                            <p:strVal val="#ppt_x"/>
                                          </p:val>
                                        </p:tav>
                                        <p:tav tm="100000">
                                          <p:val>
                                            <p:strVal val="#ppt_x"/>
                                          </p:val>
                                        </p:tav>
                                      </p:tavLst>
                                    </p:anim>
                                    <p:anim calcmode="lin" valueType="num">
                                      <p:cBhvr additive="base">
                                        <p:cTn id="14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59"/>
                                        </p:tgtEl>
                                        <p:attrNameLst>
                                          <p:attrName>style.visibility</p:attrName>
                                        </p:attrNameLst>
                                      </p:cBhvr>
                                      <p:to>
                                        <p:strVal val="visible"/>
                                      </p:to>
                                    </p:set>
                                    <p:anim calcmode="lin" valueType="num">
                                      <p:cBhvr additive="base">
                                        <p:cTn id="145" dur="500" fill="hold"/>
                                        <p:tgtEl>
                                          <p:spTgt spid="59"/>
                                        </p:tgtEl>
                                        <p:attrNameLst>
                                          <p:attrName>ppt_x</p:attrName>
                                        </p:attrNameLst>
                                      </p:cBhvr>
                                      <p:tavLst>
                                        <p:tav tm="0">
                                          <p:val>
                                            <p:strVal val="#ppt_x"/>
                                          </p:val>
                                        </p:tav>
                                        <p:tav tm="100000">
                                          <p:val>
                                            <p:strVal val="#ppt_x"/>
                                          </p:val>
                                        </p:tav>
                                      </p:tavLst>
                                    </p:anim>
                                    <p:anim calcmode="lin" valueType="num">
                                      <p:cBhvr additive="base">
                                        <p:cTn id="14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60"/>
                                        </p:tgtEl>
                                        <p:attrNameLst>
                                          <p:attrName>style.visibility</p:attrName>
                                        </p:attrNameLst>
                                      </p:cBhvr>
                                      <p:to>
                                        <p:strVal val="visible"/>
                                      </p:to>
                                    </p:set>
                                    <p:anim calcmode="lin" valueType="num">
                                      <p:cBhvr additive="base">
                                        <p:cTn id="151" dur="500" fill="hold"/>
                                        <p:tgtEl>
                                          <p:spTgt spid="60"/>
                                        </p:tgtEl>
                                        <p:attrNameLst>
                                          <p:attrName>ppt_x</p:attrName>
                                        </p:attrNameLst>
                                      </p:cBhvr>
                                      <p:tavLst>
                                        <p:tav tm="0">
                                          <p:val>
                                            <p:strVal val="#ppt_x"/>
                                          </p:val>
                                        </p:tav>
                                        <p:tav tm="100000">
                                          <p:val>
                                            <p:strVal val="#ppt_x"/>
                                          </p:val>
                                        </p:tav>
                                      </p:tavLst>
                                    </p:anim>
                                    <p:anim calcmode="lin" valueType="num">
                                      <p:cBhvr additive="base">
                                        <p:cTn id="15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61"/>
                                        </p:tgtEl>
                                        <p:attrNameLst>
                                          <p:attrName>style.visibility</p:attrName>
                                        </p:attrNameLst>
                                      </p:cBhvr>
                                      <p:to>
                                        <p:strVal val="visible"/>
                                      </p:to>
                                    </p:set>
                                    <p:anim calcmode="lin" valueType="num">
                                      <p:cBhvr additive="base">
                                        <p:cTn id="157" dur="500" fill="hold"/>
                                        <p:tgtEl>
                                          <p:spTgt spid="61"/>
                                        </p:tgtEl>
                                        <p:attrNameLst>
                                          <p:attrName>ppt_x</p:attrName>
                                        </p:attrNameLst>
                                      </p:cBhvr>
                                      <p:tavLst>
                                        <p:tav tm="0">
                                          <p:val>
                                            <p:strVal val="#ppt_x"/>
                                          </p:val>
                                        </p:tav>
                                        <p:tav tm="100000">
                                          <p:val>
                                            <p:strVal val="#ppt_x"/>
                                          </p:val>
                                        </p:tav>
                                      </p:tavLst>
                                    </p:anim>
                                    <p:anim calcmode="lin" valueType="num">
                                      <p:cBhvr additive="base">
                                        <p:cTn id="15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62"/>
                                        </p:tgtEl>
                                        <p:attrNameLst>
                                          <p:attrName>style.visibility</p:attrName>
                                        </p:attrNameLst>
                                      </p:cBhvr>
                                      <p:to>
                                        <p:strVal val="visible"/>
                                      </p:to>
                                    </p:set>
                                    <p:anim calcmode="lin" valueType="num">
                                      <p:cBhvr additive="base">
                                        <p:cTn id="163" dur="500" fill="hold"/>
                                        <p:tgtEl>
                                          <p:spTgt spid="62"/>
                                        </p:tgtEl>
                                        <p:attrNameLst>
                                          <p:attrName>ppt_x</p:attrName>
                                        </p:attrNameLst>
                                      </p:cBhvr>
                                      <p:tavLst>
                                        <p:tav tm="0">
                                          <p:val>
                                            <p:strVal val="#ppt_x"/>
                                          </p:val>
                                        </p:tav>
                                        <p:tav tm="100000">
                                          <p:val>
                                            <p:strVal val="#ppt_x"/>
                                          </p:val>
                                        </p:tav>
                                      </p:tavLst>
                                    </p:anim>
                                    <p:anim calcmode="lin" valueType="num">
                                      <p:cBhvr additive="base">
                                        <p:cTn id="16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wipe(left)">
                                      <p:cBhvr>
                                        <p:cTn id="169" dur="500"/>
                                        <p:tgtEl>
                                          <p:spTgt spid="63"/>
                                        </p:tgtEl>
                                      </p:cBhvr>
                                    </p:animEffect>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75"/>
                                        </p:tgtEl>
                                        <p:attrNameLst>
                                          <p:attrName>style.visibility</p:attrName>
                                        </p:attrNameLst>
                                      </p:cBhvr>
                                      <p:to>
                                        <p:strVal val="visible"/>
                                      </p:to>
                                    </p:set>
                                    <p:animEffect transition="in" filter="fade">
                                      <p:cBhvr>
                                        <p:cTn id="174" dur="1000"/>
                                        <p:tgtEl>
                                          <p:spTgt spid="75"/>
                                        </p:tgtEl>
                                      </p:cBhvr>
                                    </p:animEffect>
                                    <p:anim calcmode="lin" valueType="num">
                                      <p:cBhvr>
                                        <p:cTn id="175" dur="1000" fill="hold"/>
                                        <p:tgtEl>
                                          <p:spTgt spid="75"/>
                                        </p:tgtEl>
                                        <p:attrNameLst>
                                          <p:attrName>ppt_x</p:attrName>
                                        </p:attrNameLst>
                                      </p:cBhvr>
                                      <p:tavLst>
                                        <p:tav tm="0">
                                          <p:val>
                                            <p:strVal val="#ppt_x"/>
                                          </p:val>
                                        </p:tav>
                                        <p:tav tm="100000">
                                          <p:val>
                                            <p:strVal val="#ppt_x"/>
                                          </p:val>
                                        </p:tav>
                                      </p:tavLst>
                                    </p:anim>
                                    <p:anim calcmode="lin" valueType="num">
                                      <p:cBhvr>
                                        <p:cTn id="176"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6" presetClass="entr" presetSubtype="0" fill="hold" grpId="0" nodeType="click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wipe(down)">
                                      <p:cBhvr>
                                        <p:cTn id="181" dur="580">
                                          <p:stCondLst>
                                            <p:cond delay="0"/>
                                          </p:stCondLst>
                                        </p:cTn>
                                        <p:tgtEl>
                                          <p:spTgt spid="76"/>
                                        </p:tgtEl>
                                      </p:cBhvr>
                                    </p:animEffect>
                                    <p:anim calcmode="lin" valueType="num">
                                      <p:cBhvr>
                                        <p:cTn id="182"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183"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84"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85"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86"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87" dur="26">
                                          <p:stCondLst>
                                            <p:cond delay="650"/>
                                          </p:stCondLst>
                                        </p:cTn>
                                        <p:tgtEl>
                                          <p:spTgt spid="76"/>
                                        </p:tgtEl>
                                      </p:cBhvr>
                                      <p:to x="100000" y="60000"/>
                                    </p:animScale>
                                    <p:animScale>
                                      <p:cBhvr>
                                        <p:cTn id="188" dur="166" decel="50000">
                                          <p:stCondLst>
                                            <p:cond delay="676"/>
                                          </p:stCondLst>
                                        </p:cTn>
                                        <p:tgtEl>
                                          <p:spTgt spid="76"/>
                                        </p:tgtEl>
                                      </p:cBhvr>
                                      <p:to x="100000" y="100000"/>
                                    </p:animScale>
                                    <p:animScale>
                                      <p:cBhvr>
                                        <p:cTn id="189" dur="26">
                                          <p:stCondLst>
                                            <p:cond delay="1312"/>
                                          </p:stCondLst>
                                        </p:cTn>
                                        <p:tgtEl>
                                          <p:spTgt spid="76"/>
                                        </p:tgtEl>
                                      </p:cBhvr>
                                      <p:to x="100000" y="80000"/>
                                    </p:animScale>
                                    <p:animScale>
                                      <p:cBhvr>
                                        <p:cTn id="190" dur="166" decel="50000">
                                          <p:stCondLst>
                                            <p:cond delay="1338"/>
                                          </p:stCondLst>
                                        </p:cTn>
                                        <p:tgtEl>
                                          <p:spTgt spid="76"/>
                                        </p:tgtEl>
                                      </p:cBhvr>
                                      <p:to x="100000" y="100000"/>
                                    </p:animScale>
                                    <p:animScale>
                                      <p:cBhvr>
                                        <p:cTn id="191" dur="26">
                                          <p:stCondLst>
                                            <p:cond delay="1642"/>
                                          </p:stCondLst>
                                        </p:cTn>
                                        <p:tgtEl>
                                          <p:spTgt spid="76"/>
                                        </p:tgtEl>
                                      </p:cBhvr>
                                      <p:to x="100000" y="90000"/>
                                    </p:animScale>
                                    <p:animScale>
                                      <p:cBhvr>
                                        <p:cTn id="192" dur="166" decel="50000">
                                          <p:stCondLst>
                                            <p:cond delay="1668"/>
                                          </p:stCondLst>
                                        </p:cTn>
                                        <p:tgtEl>
                                          <p:spTgt spid="76"/>
                                        </p:tgtEl>
                                      </p:cBhvr>
                                      <p:to x="100000" y="100000"/>
                                    </p:animScale>
                                    <p:animScale>
                                      <p:cBhvr>
                                        <p:cTn id="193" dur="26">
                                          <p:stCondLst>
                                            <p:cond delay="1808"/>
                                          </p:stCondLst>
                                        </p:cTn>
                                        <p:tgtEl>
                                          <p:spTgt spid="76"/>
                                        </p:tgtEl>
                                      </p:cBhvr>
                                      <p:to x="100000" y="95000"/>
                                    </p:animScale>
                                    <p:animScale>
                                      <p:cBhvr>
                                        <p:cTn id="194" dur="166" decel="50000">
                                          <p:stCondLst>
                                            <p:cond delay="1834"/>
                                          </p:stCondLst>
                                        </p:cTn>
                                        <p:tgtEl>
                                          <p:spTgt spid="76"/>
                                        </p:tgtEl>
                                      </p:cBhvr>
                                      <p:to x="100000" y="100000"/>
                                    </p:animScale>
                                  </p:childTnLst>
                                </p:cTn>
                              </p:par>
                            </p:childTnLst>
                          </p:cTn>
                        </p:par>
                      </p:childTnLst>
                    </p:cTn>
                  </p:par>
                  <p:par>
                    <p:cTn id="195" fill="hold">
                      <p:stCondLst>
                        <p:cond delay="indefinite"/>
                      </p:stCondLst>
                      <p:childTnLst>
                        <p:par>
                          <p:cTn id="196" fill="hold">
                            <p:stCondLst>
                              <p:cond delay="0"/>
                            </p:stCondLst>
                            <p:childTnLst>
                              <p:par>
                                <p:cTn id="197" presetID="45" presetClass="entr" presetSubtype="0" fill="hold" grpId="0" nodeType="clickEffect">
                                  <p:stCondLst>
                                    <p:cond delay="0"/>
                                  </p:stCondLst>
                                  <p:childTnLst>
                                    <p:set>
                                      <p:cBhvr>
                                        <p:cTn id="198" dur="1" fill="hold">
                                          <p:stCondLst>
                                            <p:cond delay="0"/>
                                          </p:stCondLst>
                                        </p:cTn>
                                        <p:tgtEl>
                                          <p:spTgt spid="79"/>
                                        </p:tgtEl>
                                        <p:attrNameLst>
                                          <p:attrName>style.visibility</p:attrName>
                                        </p:attrNameLst>
                                      </p:cBhvr>
                                      <p:to>
                                        <p:strVal val="visible"/>
                                      </p:to>
                                    </p:set>
                                    <p:animEffect transition="in" filter="fade">
                                      <p:cBhvr>
                                        <p:cTn id="199" dur="2000"/>
                                        <p:tgtEl>
                                          <p:spTgt spid="79"/>
                                        </p:tgtEl>
                                      </p:cBhvr>
                                    </p:animEffect>
                                    <p:anim calcmode="lin" valueType="num">
                                      <p:cBhvr>
                                        <p:cTn id="200" dur="2000" fill="hold"/>
                                        <p:tgtEl>
                                          <p:spTgt spid="79"/>
                                        </p:tgtEl>
                                        <p:attrNameLst>
                                          <p:attrName>ppt_w</p:attrName>
                                        </p:attrNameLst>
                                      </p:cBhvr>
                                      <p:tavLst>
                                        <p:tav tm="0" fmla="#ppt_w*sin(2.5*pi*$)">
                                          <p:val>
                                            <p:fltVal val="0"/>
                                          </p:val>
                                        </p:tav>
                                        <p:tav tm="100000">
                                          <p:val>
                                            <p:fltVal val="1"/>
                                          </p:val>
                                        </p:tav>
                                      </p:tavLst>
                                    </p:anim>
                                    <p:anim calcmode="lin" valueType="num">
                                      <p:cBhvr>
                                        <p:cTn id="201"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nodeType="clickEffect">
                                  <p:stCondLst>
                                    <p:cond delay="0"/>
                                  </p:stCondLst>
                                  <p:childTnLst>
                                    <p:set>
                                      <p:cBhvr>
                                        <p:cTn id="205" dur="1" fill="hold">
                                          <p:stCondLst>
                                            <p:cond delay="0"/>
                                          </p:stCondLst>
                                        </p:cTn>
                                        <p:tgtEl>
                                          <p:spTgt spid="81"/>
                                        </p:tgtEl>
                                        <p:attrNameLst>
                                          <p:attrName>style.visibility</p:attrName>
                                        </p:attrNameLst>
                                      </p:cBhvr>
                                      <p:to>
                                        <p:strVal val="visible"/>
                                      </p:to>
                                    </p:set>
                                    <p:anim calcmode="lin" valueType="num">
                                      <p:cBhvr additive="base">
                                        <p:cTn id="206" dur="500" fill="hold"/>
                                        <p:tgtEl>
                                          <p:spTgt spid="81"/>
                                        </p:tgtEl>
                                        <p:attrNameLst>
                                          <p:attrName>ppt_x</p:attrName>
                                        </p:attrNameLst>
                                      </p:cBhvr>
                                      <p:tavLst>
                                        <p:tav tm="0">
                                          <p:val>
                                            <p:strVal val="#ppt_x"/>
                                          </p:val>
                                        </p:tav>
                                        <p:tav tm="100000">
                                          <p:val>
                                            <p:strVal val="#ppt_x"/>
                                          </p:val>
                                        </p:tav>
                                      </p:tavLst>
                                    </p:anim>
                                    <p:anim calcmode="lin" valueType="num">
                                      <p:cBhvr additive="base">
                                        <p:cTn id="207"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nodeType="clickEffect">
                                  <p:stCondLst>
                                    <p:cond delay="0"/>
                                  </p:stCondLst>
                                  <p:childTnLst>
                                    <p:set>
                                      <p:cBhvr>
                                        <p:cTn id="211" dur="1" fill="hold">
                                          <p:stCondLst>
                                            <p:cond delay="0"/>
                                          </p:stCondLst>
                                        </p:cTn>
                                        <p:tgtEl>
                                          <p:spTgt spid="83"/>
                                        </p:tgtEl>
                                        <p:attrNameLst>
                                          <p:attrName>style.visibility</p:attrName>
                                        </p:attrNameLst>
                                      </p:cBhvr>
                                      <p:to>
                                        <p:strVal val="visible"/>
                                      </p:to>
                                    </p:set>
                                    <p:animEffect transition="in" filter="wipe(down)">
                                      <p:cBhvr>
                                        <p:cTn id="212" dur="500"/>
                                        <p:tgtEl>
                                          <p:spTgt spid="83"/>
                                        </p:tgtEl>
                                      </p:cBhvr>
                                    </p:animEffect>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84"/>
                                        </p:tgtEl>
                                        <p:attrNameLst>
                                          <p:attrName>style.visibility</p:attrName>
                                        </p:attrNameLst>
                                      </p:cBhvr>
                                      <p:to>
                                        <p:strVal val="visible"/>
                                      </p:to>
                                    </p:set>
                                    <p:animEffect transition="in" filter="fade">
                                      <p:cBhvr>
                                        <p:cTn id="217" dur="1000"/>
                                        <p:tgtEl>
                                          <p:spTgt spid="84"/>
                                        </p:tgtEl>
                                      </p:cBhvr>
                                    </p:animEffect>
                                    <p:anim calcmode="lin" valueType="num">
                                      <p:cBhvr>
                                        <p:cTn id="218" dur="1000" fill="hold"/>
                                        <p:tgtEl>
                                          <p:spTgt spid="84"/>
                                        </p:tgtEl>
                                        <p:attrNameLst>
                                          <p:attrName>ppt_x</p:attrName>
                                        </p:attrNameLst>
                                      </p:cBhvr>
                                      <p:tavLst>
                                        <p:tav tm="0">
                                          <p:val>
                                            <p:strVal val="#ppt_x"/>
                                          </p:val>
                                        </p:tav>
                                        <p:tav tm="100000">
                                          <p:val>
                                            <p:strVal val="#ppt_x"/>
                                          </p:val>
                                        </p:tav>
                                      </p:tavLst>
                                    </p:anim>
                                    <p:anim calcmode="lin" valueType="num">
                                      <p:cBhvr>
                                        <p:cTn id="21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40" grpId="0" animBg="1"/>
      <p:bldP spid="41" grpId="0"/>
      <p:bldP spid="42" grpId="0"/>
      <p:bldP spid="43" grpId="0" animBg="1"/>
      <p:bldP spid="64" grpId="0" animBg="1"/>
      <p:bldP spid="65" grpId="0" animBg="1"/>
      <p:bldP spid="66" grpId="0"/>
      <p:bldP spid="63" grpId="0" animBg="1"/>
      <p:bldP spid="76" grpId="0"/>
      <p:bldP spid="7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621807" y="4048157"/>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1775520" y="101710"/>
            <a:ext cx="8610600" cy="2246769"/>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3E27E7"/>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3E27E7"/>
                </a:solidFill>
                <a:latin typeface="+mj-ea"/>
                <a:ea typeface="+mj-ea"/>
              </a:rPr>
              <a:t> </a:t>
            </a:r>
            <a:r>
              <a:rPr lang="zh-CN" altLang="en-GB" sz="2800" b="1" dirty="0" smtClean="0">
                <a:solidFill>
                  <a:srgbClr val="3E27E7"/>
                </a:solidFill>
                <a:latin typeface="+mj-ea"/>
                <a:ea typeface="+mj-ea"/>
              </a:rPr>
              <a:t>的</a:t>
            </a:r>
            <a:r>
              <a:rPr lang="zh-CN" altLang="en-US" sz="2800" b="1" dirty="0">
                <a:solidFill>
                  <a:srgbClr val="009900"/>
                </a:solidFill>
                <a:latin typeface="+mj-ea"/>
              </a:rPr>
              <a:t>均匀</a:t>
            </a:r>
            <a:r>
              <a:rPr lang="zh-CN" altLang="en-GB" sz="2800" b="1" dirty="0" smtClean="0">
                <a:solidFill>
                  <a:srgbClr val="3E27E7"/>
                </a:solidFill>
                <a:latin typeface="+mj-ea"/>
                <a:ea typeface="+mj-ea"/>
              </a:rPr>
              <a:t>金属</a:t>
            </a:r>
            <a:r>
              <a:rPr lang="zh-CN" altLang="en-GB" sz="2800" b="1" dirty="0">
                <a:solidFill>
                  <a:srgbClr val="3E27E7"/>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3E27E7"/>
                </a:solidFill>
                <a:latin typeface="+mj-ea"/>
                <a:ea typeface="+mj-ea"/>
              </a:rPr>
              <a:t>的均匀磁场中，圆平面与磁场垂直。另一同种材料、同样粗细的金属直线放在金属环上。</a:t>
            </a:r>
            <a:r>
              <a:rPr lang="zh-CN" altLang="en-GB" sz="2800" b="1" dirty="0">
                <a:solidFill>
                  <a:srgbClr val="3E27E7"/>
                </a:solidFill>
                <a:latin typeface="+mj-ea"/>
                <a:ea typeface="+mn-ea"/>
              </a:rPr>
              <a:t>设金属单位长度的电阻为</a:t>
            </a:r>
            <a:r>
              <a:rPr lang="en-GB" altLang="zh-CN" sz="2800" b="1" dirty="0">
                <a:solidFill>
                  <a:srgbClr val="FF0000"/>
                </a:solidFill>
                <a:latin typeface="+mj-ea"/>
                <a:ea typeface="+mn-ea"/>
              </a:rPr>
              <a:t>r</a:t>
            </a:r>
            <a:r>
              <a:rPr lang="en-GB" altLang="zh-CN" sz="2800" b="1" baseline="-25000" dirty="0">
                <a:solidFill>
                  <a:srgbClr val="FF0000"/>
                </a:solidFill>
                <a:latin typeface="+mj-ea"/>
                <a:ea typeface="+mn-ea"/>
              </a:rPr>
              <a:t>0</a:t>
            </a:r>
            <a:r>
              <a:rPr lang="en-GB" altLang="zh-CN" sz="2800" b="1" dirty="0">
                <a:solidFill>
                  <a:srgbClr val="3E27E7"/>
                </a:solidFill>
                <a:latin typeface="+mj-ea"/>
                <a:ea typeface="+mn-ea"/>
              </a:rPr>
              <a:t>）</a:t>
            </a:r>
            <a:r>
              <a:rPr lang="zh-CN" altLang="en-US" sz="2800" b="1" dirty="0">
                <a:solidFill>
                  <a:srgbClr val="3E27E7"/>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a:t>
            </a:r>
            <a:r>
              <a:rPr lang="zh-CN" altLang="en-US" sz="2800" b="1" dirty="0">
                <a:solidFill>
                  <a:srgbClr val="3E27E7"/>
                </a:solidFill>
                <a:latin typeface="+mj-ea"/>
                <a:ea typeface="+mj-ea"/>
              </a:rPr>
              <a:t>角度</a:t>
            </a:r>
            <a:r>
              <a:rPr lang="en-US" altLang="zh-CN" sz="2800" b="1" dirty="0">
                <a:solidFill>
                  <a:srgbClr val="FF0000"/>
                </a:solidFill>
                <a:latin typeface="+mj-ea"/>
                <a:ea typeface="+mj-ea"/>
              </a:rPr>
              <a:t>2</a:t>
            </a:r>
            <a:r>
              <a:rPr lang="el-GR" altLang="zh-CN" sz="2800" b="1" i="1" dirty="0">
                <a:solidFill>
                  <a:srgbClr val="FF0000"/>
                </a:solidFill>
                <a:latin typeface="Times New Roman" panose="02020603050405020304" pitchFamily="18" charset="0"/>
                <a:ea typeface="+mj-ea"/>
                <a:cs typeface="Times New Roman" panose="02020603050405020304" pitchFamily="18" charset="0"/>
              </a:rPr>
              <a:t>α</a:t>
            </a:r>
            <a:r>
              <a:rPr lang="zh-CN" altLang="en-GB" sz="2800" b="1" dirty="0">
                <a:solidFill>
                  <a:srgbClr val="3E27E7"/>
                </a:solidFill>
                <a:latin typeface="+mj-ea"/>
                <a:ea typeface="+mj-ea"/>
              </a:rPr>
              <a:t>处时，</a:t>
            </a:r>
            <a:r>
              <a:rPr lang="en-US" altLang="zh-CN" sz="2800" b="1" dirty="0">
                <a:solidFill>
                  <a:srgbClr val="3E27E7"/>
                </a:solidFill>
                <a:latin typeface="+mj-ea"/>
                <a:ea typeface="+mj-ea"/>
              </a:rPr>
              <a:t>b</a:t>
            </a:r>
            <a:r>
              <a:rPr lang="zh-CN" altLang="en-US" sz="2800" b="1" dirty="0">
                <a:solidFill>
                  <a:srgbClr val="3E27E7"/>
                </a:solidFill>
                <a:latin typeface="+mj-ea"/>
                <a:ea typeface="+mj-ea"/>
              </a:rPr>
              <a:t>、</a:t>
            </a:r>
            <a:r>
              <a:rPr lang="en-US" altLang="zh-CN" sz="2800" b="1" dirty="0">
                <a:solidFill>
                  <a:srgbClr val="3E27E7"/>
                </a:solidFill>
                <a:latin typeface="+mj-ea"/>
                <a:ea typeface="+mj-ea"/>
              </a:rPr>
              <a:t>c</a:t>
            </a:r>
            <a:r>
              <a:rPr lang="zh-CN" altLang="en-US" sz="2800" b="1" dirty="0">
                <a:solidFill>
                  <a:srgbClr val="3E27E7"/>
                </a:solidFill>
                <a:latin typeface="+mj-ea"/>
                <a:ea typeface="+mj-ea"/>
              </a:rPr>
              <a:t>之间的电流</a:t>
            </a:r>
            <a:r>
              <a:rPr lang="en-US" altLang="zh-CN" sz="2800" b="1" dirty="0">
                <a:solidFill>
                  <a:srgbClr val="3E27E7"/>
                </a:solidFill>
                <a:latin typeface="+mj-ea"/>
                <a:ea typeface="+mj-ea"/>
              </a:rPr>
              <a:t>=____</a:t>
            </a:r>
            <a:r>
              <a:rPr lang="zh-CN" altLang="en-US" sz="2800" b="1" dirty="0">
                <a:solidFill>
                  <a:srgbClr val="3E27E7"/>
                </a:solidFill>
                <a:latin typeface="+mj-ea"/>
                <a:ea typeface="+mj-ea"/>
              </a:rPr>
              <a:t>，方向</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6" name="Text Box 18"/>
          <p:cNvSpPr txBox="1">
            <a:spLocks noChangeArrowheads="1"/>
          </p:cNvSpPr>
          <p:nvPr/>
        </p:nvSpPr>
        <p:spPr bwMode="auto">
          <a:xfrm>
            <a:off x="8284563" y="4703000"/>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2</a:t>
            </a: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α</a:t>
            </a:r>
            <a:endPar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7" name="Arc 22"/>
          <p:cNvSpPr>
            <a:spLocks/>
          </p:cNvSpPr>
          <p:nvPr/>
        </p:nvSpPr>
        <p:spPr bwMode="auto">
          <a:xfrm rot="19184174" flipV="1">
            <a:off x="8845299" y="5260772"/>
            <a:ext cx="321795" cy="380047"/>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667471556"/>
              </p:ext>
            </p:extLst>
          </p:nvPr>
        </p:nvGraphicFramePr>
        <p:xfrm>
          <a:off x="1676401" y="2419351"/>
          <a:ext cx="2752725" cy="644525"/>
        </p:xfrm>
        <a:graphic>
          <a:graphicData uri="http://schemas.openxmlformats.org/presentationml/2006/ole">
            <mc:AlternateContent xmlns:mc="http://schemas.openxmlformats.org/markup-compatibility/2006">
              <mc:Choice xmlns:v="urn:schemas-microsoft-com:vml" Requires="v">
                <p:oleObj spid="_x0000_s307597" name="Equation" r:id="rId3" imgW="1028520" imgH="241200" progId="Equation.DSMT4">
                  <p:embed/>
                </p:oleObj>
              </mc:Choice>
              <mc:Fallback>
                <p:oleObj name="Equation" r:id="rId3" imgW="1028520" imgH="241200" progId="Equation.DSMT4">
                  <p:embed/>
                  <p:pic>
                    <p:nvPicPr>
                      <p:cNvPr id="62" name="对象 61"/>
                      <p:cNvPicPr/>
                      <p:nvPr/>
                    </p:nvPicPr>
                    <p:blipFill>
                      <a:blip r:embed="rId4"/>
                      <a:stretch>
                        <a:fillRect/>
                      </a:stretch>
                    </p:blipFill>
                    <p:spPr>
                      <a:xfrm>
                        <a:off x="1676401" y="2419351"/>
                        <a:ext cx="2752725" cy="644525"/>
                      </a:xfrm>
                      <a:prstGeom prst="rect">
                        <a:avLst/>
                      </a:prstGeom>
                    </p:spPr>
                  </p:pic>
                </p:oleObj>
              </mc:Fallback>
            </mc:AlternateContent>
          </a:graphicData>
        </a:graphic>
      </p:graphicFrame>
      <p:sp>
        <p:nvSpPr>
          <p:cNvPr id="19" name="矩形 37"/>
          <p:cNvSpPr>
            <a:spLocks noChangeArrowheads="1"/>
          </p:cNvSpPr>
          <p:nvPr/>
        </p:nvSpPr>
        <p:spPr bwMode="auto">
          <a:xfrm>
            <a:off x="7586792" y="5226220"/>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20" name="矩形 19"/>
          <p:cNvSpPr/>
          <p:nvPr/>
        </p:nvSpPr>
        <p:spPr>
          <a:xfrm>
            <a:off x="9083958" y="5093526"/>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1" name="Text Box 33"/>
          <p:cNvSpPr txBox="1">
            <a:spLocks noChangeArrowheads="1"/>
          </p:cNvSpPr>
          <p:nvPr/>
        </p:nvSpPr>
        <p:spPr bwMode="auto">
          <a:xfrm>
            <a:off x="10080654" y="5087176"/>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2" name="Line 89"/>
          <p:cNvSpPr>
            <a:spLocks noChangeShapeType="1"/>
          </p:cNvSpPr>
          <p:nvPr/>
        </p:nvSpPr>
        <p:spPr bwMode="auto">
          <a:xfrm flipH="1">
            <a:off x="9719354" y="4663189"/>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401324254"/>
              </p:ext>
            </p:extLst>
          </p:nvPr>
        </p:nvGraphicFramePr>
        <p:xfrm>
          <a:off x="9799365" y="5530521"/>
          <a:ext cx="765203" cy="765203"/>
        </p:xfrm>
        <a:graphic>
          <a:graphicData uri="http://schemas.openxmlformats.org/presentationml/2006/ole">
            <mc:AlternateContent xmlns:mc="http://schemas.openxmlformats.org/markup-compatibility/2006">
              <mc:Choice xmlns:v="urn:schemas-microsoft-com:vml" Requires="v">
                <p:oleObj spid="_x0000_s307598" name="公式" r:id="rId5" imgW="241200" imgH="241200" progId="Equation.3">
                  <p:embed/>
                </p:oleObj>
              </mc:Choice>
              <mc:Fallback>
                <p:oleObj name="公式" r:id="rId5" imgW="241200" imgH="241200" progId="Equation.3">
                  <p:embed/>
                  <p:pic>
                    <p:nvPicPr>
                      <p:cNvPr id="67" name="对象 66"/>
                      <p:cNvPicPr/>
                      <p:nvPr/>
                    </p:nvPicPr>
                    <p:blipFill>
                      <a:blip r:embed="rId6"/>
                      <a:stretch>
                        <a:fillRect/>
                      </a:stretch>
                    </p:blipFill>
                    <p:spPr>
                      <a:xfrm>
                        <a:off x="9799365" y="5530521"/>
                        <a:ext cx="765203" cy="765203"/>
                      </a:xfrm>
                      <a:prstGeom prst="rect">
                        <a:avLst/>
                      </a:prstGeom>
                    </p:spPr>
                  </p:pic>
                </p:oleObj>
              </mc:Fallback>
            </mc:AlternateContent>
          </a:graphicData>
        </a:graphic>
      </p:graphicFrame>
      <p:sp>
        <p:nvSpPr>
          <p:cNvPr id="24" name="Line 89"/>
          <p:cNvSpPr>
            <a:spLocks noChangeShapeType="1"/>
          </p:cNvSpPr>
          <p:nvPr/>
        </p:nvSpPr>
        <p:spPr bwMode="auto">
          <a:xfrm>
            <a:off x="5179407" y="4930146"/>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Line 89"/>
          <p:cNvSpPr>
            <a:spLocks noChangeShapeType="1"/>
          </p:cNvSpPr>
          <p:nvPr/>
        </p:nvSpPr>
        <p:spPr bwMode="auto">
          <a:xfrm>
            <a:off x="5965221" y="4930146"/>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Rectangle 47"/>
          <p:cNvSpPr>
            <a:spLocks noChangeArrowheads="1"/>
          </p:cNvSpPr>
          <p:nvPr/>
        </p:nvSpPr>
        <p:spPr bwMode="auto">
          <a:xfrm>
            <a:off x="5893783" y="5501645"/>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7" name="Rectangle 47"/>
          <p:cNvSpPr>
            <a:spLocks noChangeArrowheads="1"/>
          </p:cNvSpPr>
          <p:nvPr/>
        </p:nvSpPr>
        <p:spPr bwMode="auto">
          <a:xfrm>
            <a:off x="5036532" y="5430208"/>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8" name="Line 44"/>
          <p:cNvSpPr>
            <a:spLocks noChangeShapeType="1"/>
          </p:cNvSpPr>
          <p:nvPr/>
        </p:nvSpPr>
        <p:spPr bwMode="auto">
          <a:xfrm flipV="1">
            <a:off x="5179406" y="4926971"/>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44"/>
          <p:cNvSpPr>
            <a:spLocks noChangeShapeType="1"/>
          </p:cNvSpPr>
          <p:nvPr/>
        </p:nvSpPr>
        <p:spPr bwMode="auto">
          <a:xfrm flipV="1">
            <a:off x="5179407" y="6482720"/>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22"/>
          <p:cNvSpPr>
            <a:spLocks noChangeShapeType="1"/>
          </p:cNvSpPr>
          <p:nvPr/>
        </p:nvSpPr>
        <p:spPr bwMode="auto">
          <a:xfrm flipH="1" flipV="1">
            <a:off x="6751032" y="5858833"/>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1" name="Line 22"/>
          <p:cNvSpPr>
            <a:spLocks noChangeShapeType="1"/>
          </p:cNvSpPr>
          <p:nvPr/>
        </p:nvSpPr>
        <p:spPr bwMode="auto">
          <a:xfrm flipV="1">
            <a:off x="6761524" y="5414331"/>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2" name="Line 34"/>
          <p:cNvSpPr>
            <a:spLocks noChangeShapeType="1"/>
          </p:cNvSpPr>
          <p:nvPr/>
        </p:nvSpPr>
        <p:spPr bwMode="auto">
          <a:xfrm>
            <a:off x="6608157" y="5644520"/>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Line 35"/>
          <p:cNvSpPr>
            <a:spLocks noChangeShapeType="1"/>
          </p:cNvSpPr>
          <p:nvPr/>
        </p:nvSpPr>
        <p:spPr bwMode="auto">
          <a:xfrm flipV="1">
            <a:off x="6679595" y="585883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4" name="Object 38"/>
          <p:cNvGraphicFramePr>
            <a:graphicFrameLocks noChangeAspect="1"/>
          </p:cNvGraphicFramePr>
          <p:nvPr>
            <p:extLst>
              <p:ext uri="{D42A27DB-BD31-4B8C-83A1-F6EECF244321}">
                <p14:modId xmlns:p14="http://schemas.microsoft.com/office/powerpoint/2010/main" val="1317940055"/>
              </p:ext>
            </p:extLst>
          </p:nvPr>
        </p:nvGraphicFramePr>
        <p:xfrm>
          <a:off x="6979632" y="5487358"/>
          <a:ext cx="573088" cy="544513"/>
        </p:xfrm>
        <a:graphic>
          <a:graphicData uri="http://schemas.openxmlformats.org/presentationml/2006/ole">
            <mc:AlternateContent xmlns:mc="http://schemas.openxmlformats.org/markup-compatibility/2006">
              <mc:Choice xmlns:v="urn:schemas-microsoft-com:vml" Requires="v">
                <p:oleObj spid="_x0000_s307599" name="公式" r:id="rId7" imgW="253890" imgH="241195" progId="Equation.3">
                  <p:embed/>
                </p:oleObj>
              </mc:Choice>
              <mc:Fallback>
                <p:oleObj name="公式" r:id="rId7" imgW="253890" imgH="241195" progId="Equation.3">
                  <p:embed/>
                  <p:pic>
                    <p:nvPicPr>
                      <p:cNvPr id="78"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9632" y="5487358"/>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Rectangle 51"/>
          <p:cNvSpPr>
            <a:spLocks noChangeArrowheads="1"/>
          </p:cNvSpPr>
          <p:nvPr/>
        </p:nvSpPr>
        <p:spPr bwMode="auto">
          <a:xfrm>
            <a:off x="6536721" y="5144457"/>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6" name="Object 39"/>
          <p:cNvGraphicFramePr>
            <a:graphicFrameLocks noChangeAspect="1"/>
          </p:cNvGraphicFramePr>
          <p:nvPr>
            <p:extLst>
              <p:ext uri="{D42A27DB-BD31-4B8C-83A1-F6EECF244321}">
                <p14:modId xmlns:p14="http://schemas.microsoft.com/office/powerpoint/2010/main" val="1017503370"/>
              </p:ext>
            </p:extLst>
          </p:nvPr>
        </p:nvGraphicFramePr>
        <p:xfrm>
          <a:off x="4493608" y="5492120"/>
          <a:ext cx="490537" cy="420687"/>
        </p:xfrm>
        <a:graphic>
          <a:graphicData uri="http://schemas.openxmlformats.org/presentationml/2006/ole">
            <mc:AlternateContent xmlns:mc="http://schemas.openxmlformats.org/markup-compatibility/2006">
              <mc:Choice xmlns:v="urn:schemas-microsoft-com:vml" Requires="v">
                <p:oleObj spid="_x0000_s307600" name="公式" r:id="rId9" imgW="266584" imgH="228501" progId="Equation.3">
                  <p:embed/>
                </p:oleObj>
              </mc:Choice>
              <mc:Fallback>
                <p:oleObj name="公式" r:id="rId9" imgW="266584" imgH="228501" progId="Equation.3">
                  <p:embed/>
                  <p:pic>
                    <p:nvPicPr>
                      <p:cNvPr id="80"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3608" y="5492120"/>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40"/>
          <p:cNvGraphicFramePr>
            <a:graphicFrameLocks noChangeAspect="1"/>
          </p:cNvGraphicFramePr>
          <p:nvPr>
            <p:extLst>
              <p:ext uri="{D42A27DB-BD31-4B8C-83A1-F6EECF244321}">
                <p14:modId xmlns:p14="http://schemas.microsoft.com/office/powerpoint/2010/main" val="24287441"/>
              </p:ext>
            </p:extLst>
          </p:nvPr>
        </p:nvGraphicFramePr>
        <p:xfrm>
          <a:off x="5393721" y="5787396"/>
          <a:ext cx="484187" cy="460375"/>
        </p:xfrm>
        <a:graphic>
          <a:graphicData uri="http://schemas.openxmlformats.org/presentationml/2006/ole">
            <mc:AlternateContent xmlns:mc="http://schemas.openxmlformats.org/markup-compatibility/2006">
              <mc:Choice xmlns:v="urn:schemas-microsoft-com:vml" Requires="v">
                <p:oleObj spid="_x0000_s307601" name="公式" r:id="rId11" imgW="253890" imgH="241195" progId="Equation.3">
                  <p:embed/>
                </p:oleObj>
              </mc:Choice>
              <mc:Fallback>
                <p:oleObj name="公式" r:id="rId11" imgW="253890" imgH="241195" progId="Equation.3">
                  <p:embed/>
                  <p:pic>
                    <p:nvPicPr>
                      <p:cNvPr id="81"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3721" y="5787396"/>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41"/>
          <p:cNvGraphicFramePr>
            <a:graphicFrameLocks noChangeAspect="1"/>
          </p:cNvGraphicFramePr>
          <p:nvPr>
            <p:extLst>
              <p:ext uri="{D42A27DB-BD31-4B8C-83A1-F6EECF244321}">
                <p14:modId xmlns:p14="http://schemas.microsoft.com/office/powerpoint/2010/main" val="3847304773"/>
              </p:ext>
            </p:extLst>
          </p:nvPr>
        </p:nvGraphicFramePr>
        <p:xfrm>
          <a:off x="6893908" y="4787271"/>
          <a:ext cx="568325" cy="490537"/>
        </p:xfrm>
        <a:graphic>
          <a:graphicData uri="http://schemas.openxmlformats.org/presentationml/2006/ole">
            <mc:AlternateContent xmlns:mc="http://schemas.openxmlformats.org/markup-compatibility/2006">
              <mc:Choice xmlns:v="urn:schemas-microsoft-com:vml" Requires="v">
                <p:oleObj spid="_x0000_s307602" name="公式" r:id="rId13" imgW="279279" imgH="241195" progId="Equation.3">
                  <p:embed/>
                </p:oleObj>
              </mc:Choice>
              <mc:Fallback>
                <p:oleObj name="公式" r:id="rId13" imgW="279279" imgH="241195" progId="Equation.3">
                  <p:embed/>
                  <p:pic>
                    <p:nvPicPr>
                      <p:cNvPr id="82" name="Object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93908" y="4787271"/>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Line 22"/>
          <p:cNvSpPr>
            <a:spLocks noChangeShapeType="1"/>
          </p:cNvSpPr>
          <p:nvPr/>
        </p:nvSpPr>
        <p:spPr bwMode="auto">
          <a:xfrm flipV="1">
            <a:off x="6761523" y="4927679"/>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3049655795"/>
              </p:ext>
            </p:extLst>
          </p:nvPr>
        </p:nvGraphicFramePr>
        <p:xfrm>
          <a:off x="1775520" y="3070488"/>
          <a:ext cx="1790700" cy="547688"/>
        </p:xfrm>
        <a:graphic>
          <a:graphicData uri="http://schemas.openxmlformats.org/presentationml/2006/ole">
            <mc:AlternateContent xmlns:mc="http://schemas.openxmlformats.org/markup-compatibility/2006">
              <mc:Choice xmlns:v="urn:schemas-microsoft-com:vml" Requires="v">
                <p:oleObj spid="_x0000_s307603" name="Equation" r:id="rId15" imgW="749160" imgH="228600" progId="Equation.DSMT4">
                  <p:embed/>
                </p:oleObj>
              </mc:Choice>
              <mc:Fallback>
                <p:oleObj name="Equation" r:id="rId15" imgW="749160" imgH="228600" progId="Equation.DSMT4">
                  <p:embed/>
                  <p:pic>
                    <p:nvPicPr>
                      <p:cNvPr id="84" name="对象 83"/>
                      <p:cNvPicPr/>
                      <p:nvPr/>
                    </p:nvPicPr>
                    <p:blipFill>
                      <a:blip r:embed="rId16"/>
                      <a:stretch>
                        <a:fillRect/>
                      </a:stretch>
                    </p:blipFill>
                    <p:spPr>
                      <a:xfrm>
                        <a:off x="1775520" y="3070488"/>
                        <a:ext cx="1790700" cy="547688"/>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2881154765"/>
              </p:ext>
            </p:extLst>
          </p:nvPr>
        </p:nvGraphicFramePr>
        <p:xfrm>
          <a:off x="7461028" y="2393722"/>
          <a:ext cx="2735263" cy="577850"/>
        </p:xfrm>
        <a:graphic>
          <a:graphicData uri="http://schemas.openxmlformats.org/presentationml/2006/ole">
            <mc:AlternateContent xmlns:mc="http://schemas.openxmlformats.org/markup-compatibility/2006">
              <mc:Choice xmlns:v="urn:schemas-microsoft-com:vml" Requires="v">
                <p:oleObj spid="_x0000_s307604" name="Equation" r:id="rId17" imgW="1143000" imgH="241200" progId="Equation.DSMT4">
                  <p:embed/>
                </p:oleObj>
              </mc:Choice>
              <mc:Fallback>
                <p:oleObj name="Equation" r:id="rId17" imgW="1143000" imgH="241200" progId="Equation.DSMT4">
                  <p:embed/>
                  <p:pic>
                    <p:nvPicPr>
                      <p:cNvPr id="85" name="对象 84"/>
                      <p:cNvPicPr/>
                      <p:nvPr/>
                    </p:nvPicPr>
                    <p:blipFill>
                      <a:blip r:embed="rId18"/>
                      <a:stretch>
                        <a:fillRect/>
                      </a:stretch>
                    </p:blipFill>
                    <p:spPr>
                      <a:xfrm>
                        <a:off x="7461028" y="2393722"/>
                        <a:ext cx="2735263" cy="577850"/>
                      </a:xfrm>
                      <a:prstGeom prst="rect">
                        <a:avLst/>
                      </a:prstGeom>
                    </p:spPr>
                  </p:pic>
                </p:oleObj>
              </mc:Fallback>
            </mc:AlternateContent>
          </a:graphicData>
        </a:graphic>
      </p:graphicFrame>
      <p:graphicFrame>
        <p:nvGraphicFramePr>
          <p:cNvPr id="42" name="Object 4"/>
          <p:cNvGraphicFramePr>
            <a:graphicFrameLocks noChangeAspect="1"/>
          </p:cNvGraphicFramePr>
          <p:nvPr>
            <p:extLst>
              <p:ext uri="{D42A27DB-BD31-4B8C-83A1-F6EECF244321}">
                <p14:modId xmlns:p14="http://schemas.microsoft.com/office/powerpoint/2010/main" val="2687522588"/>
              </p:ext>
            </p:extLst>
          </p:nvPr>
        </p:nvGraphicFramePr>
        <p:xfrm>
          <a:off x="4692044" y="2460624"/>
          <a:ext cx="2617788" cy="528638"/>
        </p:xfrm>
        <a:graphic>
          <a:graphicData uri="http://schemas.openxmlformats.org/presentationml/2006/ole">
            <mc:AlternateContent xmlns:mc="http://schemas.openxmlformats.org/markup-compatibility/2006">
              <mc:Choice xmlns:v="urn:schemas-microsoft-com:vml" Requires="v">
                <p:oleObj spid="_x0000_s307605" name="Equation" r:id="rId19" imgW="1002960" imgH="241200" progId="Equation.DSMT4">
                  <p:embed/>
                </p:oleObj>
              </mc:Choice>
              <mc:Fallback>
                <p:oleObj name="Equation" r:id="rId19" imgW="1002960" imgH="241200" progId="Equation.DSMT4">
                  <p:embed/>
                  <p:pic>
                    <p:nvPicPr>
                      <p:cNvPr id="86" name="Object 4"/>
                      <p:cNvPicPr>
                        <a:picLocks noChangeAspect="1" noChangeArrowheads="1"/>
                      </p:cNvPicPr>
                      <p:nvPr/>
                    </p:nvPicPr>
                    <p:blipFill>
                      <a:blip r:embed="rId20"/>
                      <a:srcRect/>
                      <a:stretch>
                        <a:fillRect/>
                      </a:stretch>
                    </p:blipFill>
                    <p:spPr bwMode="auto">
                      <a:xfrm>
                        <a:off x="4692044" y="2460624"/>
                        <a:ext cx="2617788" cy="528638"/>
                      </a:xfrm>
                      <a:prstGeom prst="rect">
                        <a:avLst/>
                      </a:prstGeom>
                      <a:noFill/>
                      <a:ln>
                        <a:noFill/>
                      </a:ln>
                      <a:effectLst/>
                      <a:extLst/>
                    </p:spPr>
                  </p:pic>
                </p:oleObj>
              </mc:Fallback>
            </mc:AlternateContent>
          </a:graphicData>
        </a:graphic>
      </p:graphicFrame>
      <p:graphicFrame>
        <p:nvGraphicFramePr>
          <p:cNvPr id="43" name="Object 2"/>
          <p:cNvGraphicFramePr>
            <a:graphicFrameLocks noChangeAspect="1"/>
          </p:cNvGraphicFramePr>
          <p:nvPr>
            <p:extLst>
              <p:ext uri="{D42A27DB-BD31-4B8C-83A1-F6EECF244321}">
                <p14:modId xmlns:p14="http://schemas.microsoft.com/office/powerpoint/2010/main" val="3989070027"/>
              </p:ext>
            </p:extLst>
          </p:nvPr>
        </p:nvGraphicFramePr>
        <p:xfrm>
          <a:off x="3546672" y="3100894"/>
          <a:ext cx="3432960" cy="1182345"/>
        </p:xfrm>
        <a:graphic>
          <a:graphicData uri="http://schemas.openxmlformats.org/presentationml/2006/ole">
            <mc:AlternateContent xmlns:mc="http://schemas.openxmlformats.org/markup-compatibility/2006">
              <mc:Choice xmlns:v="urn:schemas-microsoft-com:vml" Requires="v">
                <p:oleObj spid="_x0000_s307606" name="公式" r:id="rId21" imgW="1295280" imgH="469800" progId="Equation.3">
                  <p:embed/>
                </p:oleObj>
              </mc:Choice>
              <mc:Fallback>
                <p:oleObj name="公式" r:id="rId21" imgW="1295280" imgH="469800" progId="Equation.3">
                  <p:embed/>
                  <p:pic>
                    <p:nvPicPr>
                      <p:cNvPr id="87" name="Object 2"/>
                      <p:cNvPicPr>
                        <a:picLocks noChangeAspect="1" noChangeArrowheads="1"/>
                      </p:cNvPicPr>
                      <p:nvPr/>
                    </p:nvPicPr>
                    <p:blipFill>
                      <a:blip r:embed="rId22"/>
                      <a:srcRect/>
                      <a:stretch>
                        <a:fillRect/>
                      </a:stretch>
                    </p:blipFill>
                    <p:spPr bwMode="auto">
                      <a:xfrm>
                        <a:off x="3546672" y="3100894"/>
                        <a:ext cx="3432960" cy="1182345"/>
                      </a:xfrm>
                      <a:prstGeom prst="rect">
                        <a:avLst/>
                      </a:prstGeom>
                      <a:noFill/>
                      <a:ln>
                        <a:noFill/>
                      </a:ln>
                      <a:effectLst/>
                      <a:extLst/>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3985297010"/>
              </p:ext>
            </p:extLst>
          </p:nvPr>
        </p:nvGraphicFramePr>
        <p:xfrm>
          <a:off x="6887578" y="3215786"/>
          <a:ext cx="3592512" cy="876300"/>
        </p:xfrm>
        <a:graphic>
          <a:graphicData uri="http://schemas.openxmlformats.org/presentationml/2006/ole">
            <mc:AlternateContent xmlns:mc="http://schemas.openxmlformats.org/markup-compatibility/2006">
              <mc:Choice xmlns:v="urn:schemas-microsoft-com:vml" Requires="v">
                <p:oleObj spid="_x0000_s307607" name="Equation" r:id="rId23" imgW="1612800" imgH="393480" progId="Equation.DSMT4">
                  <p:embed/>
                </p:oleObj>
              </mc:Choice>
              <mc:Fallback>
                <p:oleObj name="Equation" r:id="rId23" imgW="1612800" imgH="393480" progId="Equation.DSMT4">
                  <p:embed/>
                  <p:pic>
                    <p:nvPicPr>
                      <p:cNvPr id="88" name="对象 87"/>
                      <p:cNvPicPr/>
                      <p:nvPr/>
                    </p:nvPicPr>
                    <p:blipFill>
                      <a:blip r:embed="rId24"/>
                      <a:stretch>
                        <a:fillRect/>
                      </a:stretch>
                    </p:blipFill>
                    <p:spPr>
                      <a:xfrm>
                        <a:off x="6887578" y="3215786"/>
                        <a:ext cx="3592512" cy="876300"/>
                      </a:xfrm>
                      <a:prstGeom prst="rect">
                        <a:avLst/>
                      </a:prstGeom>
                    </p:spPr>
                  </p:pic>
                </p:oleObj>
              </mc:Fallback>
            </mc:AlternateContent>
          </a:graphicData>
        </a:graphic>
      </p:graphicFrame>
      <p:sp>
        <p:nvSpPr>
          <p:cNvPr id="45" name="Text Box 16"/>
          <p:cNvSpPr txBox="1">
            <a:spLocks noChangeArrowheads="1"/>
          </p:cNvSpPr>
          <p:nvPr/>
        </p:nvSpPr>
        <p:spPr bwMode="auto">
          <a:xfrm>
            <a:off x="6313302" y="439898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6" name="Text Box 17"/>
          <p:cNvSpPr txBox="1">
            <a:spLocks noChangeArrowheads="1"/>
          </p:cNvSpPr>
          <p:nvPr/>
        </p:nvSpPr>
        <p:spPr bwMode="auto">
          <a:xfrm>
            <a:off x="6831995" y="6182405"/>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7" name="Line 89"/>
          <p:cNvSpPr>
            <a:spLocks noChangeShapeType="1"/>
          </p:cNvSpPr>
          <p:nvPr/>
        </p:nvSpPr>
        <p:spPr bwMode="auto">
          <a:xfrm>
            <a:off x="6378955" y="5172202"/>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8" name="Object 38"/>
          <p:cNvGraphicFramePr>
            <a:graphicFrameLocks noChangeAspect="1"/>
          </p:cNvGraphicFramePr>
          <p:nvPr>
            <p:extLst>
              <p:ext uri="{D42A27DB-BD31-4B8C-83A1-F6EECF244321}">
                <p14:modId xmlns:p14="http://schemas.microsoft.com/office/powerpoint/2010/main" val="4232383440"/>
              </p:ext>
            </p:extLst>
          </p:nvPr>
        </p:nvGraphicFramePr>
        <p:xfrm>
          <a:off x="6150034" y="5875943"/>
          <a:ext cx="544512" cy="544512"/>
        </p:xfrm>
        <a:graphic>
          <a:graphicData uri="http://schemas.openxmlformats.org/presentationml/2006/ole">
            <mc:AlternateContent xmlns:mc="http://schemas.openxmlformats.org/markup-compatibility/2006">
              <mc:Choice xmlns:v="urn:schemas-microsoft-com:vml" Requires="v">
                <p:oleObj spid="_x0000_s307608" name="Equation" r:id="rId25" imgW="241200" imgH="241200" progId="Equation.DSMT4">
                  <p:embed/>
                </p:oleObj>
              </mc:Choice>
              <mc:Fallback>
                <p:oleObj name="Equation" r:id="rId25" imgW="241200" imgH="241200" progId="Equation.DSMT4">
                  <p:embed/>
                  <p:pic>
                    <p:nvPicPr>
                      <p:cNvPr id="101" name="Object 38"/>
                      <p:cNvPicPr>
                        <a:picLocks noChangeAspect="1" noChangeArrowheads="1"/>
                      </p:cNvPicPr>
                      <p:nvPr/>
                    </p:nvPicPr>
                    <p:blipFill>
                      <a:blip r:embed="rId26"/>
                      <a:srcRect/>
                      <a:stretch>
                        <a:fillRect/>
                      </a:stretch>
                    </p:blipFill>
                    <p:spPr bwMode="auto">
                      <a:xfrm>
                        <a:off x="6150034" y="5875943"/>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AutoShape 72"/>
          <p:cNvSpPr>
            <a:spLocks noChangeArrowheads="1"/>
          </p:cNvSpPr>
          <p:nvPr/>
        </p:nvSpPr>
        <p:spPr bwMode="auto">
          <a:xfrm>
            <a:off x="2575136" y="4512818"/>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3"/>
          <p:cNvGraphicFramePr>
            <a:graphicFrameLocks noChangeAspect="1"/>
          </p:cNvGraphicFramePr>
          <p:nvPr>
            <p:extLst>
              <p:ext uri="{D42A27DB-BD31-4B8C-83A1-F6EECF244321}">
                <p14:modId xmlns:p14="http://schemas.microsoft.com/office/powerpoint/2010/main" val="680767366"/>
              </p:ext>
            </p:extLst>
          </p:nvPr>
        </p:nvGraphicFramePr>
        <p:xfrm>
          <a:off x="1946585" y="4829339"/>
          <a:ext cx="2057400" cy="1201737"/>
        </p:xfrm>
        <a:graphic>
          <a:graphicData uri="http://schemas.openxmlformats.org/presentationml/2006/ole">
            <mc:AlternateContent xmlns:mc="http://schemas.openxmlformats.org/markup-compatibility/2006">
              <mc:Choice xmlns:v="urn:schemas-microsoft-com:vml" Requires="v">
                <p:oleObj spid="_x0000_s307609" name="公式" r:id="rId27" imgW="647640" imgH="419040" progId="Equation.3">
                  <p:embed/>
                </p:oleObj>
              </mc:Choice>
              <mc:Fallback>
                <p:oleObj name="公式" r:id="rId27" imgW="647640" imgH="419040" progId="Equation.3">
                  <p:embed/>
                  <p:pic>
                    <p:nvPicPr>
                      <p:cNvPr id="103" name="Object 3"/>
                      <p:cNvPicPr>
                        <a:picLocks noChangeAspect="1" noChangeArrowheads="1"/>
                      </p:cNvPicPr>
                      <p:nvPr/>
                    </p:nvPicPr>
                    <p:blipFill>
                      <a:blip r:embed="rId28"/>
                      <a:srcRect/>
                      <a:stretch>
                        <a:fillRect/>
                      </a:stretch>
                    </p:blipFill>
                    <p:spPr bwMode="auto">
                      <a:xfrm>
                        <a:off x="1946585" y="4829339"/>
                        <a:ext cx="205740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 name="Group 33"/>
          <p:cNvGrpSpPr>
            <a:grpSpLocks/>
          </p:cNvGrpSpPr>
          <p:nvPr/>
        </p:nvGrpSpPr>
        <p:grpSpPr bwMode="auto">
          <a:xfrm>
            <a:off x="7880367" y="4504767"/>
            <a:ext cx="763587" cy="587375"/>
            <a:chOff x="4336" y="809"/>
            <a:chExt cx="481" cy="370"/>
          </a:xfrm>
        </p:grpSpPr>
        <p:sp>
          <p:nvSpPr>
            <p:cNvPr id="52"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3"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07610" name="公式" r:id="rId29" imgW="152268" imgH="203024" progId="Equation.3">
                    <p:embed/>
                  </p:oleObj>
                </mc:Choice>
                <mc:Fallback>
                  <p:oleObj name="公式" r:id="rId29" imgW="152268" imgH="203024" progId="Equation.3">
                    <p:embed/>
                    <p:pic>
                      <p:nvPicPr>
                        <p:cNvPr id="57" name="Object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1075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ppt_x"/>
                                          </p:val>
                                        </p:tav>
                                        <p:tav tm="100000">
                                          <p:val>
                                            <p:strVal val="#ppt_x"/>
                                          </p:val>
                                        </p:tav>
                                      </p:tavLst>
                                    </p:anim>
                                    <p:anim calcmode="lin" valueType="num">
                                      <p:cBhvr additive="base">
                                        <p:cTn id="5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500" fill="hold"/>
                                        <p:tgtEl>
                                          <p:spTgt spid="27"/>
                                        </p:tgtEl>
                                        <p:attrNameLst>
                                          <p:attrName>ppt_x</p:attrName>
                                        </p:attrNameLst>
                                      </p:cBhvr>
                                      <p:tavLst>
                                        <p:tav tm="0">
                                          <p:val>
                                            <p:strVal val="#ppt_x"/>
                                          </p:val>
                                        </p:tav>
                                        <p:tav tm="100000">
                                          <p:val>
                                            <p:strVal val="#ppt_x"/>
                                          </p:val>
                                        </p:tav>
                                      </p:tavLst>
                                    </p:anim>
                                    <p:anim calcmode="lin" valueType="num">
                                      <p:cBhvr additive="base">
                                        <p:cTn id="94" dur="500" fill="hold"/>
                                        <p:tgtEl>
                                          <p:spTgt spid="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additive="base">
                                        <p:cTn id="97" dur="500" fill="hold"/>
                                        <p:tgtEl>
                                          <p:spTgt spid="36"/>
                                        </p:tgtEl>
                                        <p:attrNameLst>
                                          <p:attrName>ppt_x</p:attrName>
                                        </p:attrNameLst>
                                      </p:cBhvr>
                                      <p:tavLst>
                                        <p:tav tm="0">
                                          <p:val>
                                            <p:strVal val="#ppt_x"/>
                                          </p:val>
                                        </p:tav>
                                        <p:tav tm="100000">
                                          <p:val>
                                            <p:strVal val="#ppt_x"/>
                                          </p:val>
                                        </p:tav>
                                      </p:tavLst>
                                    </p:anim>
                                    <p:anim calcmode="lin" valueType="num">
                                      <p:cBhvr additive="base">
                                        <p:cTn id="9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additive="base">
                                        <p:cTn id="103" dur="500" fill="hold"/>
                                        <p:tgtEl>
                                          <p:spTgt spid="42"/>
                                        </p:tgtEl>
                                        <p:attrNameLst>
                                          <p:attrName>ppt_x</p:attrName>
                                        </p:attrNameLst>
                                      </p:cBhvr>
                                      <p:tavLst>
                                        <p:tav tm="0">
                                          <p:val>
                                            <p:strVal val="#ppt_x"/>
                                          </p:val>
                                        </p:tav>
                                        <p:tav tm="100000">
                                          <p:val>
                                            <p:strVal val="#ppt_x"/>
                                          </p:val>
                                        </p:tav>
                                      </p:tavLst>
                                    </p:anim>
                                    <p:anim calcmode="lin" valueType="num">
                                      <p:cBhvr additive="base">
                                        <p:cTn id="10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31" presetClass="entr" presetSubtype="0" fill="hold" nodeType="click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p:cTn id="109" dur="1000" fill="hold"/>
                                        <p:tgtEl>
                                          <p:spTgt spid="41"/>
                                        </p:tgtEl>
                                        <p:attrNameLst>
                                          <p:attrName>ppt_w</p:attrName>
                                        </p:attrNameLst>
                                      </p:cBhvr>
                                      <p:tavLst>
                                        <p:tav tm="0">
                                          <p:val>
                                            <p:fltVal val="0"/>
                                          </p:val>
                                        </p:tav>
                                        <p:tav tm="100000">
                                          <p:val>
                                            <p:strVal val="#ppt_w"/>
                                          </p:val>
                                        </p:tav>
                                      </p:tavLst>
                                    </p:anim>
                                    <p:anim calcmode="lin" valueType="num">
                                      <p:cBhvr>
                                        <p:cTn id="110" dur="1000" fill="hold"/>
                                        <p:tgtEl>
                                          <p:spTgt spid="41"/>
                                        </p:tgtEl>
                                        <p:attrNameLst>
                                          <p:attrName>ppt_h</p:attrName>
                                        </p:attrNameLst>
                                      </p:cBhvr>
                                      <p:tavLst>
                                        <p:tav tm="0">
                                          <p:val>
                                            <p:fltVal val="0"/>
                                          </p:val>
                                        </p:tav>
                                        <p:tav tm="100000">
                                          <p:val>
                                            <p:strVal val="#ppt_h"/>
                                          </p:val>
                                        </p:tav>
                                      </p:tavLst>
                                    </p:anim>
                                    <p:anim calcmode="lin" valueType="num">
                                      <p:cBhvr>
                                        <p:cTn id="111" dur="1000" fill="hold"/>
                                        <p:tgtEl>
                                          <p:spTgt spid="41"/>
                                        </p:tgtEl>
                                        <p:attrNameLst>
                                          <p:attrName>style.rotation</p:attrName>
                                        </p:attrNameLst>
                                      </p:cBhvr>
                                      <p:tavLst>
                                        <p:tav tm="0">
                                          <p:val>
                                            <p:fltVal val="90"/>
                                          </p:val>
                                        </p:tav>
                                        <p:tav tm="100000">
                                          <p:val>
                                            <p:fltVal val="0"/>
                                          </p:val>
                                        </p:tav>
                                      </p:tavLst>
                                    </p:anim>
                                    <p:animEffect transition="in" filter="fade">
                                      <p:cBhvr>
                                        <p:cTn id="112" dur="100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1000"/>
                                        <p:tgtEl>
                                          <p:spTgt spid="40"/>
                                        </p:tgtEl>
                                      </p:cBhvr>
                                    </p:animEffect>
                                    <p:anim calcmode="lin" valueType="num">
                                      <p:cBhvr>
                                        <p:cTn id="118" dur="1000" fill="hold"/>
                                        <p:tgtEl>
                                          <p:spTgt spid="40"/>
                                        </p:tgtEl>
                                        <p:attrNameLst>
                                          <p:attrName>ppt_x</p:attrName>
                                        </p:attrNameLst>
                                      </p:cBhvr>
                                      <p:tavLst>
                                        <p:tav tm="0">
                                          <p:val>
                                            <p:strVal val="#ppt_x"/>
                                          </p:val>
                                        </p:tav>
                                        <p:tav tm="100000">
                                          <p:val>
                                            <p:strVal val="#ppt_x"/>
                                          </p:val>
                                        </p:tav>
                                      </p:tavLst>
                                    </p:anim>
                                    <p:anim calcmode="lin" valueType="num">
                                      <p:cBhvr>
                                        <p:cTn id="11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43"/>
                                        </p:tgtEl>
                                        <p:attrNameLst>
                                          <p:attrName>style.visibility</p:attrName>
                                        </p:attrNameLst>
                                      </p:cBhvr>
                                      <p:to>
                                        <p:strVal val="visible"/>
                                      </p:to>
                                    </p:set>
                                    <p:anim calcmode="lin" valueType="num">
                                      <p:cBhvr additive="base">
                                        <p:cTn id="124" dur="500" fill="hold"/>
                                        <p:tgtEl>
                                          <p:spTgt spid="43"/>
                                        </p:tgtEl>
                                        <p:attrNameLst>
                                          <p:attrName>ppt_x</p:attrName>
                                        </p:attrNameLst>
                                      </p:cBhvr>
                                      <p:tavLst>
                                        <p:tav tm="0">
                                          <p:val>
                                            <p:strVal val="#ppt_x"/>
                                          </p:val>
                                        </p:tav>
                                        <p:tav tm="100000">
                                          <p:val>
                                            <p:strVal val="#ppt_x"/>
                                          </p:val>
                                        </p:tav>
                                      </p:tavLst>
                                    </p:anim>
                                    <p:anim calcmode="lin" valueType="num">
                                      <p:cBhvr additive="base">
                                        <p:cTn id="12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1000"/>
                                        <p:tgtEl>
                                          <p:spTgt spid="44"/>
                                        </p:tgtEl>
                                      </p:cBhvr>
                                    </p:animEffect>
                                    <p:anim calcmode="lin" valueType="num">
                                      <p:cBhvr>
                                        <p:cTn id="131" dur="1000" fill="hold"/>
                                        <p:tgtEl>
                                          <p:spTgt spid="44"/>
                                        </p:tgtEl>
                                        <p:attrNameLst>
                                          <p:attrName>ppt_x</p:attrName>
                                        </p:attrNameLst>
                                      </p:cBhvr>
                                      <p:tavLst>
                                        <p:tav tm="0">
                                          <p:val>
                                            <p:strVal val="#ppt_x"/>
                                          </p:val>
                                        </p:tav>
                                        <p:tav tm="100000">
                                          <p:val>
                                            <p:strVal val="#ppt_x"/>
                                          </p:val>
                                        </p:tav>
                                      </p:tavLst>
                                    </p:anim>
                                    <p:anim calcmode="lin" valueType="num">
                                      <p:cBhvr>
                                        <p:cTn id="13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fade">
                                      <p:cBhvr>
                                        <p:cTn id="137" dur="1000"/>
                                        <p:tgtEl>
                                          <p:spTgt spid="45"/>
                                        </p:tgtEl>
                                      </p:cBhvr>
                                    </p:animEffect>
                                    <p:anim calcmode="lin" valueType="num">
                                      <p:cBhvr>
                                        <p:cTn id="138" dur="1000" fill="hold"/>
                                        <p:tgtEl>
                                          <p:spTgt spid="45"/>
                                        </p:tgtEl>
                                        <p:attrNameLst>
                                          <p:attrName>ppt_x</p:attrName>
                                        </p:attrNameLst>
                                      </p:cBhvr>
                                      <p:tavLst>
                                        <p:tav tm="0">
                                          <p:val>
                                            <p:strVal val="#ppt_x"/>
                                          </p:val>
                                        </p:tav>
                                        <p:tav tm="100000">
                                          <p:val>
                                            <p:strVal val="#ppt_x"/>
                                          </p:val>
                                        </p:tav>
                                      </p:tavLst>
                                    </p:anim>
                                    <p:anim calcmode="lin" valueType="num">
                                      <p:cBhvr>
                                        <p:cTn id="13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fade">
                                      <p:cBhvr>
                                        <p:cTn id="144" dur="1000"/>
                                        <p:tgtEl>
                                          <p:spTgt spid="46"/>
                                        </p:tgtEl>
                                      </p:cBhvr>
                                    </p:animEffect>
                                    <p:anim calcmode="lin" valueType="num">
                                      <p:cBhvr>
                                        <p:cTn id="145" dur="1000" fill="hold"/>
                                        <p:tgtEl>
                                          <p:spTgt spid="46"/>
                                        </p:tgtEl>
                                        <p:attrNameLst>
                                          <p:attrName>ppt_x</p:attrName>
                                        </p:attrNameLst>
                                      </p:cBhvr>
                                      <p:tavLst>
                                        <p:tav tm="0">
                                          <p:val>
                                            <p:strVal val="#ppt_x"/>
                                          </p:val>
                                        </p:tav>
                                        <p:tav tm="100000">
                                          <p:val>
                                            <p:strVal val="#ppt_x"/>
                                          </p:val>
                                        </p:tav>
                                      </p:tavLst>
                                    </p:anim>
                                    <p:anim calcmode="lin" valueType="num">
                                      <p:cBhvr>
                                        <p:cTn id="14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47"/>
                                        </p:tgtEl>
                                        <p:attrNameLst>
                                          <p:attrName>style.visibility</p:attrName>
                                        </p:attrNameLst>
                                      </p:cBhvr>
                                      <p:to>
                                        <p:strVal val="visible"/>
                                      </p:to>
                                    </p:set>
                                    <p:anim calcmode="lin" valueType="num">
                                      <p:cBhvr additive="base">
                                        <p:cTn id="151" dur="500" fill="hold"/>
                                        <p:tgtEl>
                                          <p:spTgt spid="47"/>
                                        </p:tgtEl>
                                        <p:attrNameLst>
                                          <p:attrName>ppt_x</p:attrName>
                                        </p:attrNameLst>
                                      </p:cBhvr>
                                      <p:tavLst>
                                        <p:tav tm="0">
                                          <p:val>
                                            <p:strVal val="#ppt_x"/>
                                          </p:val>
                                        </p:tav>
                                        <p:tav tm="100000">
                                          <p:val>
                                            <p:strVal val="#ppt_x"/>
                                          </p:val>
                                        </p:tav>
                                      </p:tavLst>
                                    </p:anim>
                                    <p:anim calcmode="lin" valueType="num">
                                      <p:cBhvr additive="base">
                                        <p:cTn id="152" dur="500" fill="hold"/>
                                        <p:tgtEl>
                                          <p:spTgt spid="47"/>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48"/>
                                        </p:tgtEl>
                                        <p:attrNameLst>
                                          <p:attrName>style.visibility</p:attrName>
                                        </p:attrNameLst>
                                      </p:cBhvr>
                                      <p:to>
                                        <p:strVal val="visible"/>
                                      </p:to>
                                    </p:set>
                                    <p:anim calcmode="lin" valueType="num">
                                      <p:cBhvr additive="base">
                                        <p:cTn id="155" dur="500" fill="hold"/>
                                        <p:tgtEl>
                                          <p:spTgt spid="48"/>
                                        </p:tgtEl>
                                        <p:attrNameLst>
                                          <p:attrName>ppt_x</p:attrName>
                                        </p:attrNameLst>
                                      </p:cBhvr>
                                      <p:tavLst>
                                        <p:tav tm="0">
                                          <p:val>
                                            <p:strVal val="#ppt_x"/>
                                          </p:val>
                                        </p:tav>
                                        <p:tav tm="100000">
                                          <p:val>
                                            <p:strVal val="#ppt_x"/>
                                          </p:val>
                                        </p:tav>
                                      </p:tavLst>
                                    </p:anim>
                                    <p:anim calcmode="lin" valueType="num">
                                      <p:cBhvr additive="base">
                                        <p:cTn id="15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49"/>
                                        </p:tgtEl>
                                        <p:attrNameLst>
                                          <p:attrName>style.visibility</p:attrName>
                                        </p:attrNameLst>
                                      </p:cBhvr>
                                      <p:to>
                                        <p:strVal val="visible"/>
                                      </p:to>
                                    </p:set>
                                    <p:animEffect transition="in" filter="wipe(left)">
                                      <p:cBhvr>
                                        <p:cTn id="161" dur="500"/>
                                        <p:tgtEl>
                                          <p:spTgt spid="49"/>
                                        </p:tgtEl>
                                      </p:cBhvr>
                                    </p:animEffect>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50"/>
                                        </p:tgtEl>
                                        <p:attrNameLst>
                                          <p:attrName>style.visibility</p:attrName>
                                        </p:attrNameLst>
                                      </p:cBhvr>
                                      <p:to>
                                        <p:strVal val="visible"/>
                                      </p:to>
                                    </p:set>
                                    <p:anim calcmode="lin" valueType="num">
                                      <p:cBhvr additive="base">
                                        <p:cTn id="166" dur="500" fill="hold"/>
                                        <p:tgtEl>
                                          <p:spTgt spid="50"/>
                                        </p:tgtEl>
                                        <p:attrNameLst>
                                          <p:attrName>ppt_x</p:attrName>
                                        </p:attrNameLst>
                                      </p:cBhvr>
                                      <p:tavLst>
                                        <p:tav tm="0">
                                          <p:val>
                                            <p:strVal val="#ppt_x"/>
                                          </p:val>
                                        </p:tav>
                                        <p:tav tm="100000">
                                          <p:val>
                                            <p:strVal val="#ppt_x"/>
                                          </p:val>
                                        </p:tav>
                                      </p:tavLst>
                                    </p:anim>
                                    <p:anim calcmode="lin" valueType="num">
                                      <p:cBhvr additive="base">
                                        <p:cTn id="16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9" grpId="0" animBg="1"/>
      <p:bldP spid="45" grpId="0"/>
      <p:bldP spid="46" grpId="0"/>
      <p:bldP spid="47" grpId="0" animBg="1"/>
      <p:bldP spid="4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619193" y="2348479"/>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1775520" y="101710"/>
            <a:ext cx="8610600" cy="2246769"/>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3E27E7"/>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3E27E7"/>
                </a:solidFill>
                <a:latin typeface="+mj-ea"/>
                <a:ea typeface="+mj-ea"/>
              </a:rPr>
              <a:t> </a:t>
            </a:r>
            <a:r>
              <a:rPr lang="zh-CN" altLang="en-GB" sz="2800" b="1" dirty="0" smtClean="0">
                <a:solidFill>
                  <a:srgbClr val="3E27E7"/>
                </a:solidFill>
                <a:latin typeface="+mj-ea"/>
                <a:ea typeface="+mj-ea"/>
              </a:rPr>
              <a:t>的</a:t>
            </a:r>
            <a:r>
              <a:rPr lang="zh-CN" altLang="en-US" sz="2800" b="1" dirty="0">
                <a:solidFill>
                  <a:srgbClr val="009900"/>
                </a:solidFill>
                <a:latin typeface="+mj-ea"/>
              </a:rPr>
              <a:t>均匀</a:t>
            </a:r>
            <a:r>
              <a:rPr lang="zh-CN" altLang="en-GB" sz="2800" b="1" dirty="0" smtClean="0">
                <a:solidFill>
                  <a:srgbClr val="3E27E7"/>
                </a:solidFill>
                <a:latin typeface="+mj-ea"/>
                <a:ea typeface="+mj-ea"/>
              </a:rPr>
              <a:t>金属</a:t>
            </a:r>
            <a:r>
              <a:rPr lang="zh-CN" altLang="en-GB" sz="2800" b="1" dirty="0">
                <a:solidFill>
                  <a:srgbClr val="3E27E7"/>
                </a:solidFill>
                <a:latin typeface="+mj-ea"/>
                <a:ea typeface="+mj-ea"/>
              </a:rPr>
              <a:t>圆环，置于磁感应强度为</a:t>
            </a:r>
            <a:r>
              <a:rPr lang="en-GB" altLang="zh-CN" sz="2800" b="1" dirty="0">
                <a:solidFill>
                  <a:srgbClr val="3E27E7"/>
                </a:solidFill>
                <a:latin typeface="+mj-ea"/>
                <a:ea typeface="+mj-ea"/>
              </a:rPr>
              <a:t>B</a:t>
            </a:r>
            <a:r>
              <a:rPr lang="zh-CN" altLang="en-GB" sz="2800" b="1" dirty="0">
                <a:solidFill>
                  <a:srgbClr val="3E27E7"/>
                </a:solidFill>
                <a:latin typeface="+mj-ea"/>
                <a:ea typeface="+mj-ea"/>
              </a:rPr>
              <a:t>的均匀磁场中，圆平面与磁场垂直。另一同种材料、同样粗细的金属直线放在金属环上。</a:t>
            </a:r>
            <a:r>
              <a:rPr lang="zh-CN" altLang="en-GB" sz="2800" b="1" dirty="0">
                <a:solidFill>
                  <a:srgbClr val="3E27E7"/>
                </a:solidFill>
                <a:latin typeface="+mj-ea"/>
                <a:ea typeface="+mn-ea"/>
              </a:rPr>
              <a:t>设金属单位长度的电阻为</a:t>
            </a:r>
            <a:r>
              <a:rPr lang="en-GB" altLang="zh-CN" sz="2800" b="1" dirty="0">
                <a:solidFill>
                  <a:srgbClr val="FF0000"/>
                </a:solidFill>
                <a:latin typeface="+mj-ea"/>
                <a:ea typeface="+mn-ea"/>
              </a:rPr>
              <a:t>r</a:t>
            </a:r>
            <a:r>
              <a:rPr lang="en-GB" altLang="zh-CN" sz="2800" b="1" baseline="-25000" dirty="0">
                <a:solidFill>
                  <a:srgbClr val="FF0000"/>
                </a:solidFill>
                <a:latin typeface="+mj-ea"/>
                <a:ea typeface="+mn-ea"/>
              </a:rPr>
              <a:t>0</a:t>
            </a:r>
            <a:r>
              <a:rPr lang="en-GB" altLang="zh-CN" sz="2800" b="1" dirty="0">
                <a:solidFill>
                  <a:srgbClr val="3E27E7"/>
                </a:solidFill>
                <a:latin typeface="+mj-ea"/>
                <a:ea typeface="+mn-ea"/>
              </a:rPr>
              <a:t>）</a:t>
            </a:r>
            <a:r>
              <a:rPr lang="zh-CN" altLang="en-US" sz="2800" b="1" dirty="0">
                <a:solidFill>
                  <a:srgbClr val="3E27E7"/>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a:t>
            </a:r>
            <a:r>
              <a:rPr lang="zh-CN" altLang="en-US" sz="2800" b="1" dirty="0">
                <a:solidFill>
                  <a:srgbClr val="3E27E7"/>
                </a:solidFill>
                <a:latin typeface="+mj-ea"/>
              </a:rPr>
              <a:t>角度</a:t>
            </a:r>
            <a:r>
              <a:rPr lang="en-US" altLang="zh-CN" sz="2800" b="1" dirty="0">
                <a:solidFill>
                  <a:srgbClr val="FF0000"/>
                </a:solidFill>
                <a:latin typeface="+mj-ea"/>
              </a:rPr>
              <a:t>2</a:t>
            </a:r>
            <a:r>
              <a:rPr lang="el-GR" altLang="zh-CN" sz="2800" b="1" i="1" dirty="0">
                <a:solidFill>
                  <a:srgbClr val="FF0000"/>
                </a:solidFill>
                <a:latin typeface="Times New Roman" panose="02020603050405020304" pitchFamily="18" charset="0"/>
                <a:cs typeface="Times New Roman" panose="02020603050405020304" pitchFamily="18" charset="0"/>
              </a:rPr>
              <a:t>α</a:t>
            </a:r>
            <a:r>
              <a:rPr lang="zh-CN" altLang="en-GB" sz="2800" b="1" dirty="0">
                <a:solidFill>
                  <a:srgbClr val="3E27E7"/>
                </a:solidFill>
                <a:latin typeface="+mj-ea"/>
                <a:ea typeface="+mj-ea"/>
              </a:rPr>
              <a:t>处时，</a:t>
            </a:r>
            <a:r>
              <a:rPr lang="en-US" altLang="zh-CN" sz="2800" b="1" dirty="0">
                <a:solidFill>
                  <a:srgbClr val="3E27E7"/>
                </a:solidFill>
                <a:latin typeface="+mj-ea"/>
                <a:ea typeface="+mj-ea"/>
              </a:rPr>
              <a:t>b</a:t>
            </a:r>
            <a:r>
              <a:rPr lang="zh-CN" altLang="en-US" sz="2800" b="1" dirty="0">
                <a:solidFill>
                  <a:srgbClr val="3E27E7"/>
                </a:solidFill>
                <a:latin typeface="+mj-ea"/>
                <a:ea typeface="+mj-ea"/>
              </a:rPr>
              <a:t>、</a:t>
            </a:r>
            <a:r>
              <a:rPr lang="en-US" altLang="zh-CN" sz="2800" b="1" dirty="0">
                <a:solidFill>
                  <a:srgbClr val="3E27E7"/>
                </a:solidFill>
                <a:latin typeface="+mj-ea"/>
                <a:ea typeface="+mj-ea"/>
              </a:rPr>
              <a:t>c</a:t>
            </a:r>
            <a:r>
              <a:rPr lang="zh-CN" altLang="en-US" sz="2800" b="1" dirty="0">
                <a:solidFill>
                  <a:srgbClr val="3E27E7"/>
                </a:solidFill>
                <a:latin typeface="+mj-ea"/>
                <a:ea typeface="+mj-ea"/>
              </a:rPr>
              <a:t>之间的电势差</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9" name="矩形 37"/>
          <p:cNvSpPr>
            <a:spLocks noChangeArrowheads="1"/>
          </p:cNvSpPr>
          <p:nvPr/>
        </p:nvSpPr>
        <p:spPr bwMode="auto">
          <a:xfrm>
            <a:off x="7138632" y="3387497"/>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20" name="矩形 19"/>
          <p:cNvSpPr/>
          <p:nvPr/>
        </p:nvSpPr>
        <p:spPr>
          <a:xfrm>
            <a:off x="9081344" y="3393848"/>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1" name="Text Box 33"/>
          <p:cNvSpPr txBox="1">
            <a:spLocks noChangeArrowheads="1"/>
          </p:cNvSpPr>
          <p:nvPr/>
        </p:nvSpPr>
        <p:spPr bwMode="auto">
          <a:xfrm>
            <a:off x="10078040" y="3387498"/>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2" name="Line 89"/>
          <p:cNvSpPr>
            <a:spLocks noChangeShapeType="1"/>
          </p:cNvSpPr>
          <p:nvPr/>
        </p:nvSpPr>
        <p:spPr bwMode="auto">
          <a:xfrm flipH="1">
            <a:off x="9716740" y="2963511"/>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366522021"/>
              </p:ext>
            </p:extLst>
          </p:nvPr>
        </p:nvGraphicFramePr>
        <p:xfrm>
          <a:off x="9796751" y="3830843"/>
          <a:ext cx="765203" cy="765203"/>
        </p:xfrm>
        <a:graphic>
          <a:graphicData uri="http://schemas.openxmlformats.org/presentationml/2006/ole">
            <mc:AlternateContent xmlns:mc="http://schemas.openxmlformats.org/markup-compatibility/2006">
              <mc:Choice xmlns:v="urn:schemas-microsoft-com:vml" Requires="v">
                <p:oleObj spid="_x0000_s332967" name="公式" r:id="rId3" imgW="241200" imgH="241200" progId="Equation.3">
                  <p:embed/>
                </p:oleObj>
              </mc:Choice>
              <mc:Fallback>
                <p:oleObj name="公式" r:id="rId3" imgW="241200" imgH="241200" progId="Equation.3">
                  <p:embed/>
                  <p:pic>
                    <p:nvPicPr>
                      <p:cNvPr id="23" name="对象 22"/>
                      <p:cNvPicPr/>
                      <p:nvPr/>
                    </p:nvPicPr>
                    <p:blipFill>
                      <a:blip r:embed="rId4"/>
                      <a:stretch>
                        <a:fillRect/>
                      </a:stretch>
                    </p:blipFill>
                    <p:spPr>
                      <a:xfrm>
                        <a:off x="9796751" y="3830843"/>
                        <a:ext cx="765203" cy="765203"/>
                      </a:xfrm>
                      <a:prstGeom prst="rect">
                        <a:avLst/>
                      </a:prstGeom>
                    </p:spPr>
                  </p:pic>
                </p:oleObj>
              </mc:Fallback>
            </mc:AlternateContent>
          </a:graphicData>
        </a:graphic>
      </p:graphicFrame>
      <p:sp>
        <p:nvSpPr>
          <p:cNvPr id="25" name="Line 89"/>
          <p:cNvSpPr>
            <a:spLocks noChangeShapeType="1"/>
          </p:cNvSpPr>
          <p:nvPr/>
        </p:nvSpPr>
        <p:spPr bwMode="auto">
          <a:xfrm>
            <a:off x="4702661" y="3347385"/>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89"/>
          <p:cNvSpPr>
            <a:spLocks noChangeShapeType="1"/>
          </p:cNvSpPr>
          <p:nvPr/>
        </p:nvSpPr>
        <p:spPr bwMode="auto">
          <a:xfrm>
            <a:off x="5488475" y="3347385"/>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Rectangle 47"/>
          <p:cNvSpPr>
            <a:spLocks noChangeArrowheads="1"/>
          </p:cNvSpPr>
          <p:nvPr/>
        </p:nvSpPr>
        <p:spPr bwMode="auto">
          <a:xfrm>
            <a:off x="5417037" y="3918884"/>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8" name="Rectangle 47"/>
          <p:cNvSpPr>
            <a:spLocks noChangeArrowheads="1"/>
          </p:cNvSpPr>
          <p:nvPr/>
        </p:nvSpPr>
        <p:spPr bwMode="auto">
          <a:xfrm>
            <a:off x="4559786" y="3847447"/>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9" name="Line 44"/>
          <p:cNvSpPr>
            <a:spLocks noChangeShapeType="1"/>
          </p:cNvSpPr>
          <p:nvPr/>
        </p:nvSpPr>
        <p:spPr bwMode="auto">
          <a:xfrm flipV="1">
            <a:off x="4702660" y="3344210"/>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44"/>
          <p:cNvSpPr>
            <a:spLocks noChangeShapeType="1"/>
          </p:cNvSpPr>
          <p:nvPr/>
        </p:nvSpPr>
        <p:spPr bwMode="auto">
          <a:xfrm flipV="1">
            <a:off x="4702661" y="4899959"/>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22"/>
          <p:cNvSpPr>
            <a:spLocks noChangeShapeType="1"/>
          </p:cNvSpPr>
          <p:nvPr/>
        </p:nvSpPr>
        <p:spPr bwMode="auto">
          <a:xfrm flipH="1" flipV="1">
            <a:off x="6274286" y="4276072"/>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2" name="Line 22"/>
          <p:cNvSpPr>
            <a:spLocks noChangeShapeType="1"/>
          </p:cNvSpPr>
          <p:nvPr/>
        </p:nvSpPr>
        <p:spPr bwMode="auto">
          <a:xfrm flipV="1">
            <a:off x="6284778" y="3831570"/>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3" name="Line 34"/>
          <p:cNvSpPr>
            <a:spLocks noChangeShapeType="1"/>
          </p:cNvSpPr>
          <p:nvPr/>
        </p:nvSpPr>
        <p:spPr bwMode="auto">
          <a:xfrm>
            <a:off x="6131411" y="4061759"/>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Line 35"/>
          <p:cNvSpPr>
            <a:spLocks noChangeShapeType="1"/>
          </p:cNvSpPr>
          <p:nvPr/>
        </p:nvSpPr>
        <p:spPr bwMode="auto">
          <a:xfrm flipV="1">
            <a:off x="6202849" y="4276071"/>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38"/>
          <p:cNvGraphicFramePr>
            <a:graphicFrameLocks noChangeAspect="1"/>
          </p:cNvGraphicFramePr>
          <p:nvPr>
            <p:extLst>
              <p:ext uri="{D42A27DB-BD31-4B8C-83A1-F6EECF244321}">
                <p14:modId xmlns:p14="http://schemas.microsoft.com/office/powerpoint/2010/main" val="1626573158"/>
              </p:ext>
            </p:extLst>
          </p:nvPr>
        </p:nvGraphicFramePr>
        <p:xfrm>
          <a:off x="6530413" y="3863444"/>
          <a:ext cx="573088" cy="544513"/>
        </p:xfrm>
        <a:graphic>
          <a:graphicData uri="http://schemas.openxmlformats.org/presentationml/2006/ole">
            <mc:AlternateContent xmlns:mc="http://schemas.openxmlformats.org/markup-compatibility/2006">
              <mc:Choice xmlns:v="urn:schemas-microsoft-com:vml" Requires="v">
                <p:oleObj spid="_x0000_s332968" name="公式" r:id="rId5" imgW="253890" imgH="241195" progId="Equation.3">
                  <p:embed/>
                </p:oleObj>
              </mc:Choice>
              <mc:Fallback>
                <p:oleObj name="公式" r:id="rId5" imgW="253890" imgH="241195" progId="Equation.3">
                  <p:embed/>
                  <p:pic>
                    <p:nvPicPr>
                      <p:cNvPr id="86"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0413" y="3863444"/>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51"/>
          <p:cNvSpPr>
            <a:spLocks noChangeArrowheads="1"/>
          </p:cNvSpPr>
          <p:nvPr/>
        </p:nvSpPr>
        <p:spPr bwMode="auto">
          <a:xfrm>
            <a:off x="6059975" y="3561696"/>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Object 39"/>
          <p:cNvGraphicFramePr>
            <a:graphicFrameLocks noChangeAspect="1"/>
          </p:cNvGraphicFramePr>
          <p:nvPr>
            <p:extLst>
              <p:ext uri="{D42A27DB-BD31-4B8C-83A1-F6EECF244321}">
                <p14:modId xmlns:p14="http://schemas.microsoft.com/office/powerpoint/2010/main" val="379999195"/>
              </p:ext>
            </p:extLst>
          </p:nvPr>
        </p:nvGraphicFramePr>
        <p:xfrm>
          <a:off x="4016862" y="3909359"/>
          <a:ext cx="490537" cy="420687"/>
        </p:xfrm>
        <a:graphic>
          <a:graphicData uri="http://schemas.openxmlformats.org/presentationml/2006/ole">
            <mc:AlternateContent xmlns:mc="http://schemas.openxmlformats.org/markup-compatibility/2006">
              <mc:Choice xmlns:v="urn:schemas-microsoft-com:vml" Requires="v">
                <p:oleObj spid="_x0000_s332969" name="公式" r:id="rId7" imgW="266584" imgH="228501" progId="Equation.3">
                  <p:embed/>
                </p:oleObj>
              </mc:Choice>
              <mc:Fallback>
                <p:oleObj name="公式" r:id="rId7" imgW="266584" imgH="228501" progId="Equation.3">
                  <p:embed/>
                  <p:pic>
                    <p:nvPicPr>
                      <p:cNvPr id="88"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6862" y="3909359"/>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40"/>
          <p:cNvGraphicFramePr>
            <a:graphicFrameLocks noChangeAspect="1"/>
          </p:cNvGraphicFramePr>
          <p:nvPr>
            <p:extLst>
              <p:ext uri="{D42A27DB-BD31-4B8C-83A1-F6EECF244321}">
                <p14:modId xmlns:p14="http://schemas.microsoft.com/office/powerpoint/2010/main" val="4211464975"/>
              </p:ext>
            </p:extLst>
          </p:nvPr>
        </p:nvGraphicFramePr>
        <p:xfrm>
          <a:off x="4916975" y="4204635"/>
          <a:ext cx="484187" cy="460375"/>
        </p:xfrm>
        <a:graphic>
          <a:graphicData uri="http://schemas.openxmlformats.org/presentationml/2006/ole">
            <mc:AlternateContent xmlns:mc="http://schemas.openxmlformats.org/markup-compatibility/2006">
              <mc:Choice xmlns:v="urn:schemas-microsoft-com:vml" Requires="v">
                <p:oleObj spid="_x0000_s332970" name="公式" r:id="rId9" imgW="253890" imgH="241195" progId="Equation.3">
                  <p:embed/>
                </p:oleObj>
              </mc:Choice>
              <mc:Fallback>
                <p:oleObj name="公式" r:id="rId9" imgW="253890" imgH="241195" progId="Equation.3">
                  <p:embed/>
                  <p:pic>
                    <p:nvPicPr>
                      <p:cNvPr id="89"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6975" y="4204635"/>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41"/>
          <p:cNvGraphicFramePr>
            <a:graphicFrameLocks noChangeAspect="1"/>
          </p:cNvGraphicFramePr>
          <p:nvPr>
            <p:extLst>
              <p:ext uri="{D42A27DB-BD31-4B8C-83A1-F6EECF244321}">
                <p14:modId xmlns:p14="http://schemas.microsoft.com/office/powerpoint/2010/main" val="1951616269"/>
              </p:ext>
            </p:extLst>
          </p:nvPr>
        </p:nvGraphicFramePr>
        <p:xfrm>
          <a:off x="6417162" y="3204510"/>
          <a:ext cx="568325" cy="490537"/>
        </p:xfrm>
        <a:graphic>
          <a:graphicData uri="http://schemas.openxmlformats.org/presentationml/2006/ole">
            <mc:AlternateContent xmlns:mc="http://schemas.openxmlformats.org/markup-compatibility/2006">
              <mc:Choice xmlns:v="urn:schemas-microsoft-com:vml" Requires="v">
                <p:oleObj spid="_x0000_s332971" name="公式" r:id="rId11" imgW="279279" imgH="241195" progId="Equation.3">
                  <p:embed/>
                </p:oleObj>
              </mc:Choice>
              <mc:Fallback>
                <p:oleObj name="公式" r:id="rId11" imgW="279279" imgH="241195" progId="Equation.3">
                  <p:embed/>
                  <p:pic>
                    <p:nvPicPr>
                      <p:cNvPr id="9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17162" y="3204510"/>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Line 22"/>
          <p:cNvSpPr>
            <a:spLocks noChangeShapeType="1"/>
          </p:cNvSpPr>
          <p:nvPr/>
        </p:nvSpPr>
        <p:spPr bwMode="auto">
          <a:xfrm flipV="1">
            <a:off x="6284777" y="3344918"/>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41" name="Text Box 16"/>
          <p:cNvSpPr txBox="1">
            <a:spLocks noChangeArrowheads="1"/>
          </p:cNvSpPr>
          <p:nvPr/>
        </p:nvSpPr>
        <p:spPr bwMode="auto">
          <a:xfrm>
            <a:off x="5828820" y="2814954"/>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2" name="Text Box 17"/>
          <p:cNvSpPr txBox="1">
            <a:spLocks noChangeArrowheads="1"/>
          </p:cNvSpPr>
          <p:nvPr/>
        </p:nvSpPr>
        <p:spPr bwMode="auto">
          <a:xfrm>
            <a:off x="6355249" y="4599644"/>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3" name="Line 89"/>
          <p:cNvSpPr>
            <a:spLocks noChangeShapeType="1"/>
          </p:cNvSpPr>
          <p:nvPr/>
        </p:nvSpPr>
        <p:spPr bwMode="auto">
          <a:xfrm>
            <a:off x="5902209" y="3589441"/>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4" name="Object 38"/>
          <p:cNvGraphicFramePr>
            <a:graphicFrameLocks noChangeAspect="1"/>
          </p:cNvGraphicFramePr>
          <p:nvPr>
            <p:extLst>
              <p:ext uri="{D42A27DB-BD31-4B8C-83A1-F6EECF244321}">
                <p14:modId xmlns:p14="http://schemas.microsoft.com/office/powerpoint/2010/main" val="2947216270"/>
              </p:ext>
            </p:extLst>
          </p:nvPr>
        </p:nvGraphicFramePr>
        <p:xfrm>
          <a:off x="5673288" y="4293182"/>
          <a:ext cx="544512" cy="544512"/>
        </p:xfrm>
        <a:graphic>
          <a:graphicData uri="http://schemas.openxmlformats.org/presentationml/2006/ole">
            <mc:AlternateContent xmlns:mc="http://schemas.openxmlformats.org/markup-compatibility/2006">
              <mc:Choice xmlns:v="urn:schemas-microsoft-com:vml" Requires="v">
                <p:oleObj spid="_x0000_s332972" name="Equation" r:id="rId13" imgW="241200" imgH="241200" progId="Equation.DSMT4">
                  <p:embed/>
                </p:oleObj>
              </mc:Choice>
              <mc:Fallback>
                <p:oleObj name="Equation" r:id="rId13" imgW="241200" imgH="241200" progId="Equation.DSMT4">
                  <p:embed/>
                  <p:pic>
                    <p:nvPicPr>
                      <p:cNvPr id="95" name="Object 38"/>
                      <p:cNvPicPr>
                        <a:picLocks noChangeAspect="1" noChangeArrowheads="1"/>
                      </p:cNvPicPr>
                      <p:nvPr/>
                    </p:nvPicPr>
                    <p:blipFill>
                      <a:blip r:embed="rId14"/>
                      <a:srcRect/>
                      <a:stretch>
                        <a:fillRect/>
                      </a:stretch>
                    </p:blipFill>
                    <p:spPr bwMode="auto">
                      <a:xfrm>
                        <a:off x="5673288" y="4293182"/>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1201736894"/>
              </p:ext>
            </p:extLst>
          </p:nvPr>
        </p:nvGraphicFramePr>
        <p:xfrm>
          <a:off x="1676401" y="2419351"/>
          <a:ext cx="2752725" cy="644525"/>
        </p:xfrm>
        <a:graphic>
          <a:graphicData uri="http://schemas.openxmlformats.org/presentationml/2006/ole">
            <mc:AlternateContent xmlns:mc="http://schemas.openxmlformats.org/markup-compatibility/2006">
              <mc:Choice xmlns:v="urn:schemas-microsoft-com:vml" Requires="v">
                <p:oleObj spid="_x0000_s332973" name="Equation" r:id="rId15" imgW="1028520" imgH="241200" progId="Equation.DSMT4">
                  <p:embed/>
                </p:oleObj>
              </mc:Choice>
              <mc:Fallback>
                <p:oleObj name="Equation" r:id="rId15" imgW="1028520" imgH="241200" progId="Equation.DSMT4">
                  <p:embed/>
                  <p:pic>
                    <p:nvPicPr>
                      <p:cNvPr id="18" name="对象 17"/>
                      <p:cNvPicPr/>
                      <p:nvPr/>
                    </p:nvPicPr>
                    <p:blipFill>
                      <a:blip r:embed="rId16"/>
                      <a:stretch>
                        <a:fillRect/>
                      </a:stretch>
                    </p:blipFill>
                    <p:spPr>
                      <a:xfrm>
                        <a:off x="1676401" y="2419351"/>
                        <a:ext cx="2752725" cy="644525"/>
                      </a:xfrm>
                      <a:prstGeom prst="rect">
                        <a:avLst/>
                      </a:prstGeom>
                    </p:spPr>
                  </p:pic>
                </p:oleObj>
              </mc:Fallback>
            </mc:AlternateContent>
          </a:graphicData>
        </a:graphic>
      </p:graphicFrame>
      <p:graphicFrame>
        <p:nvGraphicFramePr>
          <p:cNvPr id="49" name="Object 4"/>
          <p:cNvGraphicFramePr>
            <a:graphicFrameLocks noChangeAspect="1"/>
          </p:cNvGraphicFramePr>
          <p:nvPr>
            <p:extLst>
              <p:ext uri="{D42A27DB-BD31-4B8C-83A1-F6EECF244321}">
                <p14:modId xmlns:p14="http://schemas.microsoft.com/office/powerpoint/2010/main" val="3188745605"/>
              </p:ext>
            </p:extLst>
          </p:nvPr>
        </p:nvGraphicFramePr>
        <p:xfrm>
          <a:off x="4692044" y="2460624"/>
          <a:ext cx="2617788" cy="528638"/>
        </p:xfrm>
        <a:graphic>
          <a:graphicData uri="http://schemas.openxmlformats.org/presentationml/2006/ole">
            <mc:AlternateContent xmlns:mc="http://schemas.openxmlformats.org/markup-compatibility/2006">
              <mc:Choice xmlns:v="urn:schemas-microsoft-com:vml" Requires="v">
                <p:oleObj spid="_x0000_s332974" name="Equation" r:id="rId17" imgW="1002960" imgH="241200" progId="Equation.DSMT4">
                  <p:embed/>
                </p:oleObj>
              </mc:Choice>
              <mc:Fallback>
                <p:oleObj name="Equation" r:id="rId17" imgW="1002960" imgH="241200" progId="Equation.DSMT4">
                  <p:embed/>
                  <p:pic>
                    <p:nvPicPr>
                      <p:cNvPr id="42" name="Object 4"/>
                      <p:cNvPicPr>
                        <a:picLocks noChangeAspect="1" noChangeArrowheads="1"/>
                      </p:cNvPicPr>
                      <p:nvPr/>
                    </p:nvPicPr>
                    <p:blipFill>
                      <a:blip r:embed="rId18"/>
                      <a:srcRect/>
                      <a:stretch>
                        <a:fillRect/>
                      </a:stretch>
                    </p:blipFill>
                    <p:spPr bwMode="auto">
                      <a:xfrm>
                        <a:off x="4692044" y="2460624"/>
                        <a:ext cx="2617788" cy="528638"/>
                      </a:xfrm>
                      <a:prstGeom prst="rect">
                        <a:avLst/>
                      </a:prstGeom>
                      <a:noFill/>
                      <a:ln>
                        <a:noFill/>
                      </a:ln>
                      <a:effectLst/>
                      <a:extLst/>
                    </p:spPr>
                  </p:pic>
                </p:oleObj>
              </mc:Fallback>
            </mc:AlternateContent>
          </a:graphicData>
        </a:graphic>
      </p:graphicFrame>
      <p:graphicFrame>
        <p:nvGraphicFramePr>
          <p:cNvPr id="50" name="Object 3"/>
          <p:cNvGraphicFramePr>
            <a:graphicFrameLocks noChangeAspect="1"/>
          </p:cNvGraphicFramePr>
          <p:nvPr>
            <p:extLst>
              <p:ext uri="{D42A27DB-BD31-4B8C-83A1-F6EECF244321}">
                <p14:modId xmlns:p14="http://schemas.microsoft.com/office/powerpoint/2010/main" val="3173383247"/>
              </p:ext>
            </p:extLst>
          </p:nvPr>
        </p:nvGraphicFramePr>
        <p:xfrm>
          <a:off x="1803296" y="3014332"/>
          <a:ext cx="2057400" cy="1201737"/>
        </p:xfrm>
        <a:graphic>
          <a:graphicData uri="http://schemas.openxmlformats.org/presentationml/2006/ole">
            <mc:AlternateContent xmlns:mc="http://schemas.openxmlformats.org/markup-compatibility/2006">
              <mc:Choice xmlns:v="urn:schemas-microsoft-com:vml" Requires="v">
                <p:oleObj spid="_x0000_s332975" name="公式" r:id="rId19" imgW="647640" imgH="419040" progId="Equation.3">
                  <p:embed/>
                </p:oleObj>
              </mc:Choice>
              <mc:Fallback>
                <p:oleObj name="公式" r:id="rId19" imgW="647640" imgH="419040" progId="Equation.3">
                  <p:embed/>
                  <p:pic>
                    <p:nvPicPr>
                      <p:cNvPr id="50" name="Object 3"/>
                      <p:cNvPicPr>
                        <a:picLocks noChangeAspect="1" noChangeArrowheads="1"/>
                      </p:cNvPicPr>
                      <p:nvPr/>
                    </p:nvPicPr>
                    <p:blipFill>
                      <a:blip r:embed="rId20"/>
                      <a:srcRect/>
                      <a:stretch>
                        <a:fillRect/>
                      </a:stretch>
                    </p:blipFill>
                    <p:spPr bwMode="auto">
                      <a:xfrm>
                        <a:off x="1803296" y="3014332"/>
                        <a:ext cx="205740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51286843"/>
              </p:ext>
            </p:extLst>
          </p:nvPr>
        </p:nvGraphicFramePr>
        <p:xfrm>
          <a:off x="2041882" y="5172657"/>
          <a:ext cx="3903662" cy="876300"/>
        </p:xfrm>
        <a:graphic>
          <a:graphicData uri="http://schemas.openxmlformats.org/presentationml/2006/ole">
            <mc:AlternateContent xmlns:mc="http://schemas.openxmlformats.org/markup-compatibility/2006">
              <mc:Choice xmlns:v="urn:schemas-microsoft-com:vml" Requires="v">
                <p:oleObj spid="_x0000_s332976" name="Equation" r:id="rId21" imgW="1752480" imgH="393480" progId="Equation.DSMT4">
                  <p:embed/>
                </p:oleObj>
              </mc:Choice>
              <mc:Fallback>
                <p:oleObj name="Equation" r:id="rId21" imgW="1752480" imgH="393480" progId="Equation.DSMT4">
                  <p:embed/>
                  <p:pic>
                    <p:nvPicPr>
                      <p:cNvPr id="44" name="对象 43"/>
                      <p:cNvPicPr/>
                      <p:nvPr/>
                    </p:nvPicPr>
                    <p:blipFill>
                      <a:blip r:embed="rId22"/>
                      <a:stretch>
                        <a:fillRect/>
                      </a:stretch>
                    </p:blipFill>
                    <p:spPr>
                      <a:xfrm>
                        <a:off x="2041882" y="5172657"/>
                        <a:ext cx="3903662" cy="876300"/>
                      </a:xfrm>
                      <a:prstGeom prst="rect">
                        <a:avLst/>
                      </a:prstGeom>
                    </p:spPr>
                  </p:pic>
                </p:oleObj>
              </mc:Fallback>
            </mc:AlternateContent>
          </a:graphicData>
        </a:graphic>
      </p:graphicFrame>
      <p:graphicFrame>
        <p:nvGraphicFramePr>
          <p:cNvPr id="52" name="Object 3"/>
          <p:cNvGraphicFramePr>
            <a:graphicFrameLocks noChangeAspect="1"/>
          </p:cNvGraphicFramePr>
          <p:nvPr>
            <p:extLst>
              <p:ext uri="{D42A27DB-BD31-4B8C-83A1-F6EECF244321}">
                <p14:modId xmlns:p14="http://schemas.microsoft.com/office/powerpoint/2010/main" val="2025791139"/>
              </p:ext>
            </p:extLst>
          </p:nvPr>
        </p:nvGraphicFramePr>
        <p:xfrm>
          <a:off x="4859821" y="6029101"/>
          <a:ext cx="4695826" cy="685800"/>
        </p:xfrm>
        <a:graphic>
          <a:graphicData uri="http://schemas.openxmlformats.org/presentationml/2006/ole">
            <mc:AlternateContent xmlns:mc="http://schemas.openxmlformats.org/markup-compatibility/2006">
              <mc:Choice xmlns:v="urn:schemas-microsoft-com:vml" Requires="v">
                <p:oleObj spid="_x0000_s332977" name="Equation" r:id="rId23" imgW="1447560" imgH="241200" progId="Equation.DSMT4">
                  <p:embed/>
                </p:oleObj>
              </mc:Choice>
              <mc:Fallback>
                <p:oleObj name="Equation" r:id="rId23" imgW="1447560" imgH="241200" progId="Equation.DSMT4">
                  <p:embed/>
                  <p:pic>
                    <p:nvPicPr>
                      <p:cNvPr id="46" name="Object 3"/>
                      <p:cNvPicPr>
                        <a:picLocks noChangeAspect="1" noChangeArrowheads="1"/>
                      </p:cNvPicPr>
                      <p:nvPr/>
                    </p:nvPicPr>
                    <p:blipFill>
                      <a:blip r:embed="rId24"/>
                      <a:srcRect/>
                      <a:stretch>
                        <a:fillRect/>
                      </a:stretch>
                    </p:blipFill>
                    <p:spPr bwMode="auto">
                      <a:xfrm>
                        <a:off x="4859821" y="6029101"/>
                        <a:ext cx="4695826" cy="685800"/>
                      </a:xfrm>
                      <a:prstGeom prst="rect">
                        <a:avLst/>
                      </a:prstGeom>
                      <a:noFill/>
                      <a:ln>
                        <a:noFill/>
                      </a:ln>
                      <a:effectLst/>
                      <a:extLst/>
                    </p:spPr>
                  </p:pic>
                </p:oleObj>
              </mc:Fallback>
            </mc:AlternateContent>
          </a:graphicData>
        </a:graphic>
      </p:graphicFrame>
      <p:sp>
        <p:nvSpPr>
          <p:cNvPr id="53" name="Arc 22"/>
          <p:cNvSpPr>
            <a:spLocks/>
          </p:cNvSpPr>
          <p:nvPr/>
        </p:nvSpPr>
        <p:spPr bwMode="auto">
          <a:xfrm rot="19184174" flipV="1">
            <a:off x="8844901" y="3545384"/>
            <a:ext cx="321795" cy="380047"/>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4" name="Text Box 18"/>
          <p:cNvSpPr txBox="1">
            <a:spLocks noChangeArrowheads="1"/>
          </p:cNvSpPr>
          <p:nvPr/>
        </p:nvSpPr>
        <p:spPr bwMode="auto">
          <a:xfrm>
            <a:off x="8285646" y="3028553"/>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2</a:t>
            </a: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α</a:t>
            </a:r>
            <a:endPar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endParaRPr>
          </a:p>
        </p:txBody>
      </p:sp>
      <p:grpSp>
        <p:nvGrpSpPr>
          <p:cNvPr id="46" name="Group 33"/>
          <p:cNvGrpSpPr>
            <a:grpSpLocks/>
          </p:cNvGrpSpPr>
          <p:nvPr/>
        </p:nvGrpSpPr>
        <p:grpSpPr bwMode="auto">
          <a:xfrm>
            <a:off x="7736915" y="2894579"/>
            <a:ext cx="763587" cy="587375"/>
            <a:chOff x="4336" y="809"/>
            <a:chExt cx="481" cy="370"/>
          </a:xfrm>
        </p:grpSpPr>
        <p:sp>
          <p:nvSpPr>
            <p:cNvPr id="47"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5"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32978" name="公式" r:id="rId25" imgW="152268" imgH="203024" progId="Equation.3">
                    <p:embed/>
                  </p:oleObj>
                </mc:Choice>
                <mc:Fallback>
                  <p:oleObj name="公式" r:id="rId25" imgW="152268" imgH="203024" progId="Equation.3">
                    <p:embed/>
                    <p:pic>
                      <p:nvPicPr>
                        <p:cNvPr id="57" name="Object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8551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ppt_x"/>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fill="hold"/>
                                        <p:tgtEl>
                                          <p:spTgt spid="36"/>
                                        </p:tgtEl>
                                        <p:attrNameLst>
                                          <p:attrName>ppt_x</p:attrName>
                                        </p:attrNameLst>
                                      </p:cBhvr>
                                      <p:tavLst>
                                        <p:tav tm="0">
                                          <p:val>
                                            <p:strVal val="#ppt_x"/>
                                          </p:val>
                                        </p:tav>
                                        <p:tav tm="100000">
                                          <p:val>
                                            <p:strVal val="#ppt_x"/>
                                          </p:val>
                                        </p:tav>
                                      </p:tavLst>
                                    </p:anim>
                                    <p:anim calcmode="lin" valueType="num">
                                      <p:cBhvr additive="base">
                                        <p:cTn id="43" dur="500" fill="hold"/>
                                        <p:tgtEl>
                                          <p:spTgt spid="3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500" fill="hold"/>
                                        <p:tgtEl>
                                          <p:spTgt spid="40"/>
                                        </p:tgtEl>
                                        <p:attrNameLst>
                                          <p:attrName>ppt_x</p:attrName>
                                        </p:attrNameLst>
                                      </p:cBhvr>
                                      <p:tavLst>
                                        <p:tav tm="0">
                                          <p:val>
                                            <p:strVal val="#ppt_x"/>
                                          </p:val>
                                        </p:tav>
                                        <p:tav tm="100000">
                                          <p:val>
                                            <p:strVal val="#ppt_x"/>
                                          </p:val>
                                        </p:tav>
                                      </p:tavLst>
                                    </p:anim>
                                    <p:anim calcmode="lin" valueType="num">
                                      <p:cBhvr additive="base">
                                        <p:cTn id="5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ppt_x"/>
                                          </p:val>
                                        </p:tav>
                                        <p:tav tm="100000">
                                          <p:val>
                                            <p:strVal val="#ppt_x"/>
                                          </p:val>
                                        </p:tav>
                                      </p:tavLst>
                                    </p:anim>
                                    <p:anim calcmode="lin" valueType="num">
                                      <p:cBhvr additive="base">
                                        <p:cTn id="5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fill="hold"/>
                                        <p:tgtEl>
                                          <p:spTgt spid="26"/>
                                        </p:tgtEl>
                                        <p:attrNameLst>
                                          <p:attrName>ppt_x</p:attrName>
                                        </p:attrNameLst>
                                      </p:cBhvr>
                                      <p:tavLst>
                                        <p:tav tm="0">
                                          <p:val>
                                            <p:strVal val="#ppt_x"/>
                                          </p:val>
                                        </p:tav>
                                        <p:tav tm="100000">
                                          <p:val>
                                            <p:strVal val="#ppt_x"/>
                                          </p:val>
                                        </p:tav>
                                      </p:tavLst>
                                    </p:anim>
                                    <p:anim calcmode="lin" valueType="num">
                                      <p:cBhvr additive="base">
                                        <p:cTn id="69" dur="500" fill="hold"/>
                                        <p:tgtEl>
                                          <p:spTgt spid="2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500" fill="hold"/>
                                        <p:tgtEl>
                                          <p:spTgt spid="38"/>
                                        </p:tgtEl>
                                        <p:attrNameLst>
                                          <p:attrName>ppt_x</p:attrName>
                                        </p:attrNameLst>
                                      </p:cBhvr>
                                      <p:tavLst>
                                        <p:tav tm="0">
                                          <p:val>
                                            <p:strVal val="#ppt_x"/>
                                          </p:val>
                                        </p:tav>
                                        <p:tav tm="100000">
                                          <p:val>
                                            <p:strVal val="#ppt_x"/>
                                          </p:val>
                                        </p:tav>
                                      </p:tavLst>
                                    </p:anim>
                                    <p:anim calcmode="lin" valueType="num">
                                      <p:cBhvr additive="base">
                                        <p:cTn id="7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additive="base">
                                        <p:cTn id="90" dur="500" fill="hold"/>
                                        <p:tgtEl>
                                          <p:spTgt spid="37"/>
                                        </p:tgtEl>
                                        <p:attrNameLst>
                                          <p:attrName>ppt_x</p:attrName>
                                        </p:attrNameLst>
                                      </p:cBhvr>
                                      <p:tavLst>
                                        <p:tav tm="0">
                                          <p:val>
                                            <p:strVal val="#ppt_x"/>
                                          </p:val>
                                        </p:tav>
                                        <p:tav tm="100000">
                                          <p:val>
                                            <p:strVal val="#ppt_x"/>
                                          </p:val>
                                        </p:tav>
                                      </p:tavLst>
                                    </p:anim>
                                    <p:anim calcmode="lin" valueType="num">
                                      <p:cBhvr additive="base">
                                        <p:cTn id="9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1000"/>
                                        <p:tgtEl>
                                          <p:spTgt spid="41"/>
                                        </p:tgtEl>
                                      </p:cBhvr>
                                    </p:animEffect>
                                    <p:anim calcmode="lin" valueType="num">
                                      <p:cBhvr>
                                        <p:cTn id="97" dur="1000" fill="hold"/>
                                        <p:tgtEl>
                                          <p:spTgt spid="41"/>
                                        </p:tgtEl>
                                        <p:attrNameLst>
                                          <p:attrName>ppt_x</p:attrName>
                                        </p:attrNameLst>
                                      </p:cBhvr>
                                      <p:tavLst>
                                        <p:tav tm="0">
                                          <p:val>
                                            <p:strVal val="#ppt_x"/>
                                          </p:val>
                                        </p:tav>
                                        <p:tav tm="100000">
                                          <p:val>
                                            <p:strVal val="#ppt_x"/>
                                          </p:val>
                                        </p:tav>
                                      </p:tavLst>
                                    </p:anim>
                                    <p:anim calcmode="lin" valueType="num">
                                      <p:cBhvr>
                                        <p:cTn id="9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1000"/>
                                        <p:tgtEl>
                                          <p:spTgt spid="42"/>
                                        </p:tgtEl>
                                      </p:cBhvr>
                                    </p:animEffect>
                                    <p:anim calcmode="lin" valueType="num">
                                      <p:cBhvr>
                                        <p:cTn id="104" dur="1000" fill="hold"/>
                                        <p:tgtEl>
                                          <p:spTgt spid="42"/>
                                        </p:tgtEl>
                                        <p:attrNameLst>
                                          <p:attrName>ppt_x</p:attrName>
                                        </p:attrNameLst>
                                      </p:cBhvr>
                                      <p:tavLst>
                                        <p:tav tm="0">
                                          <p:val>
                                            <p:strVal val="#ppt_x"/>
                                          </p:val>
                                        </p:tav>
                                        <p:tav tm="100000">
                                          <p:val>
                                            <p:strVal val="#ppt_x"/>
                                          </p:val>
                                        </p:tav>
                                      </p:tavLst>
                                    </p:anim>
                                    <p:anim calcmode="lin" valueType="num">
                                      <p:cBhvr>
                                        <p:cTn id="10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3"/>
                                        </p:tgtEl>
                                        <p:attrNameLst>
                                          <p:attrName>style.visibility</p:attrName>
                                        </p:attrNameLst>
                                      </p:cBhvr>
                                      <p:to>
                                        <p:strVal val="visible"/>
                                      </p:to>
                                    </p:set>
                                    <p:anim calcmode="lin" valueType="num">
                                      <p:cBhvr additive="base">
                                        <p:cTn id="110" dur="500" fill="hold"/>
                                        <p:tgtEl>
                                          <p:spTgt spid="43"/>
                                        </p:tgtEl>
                                        <p:attrNameLst>
                                          <p:attrName>ppt_x</p:attrName>
                                        </p:attrNameLst>
                                      </p:cBhvr>
                                      <p:tavLst>
                                        <p:tav tm="0">
                                          <p:val>
                                            <p:strVal val="#ppt_x"/>
                                          </p:val>
                                        </p:tav>
                                        <p:tav tm="100000">
                                          <p:val>
                                            <p:strVal val="#ppt_x"/>
                                          </p:val>
                                        </p:tav>
                                      </p:tavLst>
                                    </p:anim>
                                    <p:anim calcmode="lin" valueType="num">
                                      <p:cBhvr additive="base">
                                        <p:cTn id="111" dur="500" fill="hold"/>
                                        <p:tgtEl>
                                          <p:spTgt spid="43"/>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44"/>
                                        </p:tgtEl>
                                        <p:attrNameLst>
                                          <p:attrName>style.visibility</p:attrName>
                                        </p:attrNameLst>
                                      </p:cBhvr>
                                      <p:to>
                                        <p:strVal val="visible"/>
                                      </p:to>
                                    </p:set>
                                    <p:anim calcmode="lin" valueType="num">
                                      <p:cBhvr additive="base">
                                        <p:cTn id="114" dur="500" fill="hold"/>
                                        <p:tgtEl>
                                          <p:spTgt spid="44"/>
                                        </p:tgtEl>
                                        <p:attrNameLst>
                                          <p:attrName>ppt_x</p:attrName>
                                        </p:attrNameLst>
                                      </p:cBhvr>
                                      <p:tavLst>
                                        <p:tav tm="0">
                                          <p:val>
                                            <p:strVal val="#ppt_x"/>
                                          </p:val>
                                        </p:tav>
                                        <p:tav tm="100000">
                                          <p:val>
                                            <p:strVal val="#ppt_x"/>
                                          </p:val>
                                        </p:tav>
                                      </p:tavLst>
                                    </p:anim>
                                    <p:anim calcmode="lin" valueType="num">
                                      <p:cBhvr additive="base">
                                        <p:cTn id="11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fill="hold"/>
                                        <p:tgtEl>
                                          <p:spTgt spid="49"/>
                                        </p:tgtEl>
                                        <p:attrNameLst>
                                          <p:attrName>ppt_x</p:attrName>
                                        </p:attrNameLst>
                                      </p:cBhvr>
                                      <p:tavLst>
                                        <p:tav tm="0">
                                          <p:val>
                                            <p:strVal val="#ppt_x"/>
                                          </p:val>
                                        </p:tav>
                                        <p:tav tm="100000">
                                          <p:val>
                                            <p:strVal val="#ppt_x"/>
                                          </p:val>
                                        </p:tav>
                                      </p:tavLst>
                                    </p:anim>
                                    <p:anim calcmode="lin" valueType="num">
                                      <p:cBhvr additive="base">
                                        <p:cTn id="12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0"/>
                                        </p:tgtEl>
                                        <p:attrNameLst>
                                          <p:attrName>style.visibility</p:attrName>
                                        </p:attrNameLst>
                                      </p:cBhvr>
                                      <p:to>
                                        <p:strVal val="visible"/>
                                      </p:to>
                                    </p:set>
                                    <p:anim calcmode="lin" valueType="num">
                                      <p:cBhvr additive="base">
                                        <p:cTn id="133" dur="500" fill="hold"/>
                                        <p:tgtEl>
                                          <p:spTgt spid="50"/>
                                        </p:tgtEl>
                                        <p:attrNameLst>
                                          <p:attrName>ppt_x</p:attrName>
                                        </p:attrNameLst>
                                      </p:cBhvr>
                                      <p:tavLst>
                                        <p:tav tm="0">
                                          <p:val>
                                            <p:strVal val="#ppt_x"/>
                                          </p:val>
                                        </p:tav>
                                        <p:tav tm="100000">
                                          <p:val>
                                            <p:strVal val="#ppt_x"/>
                                          </p:val>
                                        </p:tav>
                                      </p:tavLst>
                                    </p:anim>
                                    <p:anim calcmode="lin" valueType="num">
                                      <p:cBhvr additive="base">
                                        <p:cTn id="13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fade">
                                      <p:cBhvr>
                                        <p:cTn id="139" dur="1000"/>
                                        <p:tgtEl>
                                          <p:spTgt spid="51"/>
                                        </p:tgtEl>
                                      </p:cBhvr>
                                    </p:animEffect>
                                    <p:anim calcmode="lin" valueType="num">
                                      <p:cBhvr>
                                        <p:cTn id="140" dur="1000" fill="hold"/>
                                        <p:tgtEl>
                                          <p:spTgt spid="51"/>
                                        </p:tgtEl>
                                        <p:attrNameLst>
                                          <p:attrName>ppt_x</p:attrName>
                                        </p:attrNameLst>
                                      </p:cBhvr>
                                      <p:tavLst>
                                        <p:tav tm="0">
                                          <p:val>
                                            <p:strVal val="#ppt_x"/>
                                          </p:val>
                                        </p:tav>
                                        <p:tav tm="100000">
                                          <p:val>
                                            <p:strVal val="#ppt_x"/>
                                          </p:val>
                                        </p:tav>
                                      </p:tavLst>
                                    </p:anim>
                                    <p:anim calcmode="lin" valueType="num">
                                      <p:cBhvr>
                                        <p:cTn id="14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40" grpId="0" animBg="1"/>
      <p:bldP spid="41" grpId="0"/>
      <p:bldP spid="42" grpId="0"/>
      <p:bldP spid="4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619193" y="2348479"/>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1617207" y="75444"/>
            <a:ext cx="8610600" cy="2677656"/>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3E27E7"/>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3E27E7"/>
                </a:solidFill>
                <a:latin typeface="+mj-ea"/>
                <a:ea typeface="+mj-ea"/>
              </a:rPr>
              <a:t> </a:t>
            </a:r>
            <a:r>
              <a:rPr lang="zh-CN" altLang="en-GB" sz="2800" b="1" dirty="0" smtClean="0">
                <a:solidFill>
                  <a:srgbClr val="3E27E7"/>
                </a:solidFill>
                <a:latin typeface="+mj-ea"/>
                <a:ea typeface="+mj-ea"/>
              </a:rPr>
              <a:t>的</a:t>
            </a:r>
            <a:r>
              <a:rPr lang="zh-CN" altLang="en-US" sz="2800" b="1" dirty="0">
                <a:solidFill>
                  <a:srgbClr val="009900"/>
                </a:solidFill>
                <a:latin typeface="+mj-ea"/>
              </a:rPr>
              <a:t>均匀</a:t>
            </a:r>
            <a:r>
              <a:rPr lang="zh-CN" altLang="en-GB" sz="2800" b="1" dirty="0" smtClean="0">
                <a:solidFill>
                  <a:srgbClr val="3E27E7"/>
                </a:solidFill>
                <a:latin typeface="+mj-ea"/>
                <a:ea typeface="+mj-ea"/>
              </a:rPr>
              <a:t>金属</a:t>
            </a:r>
            <a:r>
              <a:rPr lang="zh-CN" altLang="en-GB" sz="2800" b="1" dirty="0">
                <a:solidFill>
                  <a:srgbClr val="3E27E7"/>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3E27E7"/>
                </a:solidFill>
                <a:latin typeface="+mj-ea"/>
                <a:ea typeface="+mj-ea"/>
              </a:rPr>
              <a:t>的均匀磁场中，圆平面与磁场垂直。另一同种材料、同样粗细的金属直线放在金属环上。</a:t>
            </a:r>
            <a:r>
              <a:rPr lang="zh-CN" altLang="en-GB" sz="2800" b="1" dirty="0">
                <a:solidFill>
                  <a:srgbClr val="3E27E7"/>
                </a:solidFill>
                <a:latin typeface="+mj-ea"/>
                <a:ea typeface="+mn-ea"/>
              </a:rPr>
              <a:t>设金属单位长度的电阻为</a:t>
            </a:r>
            <a:r>
              <a:rPr lang="en-GB" altLang="zh-CN" sz="2800" b="1" dirty="0">
                <a:solidFill>
                  <a:srgbClr val="FF0000"/>
                </a:solidFill>
                <a:latin typeface="+mj-ea"/>
                <a:ea typeface="+mn-ea"/>
              </a:rPr>
              <a:t>r</a:t>
            </a:r>
            <a:r>
              <a:rPr lang="en-GB" altLang="zh-CN" sz="2800" b="1" baseline="-25000" dirty="0">
                <a:solidFill>
                  <a:srgbClr val="FF0000"/>
                </a:solidFill>
                <a:latin typeface="+mj-ea"/>
                <a:ea typeface="+mn-ea"/>
              </a:rPr>
              <a:t>0</a:t>
            </a:r>
            <a:r>
              <a:rPr lang="en-GB" altLang="zh-CN" sz="2800" b="1" dirty="0">
                <a:solidFill>
                  <a:srgbClr val="3E27E7"/>
                </a:solidFill>
                <a:latin typeface="+mj-ea"/>
                <a:ea typeface="+mn-ea"/>
              </a:rPr>
              <a:t>）</a:t>
            </a:r>
            <a:r>
              <a:rPr lang="zh-CN" altLang="en-US" sz="2800" b="1" dirty="0">
                <a:solidFill>
                  <a:srgbClr val="3E27E7"/>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a:t>
            </a:r>
            <a:r>
              <a:rPr lang="zh-CN" altLang="en-US" sz="2800" b="1" dirty="0">
                <a:solidFill>
                  <a:srgbClr val="3E27E7"/>
                </a:solidFill>
                <a:latin typeface="+mj-ea"/>
              </a:rPr>
              <a:t>角度</a:t>
            </a:r>
            <a:r>
              <a:rPr lang="en-US" altLang="zh-CN" sz="2800" b="1" dirty="0">
                <a:solidFill>
                  <a:srgbClr val="FF0000"/>
                </a:solidFill>
                <a:latin typeface="+mj-ea"/>
              </a:rPr>
              <a:t>2</a:t>
            </a:r>
            <a:r>
              <a:rPr lang="el-GR" altLang="zh-CN" sz="2800" b="1" i="1" dirty="0">
                <a:solidFill>
                  <a:srgbClr val="FF0000"/>
                </a:solidFill>
                <a:latin typeface="Times New Roman" panose="02020603050405020304" pitchFamily="18" charset="0"/>
                <a:cs typeface="Times New Roman" panose="02020603050405020304" pitchFamily="18" charset="0"/>
              </a:rPr>
              <a:t>α</a:t>
            </a:r>
            <a:r>
              <a:rPr lang="zh-CN" altLang="en-GB" sz="2800" b="1" dirty="0">
                <a:solidFill>
                  <a:srgbClr val="3E27E7"/>
                </a:solidFill>
                <a:latin typeface="+mj-ea"/>
                <a:ea typeface="+mj-ea"/>
              </a:rPr>
              <a:t>处时，</a:t>
            </a:r>
            <a:r>
              <a:rPr lang="zh-CN" altLang="en-GB" sz="2800" b="1" dirty="0">
                <a:solidFill>
                  <a:srgbClr val="3E27E7"/>
                </a:solidFill>
                <a:latin typeface="+mj-ea"/>
              </a:rPr>
              <a:t>感应电流在环心处产生的磁感应强度</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8" name="矩形 37"/>
          <p:cNvSpPr>
            <a:spLocks noChangeArrowheads="1"/>
          </p:cNvSpPr>
          <p:nvPr/>
        </p:nvSpPr>
        <p:spPr bwMode="auto">
          <a:xfrm>
            <a:off x="7138632" y="3387497"/>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19" name="矩形 18"/>
          <p:cNvSpPr/>
          <p:nvPr/>
        </p:nvSpPr>
        <p:spPr>
          <a:xfrm>
            <a:off x="9081344" y="3393848"/>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0" name="Text Box 33"/>
          <p:cNvSpPr txBox="1">
            <a:spLocks noChangeArrowheads="1"/>
          </p:cNvSpPr>
          <p:nvPr/>
        </p:nvSpPr>
        <p:spPr bwMode="auto">
          <a:xfrm>
            <a:off x="10078040" y="3387498"/>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1" name="Line 89"/>
          <p:cNvSpPr>
            <a:spLocks noChangeShapeType="1"/>
          </p:cNvSpPr>
          <p:nvPr/>
        </p:nvSpPr>
        <p:spPr bwMode="auto">
          <a:xfrm flipH="1">
            <a:off x="9716740" y="2963511"/>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268838393"/>
              </p:ext>
            </p:extLst>
          </p:nvPr>
        </p:nvGraphicFramePr>
        <p:xfrm>
          <a:off x="9796751" y="3830843"/>
          <a:ext cx="765203" cy="765203"/>
        </p:xfrm>
        <a:graphic>
          <a:graphicData uri="http://schemas.openxmlformats.org/presentationml/2006/ole">
            <mc:AlternateContent xmlns:mc="http://schemas.openxmlformats.org/markup-compatibility/2006">
              <mc:Choice xmlns:v="urn:schemas-microsoft-com:vml" Requires="v">
                <p:oleObj spid="_x0000_s303562" name="公式" r:id="rId3" imgW="241200" imgH="241200" progId="Equation.3">
                  <p:embed/>
                </p:oleObj>
              </mc:Choice>
              <mc:Fallback>
                <p:oleObj name="公式" r:id="rId3" imgW="241200" imgH="241200" progId="Equation.3">
                  <p:embed/>
                  <p:pic>
                    <p:nvPicPr>
                      <p:cNvPr id="23" name="对象 22"/>
                      <p:cNvPicPr/>
                      <p:nvPr/>
                    </p:nvPicPr>
                    <p:blipFill>
                      <a:blip r:embed="rId4"/>
                      <a:stretch>
                        <a:fillRect/>
                      </a:stretch>
                    </p:blipFill>
                    <p:spPr>
                      <a:xfrm>
                        <a:off x="9796751" y="3830843"/>
                        <a:ext cx="765203" cy="765203"/>
                      </a:xfrm>
                      <a:prstGeom prst="rect">
                        <a:avLst/>
                      </a:prstGeom>
                    </p:spPr>
                  </p:pic>
                </p:oleObj>
              </mc:Fallback>
            </mc:AlternateContent>
          </a:graphicData>
        </a:graphic>
      </p:graphicFrame>
      <p:sp>
        <p:nvSpPr>
          <p:cNvPr id="23" name="Line 89"/>
          <p:cNvSpPr>
            <a:spLocks noChangeShapeType="1"/>
          </p:cNvSpPr>
          <p:nvPr/>
        </p:nvSpPr>
        <p:spPr bwMode="auto">
          <a:xfrm>
            <a:off x="5787126" y="4917926"/>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89"/>
          <p:cNvSpPr>
            <a:spLocks noChangeShapeType="1"/>
          </p:cNvSpPr>
          <p:nvPr/>
        </p:nvSpPr>
        <p:spPr bwMode="auto">
          <a:xfrm>
            <a:off x="6572940" y="4917926"/>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Rectangle 47"/>
          <p:cNvSpPr>
            <a:spLocks noChangeArrowheads="1"/>
          </p:cNvSpPr>
          <p:nvPr/>
        </p:nvSpPr>
        <p:spPr bwMode="auto">
          <a:xfrm>
            <a:off x="6501502" y="5489425"/>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6" name="Rectangle 47"/>
          <p:cNvSpPr>
            <a:spLocks noChangeArrowheads="1"/>
          </p:cNvSpPr>
          <p:nvPr/>
        </p:nvSpPr>
        <p:spPr bwMode="auto">
          <a:xfrm>
            <a:off x="5644251" y="5417988"/>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7" name="Line 44"/>
          <p:cNvSpPr>
            <a:spLocks noChangeShapeType="1"/>
          </p:cNvSpPr>
          <p:nvPr/>
        </p:nvSpPr>
        <p:spPr bwMode="auto">
          <a:xfrm flipV="1">
            <a:off x="5787125" y="4914751"/>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44"/>
          <p:cNvSpPr>
            <a:spLocks noChangeShapeType="1"/>
          </p:cNvSpPr>
          <p:nvPr/>
        </p:nvSpPr>
        <p:spPr bwMode="auto">
          <a:xfrm flipV="1">
            <a:off x="5787126" y="6470500"/>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22"/>
          <p:cNvSpPr>
            <a:spLocks noChangeShapeType="1"/>
          </p:cNvSpPr>
          <p:nvPr/>
        </p:nvSpPr>
        <p:spPr bwMode="auto">
          <a:xfrm flipH="1" flipV="1">
            <a:off x="7358751" y="5846613"/>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0" name="Line 22"/>
          <p:cNvSpPr>
            <a:spLocks noChangeShapeType="1"/>
          </p:cNvSpPr>
          <p:nvPr/>
        </p:nvSpPr>
        <p:spPr bwMode="auto">
          <a:xfrm flipV="1">
            <a:off x="7369243" y="5402111"/>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1" name="Line 34"/>
          <p:cNvSpPr>
            <a:spLocks noChangeShapeType="1"/>
          </p:cNvSpPr>
          <p:nvPr/>
        </p:nvSpPr>
        <p:spPr bwMode="auto">
          <a:xfrm>
            <a:off x="7215876" y="5632300"/>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35"/>
          <p:cNvSpPr>
            <a:spLocks noChangeShapeType="1"/>
          </p:cNvSpPr>
          <p:nvPr/>
        </p:nvSpPr>
        <p:spPr bwMode="auto">
          <a:xfrm flipV="1">
            <a:off x="7287314" y="584661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38"/>
          <p:cNvGraphicFramePr>
            <a:graphicFrameLocks noChangeAspect="1"/>
          </p:cNvGraphicFramePr>
          <p:nvPr>
            <p:extLst>
              <p:ext uri="{D42A27DB-BD31-4B8C-83A1-F6EECF244321}">
                <p14:modId xmlns:p14="http://schemas.microsoft.com/office/powerpoint/2010/main" val="4145850388"/>
              </p:ext>
            </p:extLst>
          </p:nvPr>
        </p:nvGraphicFramePr>
        <p:xfrm>
          <a:off x="7445458" y="5628987"/>
          <a:ext cx="573088" cy="544513"/>
        </p:xfrm>
        <a:graphic>
          <a:graphicData uri="http://schemas.openxmlformats.org/presentationml/2006/ole">
            <mc:AlternateContent xmlns:mc="http://schemas.openxmlformats.org/markup-compatibility/2006">
              <mc:Choice xmlns:v="urn:schemas-microsoft-com:vml" Requires="v">
                <p:oleObj spid="_x0000_s303563" name="公式" r:id="rId5" imgW="253890" imgH="241195" progId="Equation.3">
                  <p:embed/>
                </p:oleObj>
              </mc:Choice>
              <mc:Fallback>
                <p:oleObj name="公式" r:id="rId5" imgW="253890" imgH="241195" progId="Equation.3">
                  <p:embed/>
                  <p:pic>
                    <p:nvPicPr>
                      <p:cNvPr id="35"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5458" y="5628987"/>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Rectangle 51"/>
          <p:cNvSpPr>
            <a:spLocks noChangeArrowheads="1"/>
          </p:cNvSpPr>
          <p:nvPr/>
        </p:nvSpPr>
        <p:spPr bwMode="auto">
          <a:xfrm>
            <a:off x="7144440" y="5132237"/>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39"/>
          <p:cNvGraphicFramePr>
            <a:graphicFrameLocks noChangeAspect="1"/>
          </p:cNvGraphicFramePr>
          <p:nvPr>
            <p:extLst>
              <p:ext uri="{D42A27DB-BD31-4B8C-83A1-F6EECF244321}">
                <p14:modId xmlns:p14="http://schemas.microsoft.com/office/powerpoint/2010/main" val="420340756"/>
              </p:ext>
            </p:extLst>
          </p:nvPr>
        </p:nvGraphicFramePr>
        <p:xfrm>
          <a:off x="5101327" y="5479900"/>
          <a:ext cx="490537" cy="420687"/>
        </p:xfrm>
        <a:graphic>
          <a:graphicData uri="http://schemas.openxmlformats.org/presentationml/2006/ole">
            <mc:AlternateContent xmlns:mc="http://schemas.openxmlformats.org/markup-compatibility/2006">
              <mc:Choice xmlns:v="urn:schemas-microsoft-com:vml" Requires="v">
                <p:oleObj spid="_x0000_s303564" name="公式" r:id="rId7" imgW="266584" imgH="228501" progId="Equation.3">
                  <p:embed/>
                </p:oleObj>
              </mc:Choice>
              <mc:Fallback>
                <p:oleObj name="公式" r:id="rId7" imgW="266584" imgH="228501" progId="Equation.3">
                  <p:embed/>
                  <p:pic>
                    <p:nvPicPr>
                      <p:cNvPr id="37"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1327" y="5479900"/>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40"/>
          <p:cNvGraphicFramePr>
            <a:graphicFrameLocks noChangeAspect="1"/>
          </p:cNvGraphicFramePr>
          <p:nvPr>
            <p:extLst>
              <p:ext uri="{D42A27DB-BD31-4B8C-83A1-F6EECF244321}">
                <p14:modId xmlns:p14="http://schemas.microsoft.com/office/powerpoint/2010/main" val="1588183604"/>
              </p:ext>
            </p:extLst>
          </p:nvPr>
        </p:nvGraphicFramePr>
        <p:xfrm>
          <a:off x="6001440" y="5775176"/>
          <a:ext cx="484187" cy="460375"/>
        </p:xfrm>
        <a:graphic>
          <a:graphicData uri="http://schemas.openxmlformats.org/presentationml/2006/ole">
            <mc:AlternateContent xmlns:mc="http://schemas.openxmlformats.org/markup-compatibility/2006">
              <mc:Choice xmlns:v="urn:schemas-microsoft-com:vml" Requires="v">
                <p:oleObj spid="_x0000_s303565" name="公式" r:id="rId9" imgW="253890" imgH="241195" progId="Equation.3">
                  <p:embed/>
                </p:oleObj>
              </mc:Choice>
              <mc:Fallback>
                <p:oleObj name="公式" r:id="rId9" imgW="253890" imgH="241195" progId="Equation.3">
                  <p:embed/>
                  <p:pic>
                    <p:nvPicPr>
                      <p:cNvPr id="38"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1440" y="5775176"/>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41"/>
          <p:cNvGraphicFramePr>
            <a:graphicFrameLocks noChangeAspect="1"/>
          </p:cNvGraphicFramePr>
          <p:nvPr>
            <p:extLst>
              <p:ext uri="{D42A27DB-BD31-4B8C-83A1-F6EECF244321}">
                <p14:modId xmlns:p14="http://schemas.microsoft.com/office/powerpoint/2010/main" val="4169221839"/>
              </p:ext>
            </p:extLst>
          </p:nvPr>
        </p:nvGraphicFramePr>
        <p:xfrm>
          <a:off x="7501627" y="4775051"/>
          <a:ext cx="568325" cy="490537"/>
        </p:xfrm>
        <a:graphic>
          <a:graphicData uri="http://schemas.openxmlformats.org/presentationml/2006/ole">
            <mc:AlternateContent xmlns:mc="http://schemas.openxmlformats.org/markup-compatibility/2006">
              <mc:Choice xmlns:v="urn:schemas-microsoft-com:vml" Requires="v">
                <p:oleObj spid="_x0000_s303566" name="公式" r:id="rId11" imgW="279279" imgH="241195" progId="Equation.3">
                  <p:embed/>
                </p:oleObj>
              </mc:Choice>
              <mc:Fallback>
                <p:oleObj name="公式" r:id="rId11" imgW="279279" imgH="241195" progId="Equation.3">
                  <p:embed/>
                  <p:pic>
                    <p:nvPicPr>
                      <p:cNvPr id="39"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1627" y="4775051"/>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Line 22"/>
          <p:cNvSpPr>
            <a:spLocks noChangeShapeType="1"/>
          </p:cNvSpPr>
          <p:nvPr/>
        </p:nvSpPr>
        <p:spPr bwMode="auto">
          <a:xfrm flipV="1">
            <a:off x="7369242" y="4915459"/>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9" name="Text Box 16"/>
          <p:cNvSpPr txBox="1">
            <a:spLocks noChangeArrowheads="1"/>
          </p:cNvSpPr>
          <p:nvPr/>
        </p:nvSpPr>
        <p:spPr bwMode="auto">
          <a:xfrm>
            <a:off x="7012045" y="4440517"/>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0" name="Text Box 17"/>
          <p:cNvSpPr txBox="1">
            <a:spLocks noChangeArrowheads="1"/>
          </p:cNvSpPr>
          <p:nvPr/>
        </p:nvSpPr>
        <p:spPr bwMode="auto">
          <a:xfrm>
            <a:off x="7439714" y="6170185"/>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1" name="Line 89"/>
          <p:cNvSpPr>
            <a:spLocks noChangeShapeType="1"/>
          </p:cNvSpPr>
          <p:nvPr/>
        </p:nvSpPr>
        <p:spPr bwMode="auto">
          <a:xfrm>
            <a:off x="6986674" y="5159982"/>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2" name="Object 38"/>
          <p:cNvGraphicFramePr>
            <a:graphicFrameLocks noChangeAspect="1"/>
          </p:cNvGraphicFramePr>
          <p:nvPr>
            <p:extLst>
              <p:ext uri="{D42A27DB-BD31-4B8C-83A1-F6EECF244321}">
                <p14:modId xmlns:p14="http://schemas.microsoft.com/office/powerpoint/2010/main" val="4077085531"/>
              </p:ext>
            </p:extLst>
          </p:nvPr>
        </p:nvGraphicFramePr>
        <p:xfrm>
          <a:off x="6757753" y="5863723"/>
          <a:ext cx="544512" cy="544512"/>
        </p:xfrm>
        <a:graphic>
          <a:graphicData uri="http://schemas.openxmlformats.org/presentationml/2006/ole">
            <mc:AlternateContent xmlns:mc="http://schemas.openxmlformats.org/markup-compatibility/2006">
              <mc:Choice xmlns:v="urn:schemas-microsoft-com:vml" Requires="v">
                <p:oleObj spid="_x0000_s303567" name="Equation" r:id="rId13" imgW="241200" imgH="241200" progId="Equation.DSMT4">
                  <p:embed/>
                </p:oleObj>
              </mc:Choice>
              <mc:Fallback>
                <p:oleObj name="Equation" r:id="rId13" imgW="241200" imgH="241200" progId="Equation.DSMT4">
                  <p:embed/>
                  <p:pic>
                    <p:nvPicPr>
                      <p:cNvPr id="44" name="Object 38"/>
                      <p:cNvPicPr>
                        <a:picLocks noChangeAspect="1" noChangeArrowheads="1"/>
                      </p:cNvPicPr>
                      <p:nvPr/>
                    </p:nvPicPr>
                    <p:blipFill>
                      <a:blip r:embed="rId14"/>
                      <a:srcRect/>
                      <a:stretch>
                        <a:fillRect/>
                      </a:stretch>
                    </p:blipFill>
                    <p:spPr bwMode="auto">
                      <a:xfrm>
                        <a:off x="6757753" y="5863723"/>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Arc 34"/>
          <p:cNvSpPr>
            <a:spLocks/>
          </p:cNvSpPr>
          <p:nvPr/>
        </p:nvSpPr>
        <p:spPr bwMode="auto">
          <a:xfrm rot="10506833">
            <a:off x="7450949" y="3188632"/>
            <a:ext cx="231570" cy="870089"/>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Arc 34"/>
          <p:cNvSpPr>
            <a:spLocks/>
          </p:cNvSpPr>
          <p:nvPr/>
        </p:nvSpPr>
        <p:spPr bwMode="auto">
          <a:xfrm flipV="1">
            <a:off x="10306650" y="3187583"/>
            <a:ext cx="119609" cy="886653"/>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矩形 44"/>
          <p:cNvSpPr/>
          <p:nvPr/>
        </p:nvSpPr>
        <p:spPr>
          <a:xfrm>
            <a:off x="3610731" y="2171896"/>
            <a:ext cx="4488195" cy="954107"/>
          </a:xfrm>
          <a:prstGeom prst="rect">
            <a:avLst/>
          </a:prstGeom>
        </p:spPr>
        <p:txBody>
          <a:bodyPr wrap="square">
            <a:spAutoFit/>
          </a:bodyPr>
          <a:lstStyle/>
          <a:p>
            <a:r>
              <a:rPr lang="zh-CN" altLang="en-US" sz="2800" b="1" dirty="0">
                <a:solidFill>
                  <a:srgbClr val="009900"/>
                </a:solidFill>
              </a:rPr>
              <a:t>圆弧电流在圆心处产生的磁感应强度</a:t>
            </a:r>
          </a:p>
        </p:txBody>
      </p:sp>
      <p:graphicFrame>
        <p:nvGraphicFramePr>
          <p:cNvPr id="46" name="对象 45"/>
          <p:cNvGraphicFramePr>
            <a:graphicFrameLocks noChangeAspect="1"/>
          </p:cNvGraphicFramePr>
          <p:nvPr>
            <p:extLst>
              <p:ext uri="{D42A27DB-BD31-4B8C-83A1-F6EECF244321}">
                <p14:modId xmlns:p14="http://schemas.microsoft.com/office/powerpoint/2010/main" val="3936843668"/>
              </p:ext>
            </p:extLst>
          </p:nvPr>
        </p:nvGraphicFramePr>
        <p:xfrm>
          <a:off x="5868094" y="2524501"/>
          <a:ext cx="1727200" cy="923925"/>
        </p:xfrm>
        <a:graphic>
          <a:graphicData uri="http://schemas.openxmlformats.org/presentationml/2006/ole">
            <mc:AlternateContent xmlns:mc="http://schemas.openxmlformats.org/markup-compatibility/2006">
              <mc:Choice xmlns:v="urn:schemas-microsoft-com:vml" Requires="v">
                <p:oleObj spid="_x0000_s303568" name="公式" r:id="rId15" imgW="736560" imgH="393480" progId="Equation.3">
                  <p:embed/>
                </p:oleObj>
              </mc:Choice>
              <mc:Fallback>
                <p:oleObj name="公式" r:id="rId15" imgW="736560" imgH="393480" progId="Equation.3">
                  <p:embed/>
                  <p:pic>
                    <p:nvPicPr>
                      <p:cNvPr id="67" name="对象 66"/>
                      <p:cNvPicPr>
                        <a:picLocks noChangeAspect="1" noChangeArrowheads="1"/>
                      </p:cNvPicPr>
                      <p:nvPr/>
                    </p:nvPicPr>
                    <p:blipFill>
                      <a:blip r:embed="rId16"/>
                      <a:srcRect/>
                      <a:stretch>
                        <a:fillRect/>
                      </a:stretch>
                    </p:blipFill>
                    <p:spPr bwMode="auto">
                      <a:xfrm>
                        <a:off x="5868094" y="2524501"/>
                        <a:ext cx="1727200" cy="923925"/>
                      </a:xfrm>
                      <a:prstGeom prst="rect">
                        <a:avLst/>
                      </a:prstGeom>
                      <a:noFill/>
                      <a:ln>
                        <a:noFill/>
                      </a:ln>
                      <a:extLst/>
                    </p:spPr>
                  </p:pic>
                </p:oleObj>
              </mc:Fallback>
            </mc:AlternateContent>
          </a:graphicData>
        </a:graphic>
      </p:graphicFrame>
      <p:sp>
        <p:nvSpPr>
          <p:cNvPr id="53" name="矩形 2"/>
          <p:cNvSpPr>
            <a:spLocks noChangeArrowheads="1"/>
          </p:cNvSpPr>
          <p:nvPr/>
        </p:nvSpPr>
        <p:spPr bwMode="auto">
          <a:xfrm>
            <a:off x="1879057" y="2794916"/>
            <a:ext cx="1761282"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CC3300"/>
                </a:solidFill>
                <a:latin typeface="+mn-lt"/>
                <a:ea typeface="+mn-ea"/>
              </a:rPr>
              <a:t>直线电流</a:t>
            </a:r>
            <a:endParaRPr lang="en-US" altLang="zh-CN" sz="2800" b="1" kern="0" dirty="0">
              <a:solidFill>
                <a:srgbClr val="CC3300"/>
              </a:solidFill>
              <a:latin typeface="+mn-lt"/>
              <a:ea typeface="+mn-ea"/>
            </a:endParaRPr>
          </a:p>
        </p:txBody>
      </p:sp>
      <p:graphicFrame>
        <p:nvGraphicFramePr>
          <p:cNvPr id="54" name="Object 74"/>
          <p:cNvGraphicFramePr>
            <a:graphicFrameLocks/>
          </p:cNvGraphicFramePr>
          <p:nvPr>
            <p:extLst>
              <p:ext uri="{D42A27DB-BD31-4B8C-83A1-F6EECF244321}">
                <p14:modId xmlns:p14="http://schemas.microsoft.com/office/powerpoint/2010/main" val="1112512737"/>
              </p:ext>
            </p:extLst>
          </p:nvPr>
        </p:nvGraphicFramePr>
        <p:xfrm>
          <a:off x="3267060" y="2936865"/>
          <a:ext cx="3245162" cy="816986"/>
        </p:xfrm>
        <a:graphic>
          <a:graphicData uri="http://schemas.openxmlformats.org/presentationml/2006/ole">
            <mc:AlternateContent xmlns:mc="http://schemas.openxmlformats.org/markup-compatibility/2006">
              <mc:Choice xmlns:v="urn:schemas-microsoft-com:vml" Requires="v">
                <p:oleObj spid="_x0000_s303569" name="公式" r:id="rId17" imgW="1548728" imgH="393529" progId="Equation.3">
                  <p:embed/>
                </p:oleObj>
              </mc:Choice>
              <mc:Fallback>
                <p:oleObj name="公式" r:id="rId17" imgW="1548728" imgH="393529" progId="Equation.3">
                  <p:embed/>
                  <p:pic>
                    <p:nvPicPr>
                      <p:cNvPr id="77" name="Object 7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67060" y="2936865"/>
                        <a:ext cx="3245162" cy="816986"/>
                      </a:xfrm>
                      <a:prstGeom prst="rect">
                        <a:avLst/>
                      </a:prstGeom>
                      <a:noFill/>
                      <a:ln>
                        <a:noFill/>
                      </a:ln>
                      <a:effectLst/>
                      <a:extLst/>
                    </p:spPr>
                  </p:pic>
                </p:oleObj>
              </mc:Fallback>
            </mc:AlternateContent>
          </a:graphicData>
        </a:graphic>
      </p:graphicFrame>
      <p:graphicFrame>
        <p:nvGraphicFramePr>
          <p:cNvPr id="55" name="Object 6"/>
          <p:cNvGraphicFramePr>
            <a:graphicFrameLocks noChangeAspect="1"/>
          </p:cNvGraphicFramePr>
          <p:nvPr>
            <p:extLst>
              <p:ext uri="{D42A27DB-BD31-4B8C-83A1-F6EECF244321}">
                <p14:modId xmlns:p14="http://schemas.microsoft.com/office/powerpoint/2010/main" val="1869717637"/>
              </p:ext>
            </p:extLst>
          </p:nvPr>
        </p:nvGraphicFramePr>
        <p:xfrm>
          <a:off x="1749032" y="3481953"/>
          <a:ext cx="3756025" cy="958850"/>
        </p:xfrm>
        <a:graphic>
          <a:graphicData uri="http://schemas.openxmlformats.org/presentationml/2006/ole">
            <mc:AlternateContent xmlns:mc="http://schemas.openxmlformats.org/markup-compatibility/2006">
              <mc:Choice xmlns:v="urn:schemas-microsoft-com:vml" Requires="v">
                <p:oleObj spid="_x0000_s303570" name="Equation" r:id="rId19" imgW="1549080" imgH="419040" progId="Equation.DSMT4">
                  <p:embed/>
                </p:oleObj>
              </mc:Choice>
              <mc:Fallback>
                <p:oleObj name="Equation" r:id="rId19" imgW="1549080" imgH="419040" progId="Equation.DSMT4">
                  <p:embed/>
                  <p:pic>
                    <p:nvPicPr>
                      <p:cNvPr id="78" name="Object 6"/>
                      <p:cNvPicPr>
                        <a:picLocks noChangeAspect="1" noChangeArrowheads="1"/>
                      </p:cNvPicPr>
                      <p:nvPr/>
                    </p:nvPicPr>
                    <p:blipFill>
                      <a:blip r:embed="rId20"/>
                      <a:srcRect/>
                      <a:stretch>
                        <a:fillRect/>
                      </a:stretch>
                    </p:blipFill>
                    <p:spPr bwMode="auto">
                      <a:xfrm>
                        <a:off x="1749032" y="3481953"/>
                        <a:ext cx="3756025" cy="958850"/>
                      </a:xfrm>
                      <a:prstGeom prst="rect">
                        <a:avLst/>
                      </a:prstGeom>
                      <a:noFill/>
                      <a:ln>
                        <a:noFill/>
                      </a:ln>
                      <a:effectLst/>
                      <a:extLst/>
                    </p:spPr>
                  </p:pic>
                </p:oleObj>
              </mc:Fallback>
            </mc:AlternateContent>
          </a:graphicData>
        </a:graphic>
      </p:graphicFrame>
      <p:sp>
        <p:nvSpPr>
          <p:cNvPr id="57" name="Arc 22"/>
          <p:cNvSpPr>
            <a:spLocks/>
          </p:cNvSpPr>
          <p:nvPr/>
        </p:nvSpPr>
        <p:spPr bwMode="auto">
          <a:xfrm rot="19184174" flipV="1">
            <a:off x="8859707" y="3518764"/>
            <a:ext cx="321795" cy="380047"/>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8" name="Text Box 18"/>
          <p:cNvSpPr txBox="1">
            <a:spLocks noChangeArrowheads="1"/>
          </p:cNvSpPr>
          <p:nvPr/>
        </p:nvSpPr>
        <p:spPr bwMode="auto">
          <a:xfrm>
            <a:off x="8215273" y="3056526"/>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2</a:t>
            </a: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α</a:t>
            </a:r>
            <a:endPar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endParaRPr>
          </a:p>
        </p:txBody>
      </p:sp>
      <p:graphicFrame>
        <p:nvGraphicFramePr>
          <p:cNvPr id="66" name="Object 5"/>
          <p:cNvGraphicFramePr>
            <a:graphicFrameLocks noChangeAspect="1"/>
          </p:cNvGraphicFramePr>
          <p:nvPr>
            <p:extLst>
              <p:ext uri="{D42A27DB-BD31-4B8C-83A1-F6EECF244321}">
                <p14:modId xmlns:p14="http://schemas.microsoft.com/office/powerpoint/2010/main" val="1727942390"/>
              </p:ext>
            </p:extLst>
          </p:nvPr>
        </p:nvGraphicFramePr>
        <p:xfrm>
          <a:off x="1713608" y="4359111"/>
          <a:ext cx="2625725" cy="568325"/>
        </p:xfrm>
        <a:graphic>
          <a:graphicData uri="http://schemas.openxmlformats.org/presentationml/2006/ole">
            <mc:AlternateContent xmlns:mc="http://schemas.openxmlformats.org/markup-compatibility/2006">
              <mc:Choice xmlns:v="urn:schemas-microsoft-com:vml" Requires="v">
                <p:oleObj spid="_x0000_s303571" name="Equation" r:id="rId21" imgW="1002960" imgH="241200" progId="Equation.DSMT4">
                  <p:embed/>
                </p:oleObj>
              </mc:Choice>
              <mc:Fallback>
                <p:oleObj name="Equation" r:id="rId21" imgW="1002960" imgH="241200" progId="Equation.DSMT4">
                  <p:embed/>
                  <p:pic>
                    <p:nvPicPr>
                      <p:cNvPr id="62" name="Object 5"/>
                      <p:cNvPicPr>
                        <a:picLocks noChangeAspect="1" noChangeArrowheads="1"/>
                      </p:cNvPicPr>
                      <p:nvPr/>
                    </p:nvPicPr>
                    <p:blipFill>
                      <a:blip r:embed="rId22"/>
                      <a:srcRect/>
                      <a:stretch>
                        <a:fillRect/>
                      </a:stretch>
                    </p:blipFill>
                    <p:spPr bwMode="auto">
                      <a:xfrm>
                        <a:off x="1713608" y="4359111"/>
                        <a:ext cx="2625725" cy="568325"/>
                      </a:xfrm>
                      <a:prstGeom prst="rect">
                        <a:avLst/>
                      </a:prstGeom>
                      <a:noFill/>
                      <a:ln>
                        <a:noFill/>
                      </a:ln>
                      <a:effectLst/>
                      <a:extLst/>
                    </p:spPr>
                  </p:pic>
                </p:oleObj>
              </mc:Fallback>
            </mc:AlternateContent>
          </a:graphicData>
        </a:graphic>
      </p:graphicFrame>
      <p:graphicFrame>
        <p:nvGraphicFramePr>
          <p:cNvPr id="67" name="Object 5"/>
          <p:cNvGraphicFramePr>
            <a:graphicFrameLocks noChangeAspect="1"/>
          </p:cNvGraphicFramePr>
          <p:nvPr>
            <p:extLst>
              <p:ext uri="{D42A27DB-BD31-4B8C-83A1-F6EECF244321}">
                <p14:modId xmlns:p14="http://schemas.microsoft.com/office/powerpoint/2010/main" val="266887828"/>
              </p:ext>
            </p:extLst>
          </p:nvPr>
        </p:nvGraphicFramePr>
        <p:xfrm>
          <a:off x="4645174" y="4281051"/>
          <a:ext cx="2525712" cy="568325"/>
        </p:xfrm>
        <a:graphic>
          <a:graphicData uri="http://schemas.openxmlformats.org/presentationml/2006/ole">
            <mc:AlternateContent xmlns:mc="http://schemas.openxmlformats.org/markup-compatibility/2006">
              <mc:Choice xmlns:v="urn:schemas-microsoft-com:vml" Requires="v">
                <p:oleObj spid="_x0000_s303572" name="Equation" r:id="rId23" imgW="965160" imgH="241200" progId="Equation.DSMT4">
                  <p:embed/>
                </p:oleObj>
              </mc:Choice>
              <mc:Fallback>
                <p:oleObj name="Equation" r:id="rId23" imgW="965160" imgH="241200" progId="Equation.DSMT4">
                  <p:embed/>
                  <p:pic>
                    <p:nvPicPr>
                      <p:cNvPr id="62" name="Object 5"/>
                      <p:cNvPicPr>
                        <a:picLocks noChangeAspect="1" noChangeArrowheads="1"/>
                      </p:cNvPicPr>
                      <p:nvPr/>
                    </p:nvPicPr>
                    <p:blipFill>
                      <a:blip r:embed="rId24"/>
                      <a:srcRect/>
                      <a:stretch>
                        <a:fillRect/>
                      </a:stretch>
                    </p:blipFill>
                    <p:spPr bwMode="auto">
                      <a:xfrm>
                        <a:off x="4645174" y="4281051"/>
                        <a:ext cx="2525712" cy="568325"/>
                      </a:xfrm>
                      <a:prstGeom prst="rect">
                        <a:avLst/>
                      </a:prstGeom>
                      <a:noFill/>
                      <a:ln>
                        <a:noFill/>
                      </a:ln>
                      <a:effectLst/>
                      <a:extLst/>
                    </p:spPr>
                  </p:pic>
                </p:oleObj>
              </mc:Fallback>
            </mc:AlternateContent>
          </a:graphicData>
        </a:graphic>
      </p:graphicFrame>
      <p:graphicFrame>
        <p:nvGraphicFramePr>
          <p:cNvPr id="68" name="对象 67"/>
          <p:cNvGraphicFramePr>
            <a:graphicFrameLocks noChangeAspect="1"/>
          </p:cNvGraphicFramePr>
          <p:nvPr>
            <p:extLst>
              <p:ext uri="{D42A27DB-BD31-4B8C-83A1-F6EECF244321}">
                <p14:modId xmlns:p14="http://schemas.microsoft.com/office/powerpoint/2010/main" val="3268209025"/>
              </p:ext>
            </p:extLst>
          </p:nvPr>
        </p:nvGraphicFramePr>
        <p:xfrm>
          <a:off x="2241551" y="4702175"/>
          <a:ext cx="2441575" cy="984250"/>
        </p:xfrm>
        <a:graphic>
          <a:graphicData uri="http://schemas.openxmlformats.org/presentationml/2006/ole">
            <mc:AlternateContent xmlns:mc="http://schemas.openxmlformats.org/markup-compatibility/2006">
              <mc:Choice xmlns:v="urn:schemas-microsoft-com:vml" Requires="v">
                <p:oleObj spid="_x0000_s303573" name="Equation" r:id="rId25" imgW="1041120" imgH="419040" progId="Equation.DSMT4">
                  <p:embed/>
                </p:oleObj>
              </mc:Choice>
              <mc:Fallback>
                <p:oleObj name="Equation" r:id="rId25" imgW="1041120" imgH="419040" progId="Equation.DSMT4">
                  <p:embed/>
                  <p:pic>
                    <p:nvPicPr>
                      <p:cNvPr id="63" name="对象 62"/>
                      <p:cNvPicPr>
                        <a:picLocks noChangeAspect="1" noChangeArrowheads="1"/>
                      </p:cNvPicPr>
                      <p:nvPr/>
                    </p:nvPicPr>
                    <p:blipFill>
                      <a:blip r:embed="rId26"/>
                      <a:srcRect/>
                      <a:stretch>
                        <a:fillRect/>
                      </a:stretch>
                    </p:blipFill>
                    <p:spPr bwMode="auto">
                      <a:xfrm>
                        <a:off x="2241551" y="4702175"/>
                        <a:ext cx="2441575" cy="984250"/>
                      </a:xfrm>
                      <a:prstGeom prst="rect">
                        <a:avLst/>
                      </a:prstGeom>
                      <a:noFill/>
                      <a:ln>
                        <a:noFill/>
                      </a:ln>
                      <a:extLst/>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4141862875"/>
              </p:ext>
            </p:extLst>
          </p:nvPr>
        </p:nvGraphicFramePr>
        <p:xfrm>
          <a:off x="1611314" y="5708651"/>
          <a:ext cx="3781425" cy="923925"/>
        </p:xfrm>
        <a:graphic>
          <a:graphicData uri="http://schemas.openxmlformats.org/presentationml/2006/ole">
            <mc:AlternateContent xmlns:mc="http://schemas.openxmlformats.org/markup-compatibility/2006">
              <mc:Choice xmlns:v="urn:schemas-microsoft-com:vml" Requires="v">
                <p:oleObj spid="_x0000_s303574" name="Equation" r:id="rId27" imgW="1612800" imgH="393480" progId="Equation.DSMT4">
                  <p:embed/>
                </p:oleObj>
              </mc:Choice>
              <mc:Fallback>
                <p:oleObj name="Equation" r:id="rId27" imgW="1612800" imgH="393480" progId="Equation.DSMT4">
                  <p:embed/>
                  <p:pic>
                    <p:nvPicPr>
                      <p:cNvPr id="64" name="对象 63"/>
                      <p:cNvPicPr>
                        <a:picLocks noChangeAspect="1" noChangeArrowheads="1"/>
                      </p:cNvPicPr>
                      <p:nvPr/>
                    </p:nvPicPr>
                    <p:blipFill>
                      <a:blip r:embed="rId28"/>
                      <a:srcRect/>
                      <a:stretch>
                        <a:fillRect/>
                      </a:stretch>
                    </p:blipFill>
                    <p:spPr bwMode="auto">
                      <a:xfrm>
                        <a:off x="1611314" y="5708651"/>
                        <a:ext cx="3781425" cy="923925"/>
                      </a:xfrm>
                      <a:prstGeom prst="rect">
                        <a:avLst/>
                      </a:prstGeom>
                      <a:noFill/>
                      <a:ln>
                        <a:noFill/>
                      </a:ln>
                      <a:extLst/>
                    </p:spPr>
                  </p:pic>
                </p:oleObj>
              </mc:Fallback>
            </mc:AlternateContent>
          </a:graphicData>
        </a:graphic>
      </p:graphicFrame>
      <p:graphicFrame>
        <p:nvGraphicFramePr>
          <p:cNvPr id="70" name="Object 6"/>
          <p:cNvGraphicFramePr>
            <a:graphicFrameLocks noChangeAspect="1"/>
          </p:cNvGraphicFramePr>
          <p:nvPr>
            <p:extLst>
              <p:ext uri="{D42A27DB-BD31-4B8C-83A1-F6EECF244321}">
                <p14:modId xmlns:p14="http://schemas.microsoft.com/office/powerpoint/2010/main" val="656531126"/>
              </p:ext>
            </p:extLst>
          </p:nvPr>
        </p:nvGraphicFramePr>
        <p:xfrm>
          <a:off x="8208670" y="5086555"/>
          <a:ext cx="2247900" cy="1511300"/>
        </p:xfrm>
        <a:graphic>
          <a:graphicData uri="http://schemas.openxmlformats.org/presentationml/2006/ole">
            <mc:AlternateContent xmlns:mc="http://schemas.openxmlformats.org/markup-compatibility/2006">
              <mc:Choice xmlns:v="urn:schemas-microsoft-com:vml" Requires="v">
                <p:oleObj spid="_x0000_s303575" name="Equation" r:id="rId29" imgW="927000" imgH="660240" progId="Equation.DSMT4">
                  <p:embed/>
                </p:oleObj>
              </mc:Choice>
              <mc:Fallback>
                <p:oleObj name="Equation" r:id="rId29" imgW="927000" imgH="660240" progId="Equation.DSMT4">
                  <p:embed/>
                  <p:pic>
                    <p:nvPicPr>
                      <p:cNvPr id="65" name="Object 6"/>
                      <p:cNvPicPr>
                        <a:picLocks noChangeAspect="1" noChangeArrowheads="1"/>
                      </p:cNvPicPr>
                      <p:nvPr/>
                    </p:nvPicPr>
                    <p:blipFill>
                      <a:blip r:embed="rId30"/>
                      <a:srcRect/>
                      <a:stretch>
                        <a:fillRect/>
                      </a:stretch>
                    </p:blipFill>
                    <p:spPr bwMode="auto">
                      <a:xfrm>
                        <a:off x="8208670" y="5086555"/>
                        <a:ext cx="2247900" cy="1511300"/>
                      </a:xfrm>
                      <a:prstGeom prst="rect">
                        <a:avLst/>
                      </a:prstGeom>
                      <a:noFill/>
                      <a:ln>
                        <a:noFill/>
                      </a:ln>
                      <a:effectLst/>
                      <a:extLst/>
                    </p:spPr>
                  </p:pic>
                </p:oleObj>
              </mc:Fallback>
            </mc:AlternateContent>
          </a:graphicData>
        </a:graphic>
      </p:graphicFrame>
      <p:grpSp>
        <p:nvGrpSpPr>
          <p:cNvPr id="61" name="Group 33"/>
          <p:cNvGrpSpPr>
            <a:grpSpLocks/>
          </p:cNvGrpSpPr>
          <p:nvPr/>
        </p:nvGrpSpPr>
        <p:grpSpPr bwMode="auto">
          <a:xfrm>
            <a:off x="7697798" y="3243609"/>
            <a:ext cx="763587" cy="587375"/>
            <a:chOff x="4336" y="809"/>
            <a:chExt cx="481" cy="370"/>
          </a:xfrm>
        </p:grpSpPr>
        <p:sp>
          <p:nvSpPr>
            <p:cNvPr id="62"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63"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03576" name="公式" r:id="rId31" imgW="152268" imgH="203024" progId="Equation.3">
                    <p:embed/>
                  </p:oleObj>
                </mc:Choice>
                <mc:Fallback>
                  <p:oleObj name="公式" r:id="rId31" imgW="152268" imgH="203024" progId="Equation.3">
                    <p:embed/>
                    <p:pic>
                      <p:nvPicPr>
                        <p:cNvPr id="57" name="Object 3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2979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additive="base">
                                        <p:cTn id="46" dur="500" fill="hold"/>
                                        <p:tgtEl>
                                          <p:spTgt spid="37"/>
                                        </p:tgtEl>
                                        <p:attrNameLst>
                                          <p:attrName>ppt_x</p:attrName>
                                        </p:attrNameLst>
                                      </p:cBhvr>
                                      <p:tavLst>
                                        <p:tav tm="0">
                                          <p:val>
                                            <p:strVal val="#ppt_x"/>
                                          </p:val>
                                        </p:tav>
                                        <p:tav tm="100000">
                                          <p:val>
                                            <p:strVal val="#ppt_x"/>
                                          </p:val>
                                        </p:tav>
                                      </p:tavLst>
                                    </p:anim>
                                    <p:anim calcmode="lin" valueType="num">
                                      <p:cBhvr additive="base">
                                        <p:cTn id="47" dur="500" fill="hold"/>
                                        <p:tgtEl>
                                          <p:spTgt spid="37"/>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fill="hold"/>
                                        <p:tgtEl>
                                          <p:spTgt spid="38"/>
                                        </p:tgtEl>
                                        <p:attrNameLst>
                                          <p:attrName>ppt_x</p:attrName>
                                        </p:attrNameLst>
                                      </p:cBhvr>
                                      <p:tavLst>
                                        <p:tav tm="0">
                                          <p:val>
                                            <p:strVal val="#ppt_x"/>
                                          </p:val>
                                        </p:tav>
                                        <p:tav tm="100000">
                                          <p:val>
                                            <p:strVal val="#ppt_x"/>
                                          </p:val>
                                        </p:tav>
                                      </p:tavLst>
                                    </p:anim>
                                    <p:anim calcmode="lin" valueType="num">
                                      <p:cBhvr additive="base">
                                        <p:cTn id="5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fill="hold"/>
                                        <p:tgtEl>
                                          <p:spTgt spid="25"/>
                                        </p:tgtEl>
                                        <p:attrNameLst>
                                          <p:attrName>ppt_x</p:attrName>
                                        </p:attrNameLst>
                                      </p:cBhvr>
                                      <p:tavLst>
                                        <p:tav tm="0">
                                          <p:val>
                                            <p:strVal val="#ppt_x"/>
                                          </p:val>
                                        </p:tav>
                                        <p:tav tm="100000">
                                          <p:val>
                                            <p:strVal val="#ppt_x"/>
                                          </p:val>
                                        </p:tav>
                                      </p:tavLst>
                                    </p:anim>
                                    <p:anim calcmode="lin" valueType="num">
                                      <p:cBhvr additive="base">
                                        <p:cTn id="73" dur="500" fill="hold"/>
                                        <p:tgtEl>
                                          <p:spTgt spid="25"/>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additive="base">
                                        <p:cTn id="76" dur="500" fill="hold"/>
                                        <p:tgtEl>
                                          <p:spTgt spid="36"/>
                                        </p:tgtEl>
                                        <p:attrNameLst>
                                          <p:attrName>ppt_x</p:attrName>
                                        </p:attrNameLst>
                                      </p:cBhvr>
                                      <p:tavLst>
                                        <p:tav tm="0">
                                          <p:val>
                                            <p:strVal val="#ppt_x"/>
                                          </p:val>
                                        </p:tav>
                                        <p:tav tm="100000">
                                          <p:val>
                                            <p:strVal val="#ppt_x"/>
                                          </p:val>
                                        </p:tav>
                                      </p:tavLst>
                                    </p:anim>
                                    <p:anim calcmode="lin" valueType="num">
                                      <p:cBhvr additive="base">
                                        <p:cTn id="7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ppt_x"/>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500" fill="hold"/>
                                        <p:tgtEl>
                                          <p:spTgt spid="35"/>
                                        </p:tgtEl>
                                        <p:attrNameLst>
                                          <p:attrName>ppt_x</p:attrName>
                                        </p:attrNameLst>
                                      </p:cBhvr>
                                      <p:tavLst>
                                        <p:tav tm="0">
                                          <p:val>
                                            <p:strVal val="#ppt_x"/>
                                          </p:val>
                                        </p:tav>
                                        <p:tav tm="100000">
                                          <p:val>
                                            <p:strVal val="#ppt_x"/>
                                          </p:val>
                                        </p:tav>
                                      </p:tavLst>
                                    </p:anim>
                                    <p:anim calcmode="lin" valueType="num">
                                      <p:cBhvr additive="base">
                                        <p:cTn id="9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1000"/>
                                        <p:tgtEl>
                                          <p:spTgt spid="39"/>
                                        </p:tgtEl>
                                      </p:cBhvr>
                                    </p:animEffect>
                                    <p:anim calcmode="lin" valueType="num">
                                      <p:cBhvr>
                                        <p:cTn id="97" dur="1000" fill="hold"/>
                                        <p:tgtEl>
                                          <p:spTgt spid="39"/>
                                        </p:tgtEl>
                                        <p:attrNameLst>
                                          <p:attrName>ppt_x</p:attrName>
                                        </p:attrNameLst>
                                      </p:cBhvr>
                                      <p:tavLst>
                                        <p:tav tm="0">
                                          <p:val>
                                            <p:strVal val="#ppt_x"/>
                                          </p:val>
                                        </p:tav>
                                        <p:tav tm="100000">
                                          <p:val>
                                            <p:strVal val="#ppt_x"/>
                                          </p:val>
                                        </p:tav>
                                      </p:tavLst>
                                    </p:anim>
                                    <p:anim calcmode="lin" valueType="num">
                                      <p:cBhvr>
                                        <p:cTn id="9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1000"/>
                                        <p:tgtEl>
                                          <p:spTgt spid="40"/>
                                        </p:tgtEl>
                                      </p:cBhvr>
                                    </p:animEffect>
                                    <p:anim calcmode="lin" valueType="num">
                                      <p:cBhvr>
                                        <p:cTn id="104" dur="1000" fill="hold"/>
                                        <p:tgtEl>
                                          <p:spTgt spid="40"/>
                                        </p:tgtEl>
                                        <p:attrNameLst>
                                          <p:attrName>ppt_x</p:attrName>
                                        </p:attrNameLst>
                                      </p:cBhvr>
                                      <p:tavLst>
                                        <p:tav tm="0">
                                          <p:val>
                                            <p:strVal val="#ppt_x"/>
                                          </p:val>
                                        </p:tav>
                                        <p:tav tm="100000">
                                          <p:val>
                                            <p:strVal val="#ppt_x"/>
                                          </p:val>
                                        </p:tav>
                                      </p:tavLst>
                                    </p:anim>
                                    <p:anim calcmode="lin" valueType="num">
                                      <p:cBhvr>
                                        <p:cTn id="10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cBhvr additive="base">
                                        <p:cTn id="110" dur="500" fill="hold"/>
                                        <p:tgtEl>
                                          <p:spTgt spid="41"/>
                                        </p:tgtEl>
                                        <p:attrNameLst>
                                          <p:attrName>ppt_x</p:attrName>
                                        </p:attrNameLst>
                                      </p:cBhvr>
                                      <p:tavLst>
                                        <p:tav tm="0">
                                          <p:val>
                                            <p:strVal val="#ppt_x"/>
                                          </p:val>
                                        </p:tav>
                                        <p:tav tm="100000">
                                          <p:val>
                                            <p:strVal val="#ppt_x"/>
                                          </p:val>
                                        </p:tav>
                                      </p:tavLst>
                                    </p:anim>
                                    <p:anim calcmode="lin" valueType="num">
                                      <p:cBhvr additive="base">
                                        <p:cTn id="111" dur="500" fill="hold"/>
                                        <p:tgtEl>
                                          <p:spTgt spid="41"/>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42"/>
                                        </p:tgtEl>
                                        <p:attrNameLst>
                                          <p:attrName>style.visibility</p:attrName>
                                        </p:attrNameLst>
                                      </p:cBhvr>
                                      <p:to>
                                        <p:strVal val="visible"/>
                                      </p:to>
                                    </p:set>
                                    <p:anim calcmode="lin" valueType="num">
                                      <p:cBhvr additive="base">
                                        <p:cTn id="114" dur="500" fill="hold"/>
                                        <p:tgtEl>
                                          <p:spTgt spid="42"/>
                                        </p:tgtEl>
                                        <p:attrNameLst>
                                          <p:attrName>ppt_x</p:attrName>
                                        </p:attrNameLst>
                                      </p:cBhvr>
                                      <p:tavLst>
                                        <p:tav tm="0">
                                          <p:val>
                                            <p:strVal val="#ppt_x"/>
                                          </p:val>
                                        </p:tav>
                                        <p:tav tm="100000">
                                          <p:val>
                                            <p:strVal val="#ppt_x"/>
                                          </p:val>
                                        </p:tav>
                                      </p:tavLst>
                                    </p:anim>
                                    <p:anim calcmode="lin" valueType="num">
                                      <p:cBhvr additive="base">
                                        <p:cTn id="11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43"/>
                                        </p:tgtEl>
                                        <p:attrNameLst>
                                          <p:attrName>style.visibility</p:attrName>
                                        </p:attrNameLst>
                                      </p:cBhvr>
                                      <p:to>
                                        <p:strVal val="visible"/>
                                      </p:to>
                                    </p:set>
                                    <p:anim calcmode="lin" valueType="num">
                                      <p:cBhvr additive="base">
                                        <p:cTn id="120" dur="500" fill="hold"/>
                                        <p:tgtEl>
                                          <p:spTgt spid="43"/>
                                        </p:tgtEl>
                                        <p:attrNameLst>
                                          <p:attrName>ppt_x</p:attrName>
                                        </p:attrNameLst>
                                      </p:cBhvr>
                                      <p:tavLst>
                                        <p:tav tm="0">
                                          <p:val>
                                            <p:strVal val="#ppt_x"/>
                                          </p:val>
                                        </p:tav>
                                        <p:tav tm="100000">
                                          <p:val>
                                            <p:strVal val="#ppt_x"/>
                                          </p:val>
                                        </p:tav>
                                      </p:tavLst>
                                    </p:anim>
                                    <p:anim calcmode="lin" valueType="num">
                                      <p:cBhvr additive="base">
                                        <p:cTn id="12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44"/>
                                        </p:tgtEl>
                                        <p:attrNameLst>
                                          <p:attrName>style.visibility</p:attrName>
                                        </p:attrNameLst>
                                      </p:cBhvr>
                                      <p:to>
                                        <p:strVal val="visible"/>
                                      </p:to>
                                    </p:set>
                                    <p:anim calcmode="lin" valueType="num">
                                      <p:cBhvr additive="base">
                                        <p:cTn id="126" dur="500" fill="hold"/>
                                        <p:tgtEl>
                                          <p:spTgt spid="44"/>
                                        </p:tgtEl>
                                        <p:attrNameLst>
                                          <p:attrName>ppt_x</p:attrName>
                                        </p:attrNameLst>
                                      </p:cBhvr>
                                      <p:tavLst>
                                        <p:tav tm="0">
                                          <p:val>
                                            <p:strVal val="#ppt_x"/>
                                          </p:val>
                                        </p:tav>
                                        <p:tav tm="100000">
                                          <p:val>
                                            <p:strVal val="#ppt_x"/>
                                          </p:val>
                                        </p:tav>
                                      </p:tavLst>
                                    </p:anim>
                                    <p:anim calcmode="lin" valueType="num">
                                      <p:cBhvr additive="base">
                                        <p:cTn id="12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2000"/>
                                        <p:tgtEl>
                                          <p:spTgt spid="45"/>
                                        </p:tgtEl>
                                      </p:cBhvr>
                                    </p:animEffect>
                                    <p:anim calcmode="lin" valueType="num">
                                      <p:cBhvr>
                                        <p:cTn id="133" dur="2000" fill="hold"/>
                                        <p:tgtEl>
                                          <p:spTgt spid="45"/>
                                        </p:tgtEl>
                                        <p:attrNameLst>
                                          <p:attrName>ppt_w</p:attrName>
                                        </p:attrNameLst>
                                      </p:cBhvr>
                                      <p:tavLst>
                                        <p:tav tm="0" fmla="#ppt_w*sin(2.5*pi*$)">
                                          <p:val>
                                            <p:fltVal val="0"/>
                                          </p:val>
                                        </p:tav>
                                        <p:tav tm="100000">
                                          <p:val>
                                            <p:fltVal val="1"/>
                                          </p:val>
                                        </p:tav>
                                      </p:tavLst>
                                    </p:anim>
                                    <p:anim calcmode="lin" valueType="num">
                                      <p:cBhvr>
                                        <p:cTn id="134"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46"/>
                                        </p:tgtEl>
                                        <p:attrNameLst>
                                          <p:attrName>style.visibility</p:attrName>
                                        </p:attrNameLst>
                                      </p:cBhvr>
                                      <p:to>
                                        <p:strVal val="visible"/>
                                      </p:to>
                                    </p:set>
                                    <p:anim calcmode="lin" valueType="num">
                                      <p:cBhvr additive="base">
                                        <p:cTn id="139" dur="500" fill="hold"/>
                                        <p:tgtEl>
                                          <p:spTgt spid="46"/>
                                        </p:tgtEl>
                                        <p:attrNameLst>
                                          <p:attrName>ppt_x</p:attrName>
                                        </p:attrNameLst>
                                      </p:cBhvr>
                                      <p:tavLst>
                                        <p:tav tm="0">
                                          <p:val>
                                            <p:strVal val="#ppt_x"/>
                                          </p:val>
                                        </p:tav>
                                        <p:tav tm="100000">
                                          <p:val>
                                            <p:strVal val="#ppt_x"/>
                                          </p:val>
                                        </p:tav>
                                      </p:tavLst>
                                    </p:anim>
                                    <p:anim calcmode="lin" valueType="num">
                                      <p:cBhvr additive="base">
                                        <p:cTn id="14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5" presetClass="entr" presetSubtype="0" fill="hold" grpId="0" nodeType="click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fade">
                                      <p:cBhvr>
                                        <p:cTn id="145" dur="2000"/>
                                        <p:tgtEl>
                                          <p:spTgt spid="53"/>
                                        </p:tgtEl>
                                      </p:cBhvr>
                                    </p:animEffect>
                                    <p:anim calcmode="lin" valueType="num">
                                      <p:cBhvr>
                                        <p:cTn id="146" dur="2000" fill="hold"/>
                                        <p:tgtEl>
                                          <p:spTgt spid="53"/>
                                        </p:tgtEl>
                                        <p:attrNameLst>
                                          <p:attrName>ppt_w</p:attrName>
                                        </p:attrNameLst>
                                      </p:cBhvr>
                                      <p:tavLst>
                                        <p:tav tm="0" fmla="#ppt_w*sin(2.5*pi*$)">
                                          <p:val>
                                            <p:fltVal val="0"/>
                                          </p:val>
                                        </p:tav>
                                        <p:tav tm="100000">
                                          <p:val>
                                            <p:fltVal val="1"/>
                                          </p:val>
                                        </p:tav>
                                      </p:tavLst>
                                    </p:anim>
                                    <p:anim calcmode="lin" valueType="num">
                                      <p:cBhvr>
                                        <p:cTn id="147" dur="20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54"/>
                                        </p:tgtEl>
                                        <p:attrNameLst>
                                          <p:attrName>style.visibility</p:attrName>
                                        </p:attrNameLst>
                                      </p:cBhvr>
                                      <p:to>
                                        <p:strVal val="visible"/>
                                      </p:to>
                                    </p:set>
                                    <p:anim calcmode="lin" valueType="num">
                                      <p:cBhvr additive="base">
                                        <p:cTn id="152" dur="500" fill="hold"/>
                                        <p:tgtEl>
                                          <p:spTgt spid="54"/>
                                        </p:tgtEl>
                                        <p:attrNameLst>
                                          <p:attrName>ppt_x</p:attrName>
                                        </p:attrNameLst>
                                      </p:cBhvr>
                                      <p:tavLst>
                                        <p:tav tm="0">
                                          <p:val>
                                            <p:strVal val="#ppt_x"/>
                                          </p:val>
                                        </p:tav>
                                        <p:tav tm="100000">
                                          <p:val>
                                            <p:strVal val="#ppt_x"/>
                                          </p:val>
                                        </p:tav>
                                      </p:tavLst>
                                    </p:anim>
                                    <p:anim calcmode="lin" valueType="num">
                                      <p:cBhvr additive="base">
                                        <p:cTn id="15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55"/>
                                        </p:tgtEl>
                                        <p:attrNameLst>
                                          <p:attrName>style.visibility</p:attrName>
                                        </p:attrNameLst>
                                      </p:cBhvr>
                                      <p:to>
                                        <p:strVal val="visible"/>
                                      </p:to>
                                    </p:set>
                                    <p:animEffect transition="in" filter="wipe(down)">
                                      <p:cBhvr>
                                        <p:cTn id="158" dur="500"/>
                                        <p:tgtEl>
                                          <p:spTgt spid="55"/>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66"/>
                                        </p:tgtEl>
                                        <p:attrNameLst>
                                          <p:attrName>style.visibility</p:attrName>
                                        </p:attrNameLst>
                                      </p:cBhvr>
                                      <p:to>
                                        <p:strVal val="visible"/>
                                      </p:to>
                                    </p:set>
                                    <p:anim calcmode="lin" valueType="num">
                                      <p:cBhvr additive="base">
                                        <p:cTn id="163" dur="500" fill="hold"/>
                                        <p:tgtEl>
                                          <p:spTgt spid="66"/>
                                        </p:tgtEl>
                                        <p:attrNameLst>
                                          <p:attrName>ppt_x</p:attrName>
                                        </p:attrNameLst>
                                      </p:cBhvr>
                                      <p:tavLst>
                                        <p:tav tm="0">
                                          <p:val>
                                            <p:strVal val="#ppt_x"/>
                                          </p:val>
                                        </p:tav>
                                        <p:tav tm="100000">
                                          <p:val>
                                            <p:strVal val="#ppt_x"/>
                                          </p:val>
                                        </p:tav>
                                      </p:tavLst>
                                    </p:anim>
                                    <p:anim calcmode="lin" valueType="num">
                                      <p:cBhvr additive="base">
                                        <p:cTn id="16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67"/>
                                        </p:tgtEl>
                                        <p:attrNameLst>
                                          <p:attrName>style.visibility</p:attrName>
                                        </p:attrNameLst>
                                      </p:cBhvr>
                                      <p:to>
                                        <p:strVal val="visible"/>
                                      </p:to>
                                    </p:set>
                                    <p:anim calcmode="lin" valueType="num">
                                      <p:cBhvr additive="base">
                                        <p:cTn id="169" dur="500" fill="hold"/>
                                        <p:tgtEl>
                                          <p:spTgt spid="67"/>
                                        </p:tgtEl>
                                        <p:attrNameLst>
                                          <p:attrName>ppt_x</p:attrName>
                                        </p:attrNameLst>
                                      </p:cBhvr>
                                      <p:tavLst>
                                        <p:tav tm="0">
                                          <p:val>
                                            <p:strVal val="#ppt_x"/>
                                          </p:val>
                                        </p:tav>
                                        <p:tav tm="100000">
                                          <p:val>
                                            <p:strVal val="#ppt_x"/>
                                          </p:val>
                                        </p:tav>
                                      </p:tavLst>
                                    </p:anim>
                                    <p:anim calcmode="lin" valueType="num">
                                      <p:cBhvr additive="base">
                                        <p:cTn id="17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nodeType="clickEffect">
                                  <p:stCondLst>
                                    <p:cond delay="0"/>
                                  </p:stCondLst>
                                  <p:childTnLst>
                                    <p:set>
                                      <p:cBhvr>
                                        <p:cTn id="174" dur="1" fill="hold">
                                          <p:stCondLst>
                                            <p:cond delay="0"/>
                                          </p:stCondLst>
                                        </p:cTn>
                                        <p:tgtEl>
                                          <p:spTgt spid="68"/>
                                        </p:tgtEl>
                                        <p:attrNameLst>
                                          <p:attrName>style.visibility</p:attrName>
                                        </p:attrNameLst>
                                      </p:cBhvr>
                                      <p:to>
                                        <p:strVal val="visible"/>
                                      </p:to>
                                    </p:set>
                                    <p:anim calcmode="lin" valueType="num">
                                      <p:cBhvr additive="base">
                                        <p:cTn id="175" dur="500" fill="hold"/>
                                        <p:tgtEl>
                                          <p:spTgt spid="68"/>
                                        </p:tgtEl>
                                        <p:attrNameLst>
                                          <p:attrName>ppt_x</p:attrName>
                                        </p:attrNameLst>
                                      </p:cBhvr>
                                      <p:tavLst>
                                        <p:tav tm="0">
                                          <p:val>
                                            <p:strVal val="#ppt_x"/>
                                          </p:val>
                                        </p:tav>
                                        <p:tav tm="100000">
                                          <p:val>
                                            <p:strVal val="#ppt_x"/>
                                          </p:val>
                                        </p:tav>
                                      </p:tavLst>
                                    </p:anim>
                                    <p:anim calcmode="lin" valueType="num">
                                      <p:cBhvr additive="base">
                                        <p:cTn id="17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69"/>
                                        </p:tgtEl>
                                        <p:attrNameLst>
                                          <p:attrName>style.visibility</p:attrName>
                                        </p:attrNameLst>
                                      </p:cBhvr>
                                      <p:to>
                                        <p:strVal val="visible"/>
                                      </p:to>
                                    </p:set>
                                    <p:anim calcmode="lin" valueType="num">
                                      <p:cBhvr additive="base">
                                        <p:cTn id="181" dur="500" fill="hold"/>
                                        <p:tgtEl>
                                          <p:spTgt spid="69"/>
                                        </p:tgtEl>
                                        <p:attrNameLst>
                                          <p:attrName>ppt_x</p:attrName>
                                        </p:attrNameLst>
                                      </p:cBhvr>
                                      <p:tavLst>
                                        <p:tav tm="0">
                                          <p:val>
                                            <p:strVal val="#ppt_x"/>
                                          </p:val>
                                        </p:tav>
                                        <p:tav tm="100000">
                                          <p:val>
                                            <p:strVal val="#ppt_x"/>
                                          </p:val>
                                        </p:tav>
                                      </p:tavLst>
                                    </p:anim>
                                    <p:anim calcmode="lin" valueType="num">
                                      <p:cBhvr additive="base">
                                        <p:cTn id="182"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nodeType="clickEffect">
                                  <p:stCondLst>
                                    <p:cond delay="0"/>
                                  </p:stCondLst>
                                  <p:childTnLst>
                                    <p:set>
                                      <p:cBhvr>
                                        <p:cTn id="186" dur="1" fill="hold">
                                          <p:stCondLst>
                                            <p:cond delay="0"/>
                                          </p:stCondLst>
                                        </p:cTn>
                                        <p:tgtEl>
                                          <p:spTgt spid="70"/>
                                        </p:tgtEl>
                                        <p:attrNameLst>
                                          <p:attrName>style.visibility</p:attrName>
                                        </p:attrNameLst>
                                      </p:cBhvr>
                                      <p:to>
                                        <p:strVal val="visible"/>
                                      </p:to>
                                    </p:set>
                                    <p:animEffect transition="in" filter="wipe(down)">
                                      <p:cBhvr>
                                        <p:cTn id="18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8" grpId="0" animBg="1"/>
      <p:bldP spid="39" grpId="0"/>
      <p:bldP spid="40" grpId="0"/>
      <p:bldP spid="41" grpId="0" animBg="1"/>
      <p:bldP spid="43" grpId="0" animBg="1"/>
      <p:bldP spid="44" grpId="0" animBg="1"/>
      <p:bldP spid="45" grpId="0"/>
      <p:bldP spid="5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38313" y="357188"/>
            <a:ext cx="8610600" cy="2678112"/>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FF0000"/>
                </a:solidFill>
                <a:latin typeface="+mj-ea"/>
                <a:ea typeface="+mj-ea"/>
              </a:rPr>
              <a:t>练习：</a:t>
            </a:r>
            <a:r>
              <a:rPr lang="zh-CN" altLang="en-US" sz="2800" b="1" dirty="0">
                <a:solidFill>
                  <a:srgbClr val="3E27E7"/>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3E27E7"/>
                </a:solidFill>
                <a:latin typeface="+mj-ea"/>
                <a:ea typeface="+mj-ea"/>
              </a:rPr>
              <a:t> </a:t>
            </a:r>
            <a:r>
              <a:rPr lang="zh-CN" altLang="en-GB" sz="2800" b="1" dirty="0" smtClean="0">
                <a:solidFill>
                  <a:srgbClr val="3E27E7"/>
                </a:solidFill>
                <a:latin typeface="+mj-ea"/>
                <a:ea typeface="+mj-ea"/>
              </a:rPr>
              <a:t>的</a:t>
            </a:r>
            <a:r>
              <a:rPr lang="zh-CN" altLang="en-US" sz="2800" b="1" dirty="0">
                <a:solidFill>
                  <a:srgbClr val="009900"/>
                </a:solidFill>
                <a:latin typeface="+mj-ea"/>
              </a:rPr>
              <a:t>均匀</a:t>
            </a:r>
            <a:r>
              <a:rPr lang="zh-CN" altLang="en-GB" sz="2800" b="1" dirty="0" smtClean="0">
                <a:solidFill>
                  <a:srgbClr val="3E27E7"/>
                </a:solidFill>
                <a:latin typeface="+mj-ea"/>
                <a:ea typeface="+mj-ea"/>
              </a:rPr>
              <a:t>金属</a:t>
            </a:r>
            <a:r>
              <a:rPr lang="zh-CN" altLang="en-GB" sz="2800" b="1" dirty="0">
                <a:solidFill>
                  <a:srgbClr val="3E27E7"/>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3E27E7"/>
                </a:solidFill>
                <a:latin typeface="+mj-ea"/>
                <a:ea typeface="+mj-ea"/>
              </a:rPr>
              <a:t>的均匀磁场中，圆平面与磁场垂直。另一同种材料、同样粗细的金属直线放在金属环上。</a:t>
            </a:r>
            <a:r>
              <a:rPr lang="zh-CN" altLang="en-GB" sz="2800" b="1" dirty="0">
                <a:solidFill>
                  <a:srgbClr val="3E27E7"/>
                </a:solidFill>
                <a:latin typeface="+mj-ea"/>
                <a:ea typeface="+mn-ea"/>
              </a:rPr>
              <a:t>设金属单位长度的电阻为</a:t>
            </a:r>
            <a:r>
              <a:rPr lang="en-GB" altLang="zh-CN" sz="2800" b="1" dirty="0">
                <a:solidFill>
                  <a:srgbClr val="FF0000"/>
                </a:solidFill>
                <a:latin typeface="+mj-ea"/>
                <a:ea typeface="+mn-ea"/>
              </a:rPr>
              <a:t>r</a:t>
            </a:r>
            <a:r>
              <a:rPr lang="en-GB" altLang="zh-CN" sz="2800" b="1" baseline="-25000" dirty="0">
                <a:solidFill>
                  <a:srgbClr val="FF0000"/>
                </a:solidFill>
                <a:latin typeface="+mj-ea"/>
                <a:ea typeface="+mn-ea"/>
              </a:rPr>
              <a:t>0</a:t>
            </a:r>
            <a:r>
              <a:rPr lang="en-GB" altLang="zh-CN" sz="2800" b="1" dirty="0">
                <a:solidFill>
                  <a:srgbClr val="3E27E7"/>
                </a:solidFill>
                <a:latin typeface="+mj-ea"/>
                <a:ea typeface="+mn-ea"/>
              </a:rPr>
              <a:t>）</a:t>
            </a:r>
            <a:r>
              <a:rPr lang="zh-CN" altLang="en-US" sz="2800" b="1" dirty="0">
                <a:solidFill>
                  <a:srgbClr val="3E27E7"/>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在圆环上向右运动到离环心</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FF0000"/>
                </a:solidFill>
                <a:latin typeface="+mj-ea"/>
                <a:ea typeface="+mj-ea"/>
              </a:rPr>
              <a:t>/2</a:t>
            </a:r>
            <a:r>
              <a:rPr lang="zh-CN" altLang="en-GB" sz="2800" b="1" dirty="0">
                <a:solidFill>
                  <a:srgbClr val="3E27E7"/>
                </a:solidFill>
                <a:latin typeface="+mj-ea"/>
                <a:ea typeface="+mj-ea"/>
              </a:rPr>
              <a:t>处时，求：此时感应电流在环心处产生的磁感应强度</a:t>
            </a:r>
            <a:r>
              <a:rPr lang="zh-CN" altLang="en-US" sz="2800" b="1" dirty="0">
                <a:solidFill>
                  <a:srgbClr val="3E27E7"/>
                </a:solidFill>
                <a:latin typeface="+mj-ea"/>
                <a:ea typeface="+mj-ea"/>
              </a:rPr>
              <a:t>及</a:t>
            </a:r>
            <a:r>
              <a:rPr lang="en-US" altLang="zh-CN" sz="2800" b="1" dirty="0">
                <a:solidFill>
                  <a:srgbClr val="3E27E7"/>
                </a:solidFill>
                <a:latin typeface="+mj-ea"/>
                <a:ea typeface="+mj-ea"/>
              </a:rPr>
              <a:t>b</a:t>
            </a:r>
            <a:r>
              <a:rPr lang="zh-CN" altLang="en-US" sz="2800" b="1" dirty="0">
                <a:solidFill>
                  <a:srgbClr val="3E27E7"/>
                </a:solidFill>
                <a:latin typeface="+mj-ea"/>
                <a:ea typeface="+mj-ea"/>
              </a:rPr>
              <a:t>、</a:t>
            </a:r>
            <a:r>
              <a:rPr lang="en-US" altLang="zh-CN" sz="2800" b="1" dirty="0">
                <a:solidFill>
                  <a:srgbClr val="3E27E7"/>
                </a:solidFill>
                <a:latin typeface="+mj-ea"/>
                <a:ea typeface="+mj-ea"/>
              </a:rPr>
              <a:t>c</a:t>
            </a:r>
            <a:r>
              <a:rPr lang="zh-CN" altLang="en-US" sz="2800" b="1" dirty="0">
                <a:solidFill>
                  <a:srgbClr val="3E27E7"/>
                </a:solidFill>
                <a:latin typeface="+mj-ea"/>
                <a:ea typeface="+mj-ea"/>
              </a:rPr>
              <a:t>之间的电势差。</a:t>
            </a:r>
            <a:endParaRPr lang="en-US" altLang="zh-CN" sz="2800" b="1" dirty="0">
              <a:solidFill>
                <a:srgbClr val="3E27E7"/>
              </a:solidFill>
              <a:latin typeface="+mj-ea"/>
              <a:ea typeface="+mj-ea"/>
            </a:endParaRPr>
          </a:p>
        </p:txBody>
      </p:sp>
      <p:grpSp>
        <p:nvGrpSpPr>
          <p:cNvPr id="20" name="Group 3"/>
          <p:cNvGrpSpPr>
            <a:grpSpLocks/>
          </p:cNvGrpSpPr>
          <p:nvPr/>
        </p:nvGrpSpPr>
        <p:grpSpPr bwMode="auto">
          <a:xfrm>
            <a:off x="5243449" y="3045620"/>
            <a:ext cx="5181600" cy="3697287"/>
            <a:chOff x="1200" y="2112"/>
            <a:chExt cx="3264" cy="2329"/>
          </a:xfrm>
        </p:grpSpPr>
        <p:sp>
          <p:nvSpPr>
            <p:cNvPr id="21" name="Rectangle 4"/>
            <p:cNvSpPr>
              <a:spLocks noChangeArrowheads="1"/>
            </p:cNvSpPr>
            <p:nvPr/>
          </p:nvSpPr>
          <p:spPr bwMode="auto">
            <a:xfrm>
              <a:off x="1584" y="2112"/>
              <a:ext cx="2592" cy="2112"/>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 name="Oval 5"/>
            <p:cNvSpPr>
              <a:spLocks noChangeAspect="1" noChangeArrowheads="1"/>
            </p:cNvSpPr>
            <p:nvPr/>
          </p:nvSpPr>
          <p:spPr bwMode="auto">
            <a:xfrm>
              <a:off x="1968" y="2397"/>
              <a:ext cx="1587" cy="1587"/>
            </a:xfrm>
            <a:prstGeom prst="ellipse">
              <a:avLst/>
            </a:prstGeom>
            <a:solidFill>
              <a:srgbClr val="FFFFFF"/>
            </a:solidFill>
            <a:ln w="28575">
              <a:solidFill>
                <a:srgbClr val="000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8"/>
            <p:cNvSpPr>
              <a:spLocks noChangeShapeType="1"/>
            </p:cNvSpPr>
            <p:nvPr/>
          </p:nvSpPr>
          <p:spPr bwMode="auto">
            <a:xfrm>
              <a:off x="3207" y="2505"/>
              <a:ext cx="0" cy="1344"/>
            </a:xfrm>
            <a:prstGeom prst="line">
              <a:avLst/>
            </a:prstGeom>
            <a:noFill/>
            <a:ln w="28575">
              <a:solidFill>
                <a:srgbClr val="000000"/>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9"/>
            <p:cNvSpPr>
              <a:spLocks noChangeShapeType="1"/>
            </p:cNvSpPr>
            <p:nvPr/>
          </p:nvSpPr>
          <p:spPr bwMode="auto">
            <a:xfrm>
              <a:off x="3216" y="3186"/>
              <a:ext cx="624" cy="0"/>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Text Box 10"/>
            <p:cNvSpPr txBox="1">
              <a:spLocks noChangeArrowheads="1"/>
            </p:cNvSpPr>
            <p:nvPr/>
          </p:nvSpPr>
          <p:spPr bwMode="auto">
            <a:xfrm>
              <a:off x="1206" y="22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8" name="Text Box 11"/>
            <p:cNvSpPr txBox="1">
              <a:spLocks noChangeArrowheads="1"/>
            </p:cNvSpPr>
            <p:nvPr/>
          </p:nvSpPr>
          <p:spPr bwMode="auto">
            <a:xfrm>
              <a:off x="1200" y="2688"/>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9" name="Text Box 12"/>
            <p:cNvSpPr txBox="1">
              <a:spLocks noChangeArrowheads="1"/>
            </p:cNvSpPr>
            <p:nvPr/>
          </p:nvSpPr>
          <p:spPr bwMode="auto">
            <a:xfrm>
              <a:off x="1200" y="3072"/>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30" name="Text Box 13"/>
            <p:cNvSpPr txBox="1">
              <a:spLocks noChangeArrowheads="1"/>
            </p:cNvSpPr>
            <p:nvPr/>
          </p:nvSpPr>
          <p:spPr bwMode="auto">
            <a:xfrm>
              <a:off x="1200" y="34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31" name="Text Box 14"/>
            <p:cNvSpPr txBox="1">
              <a:spLocks noChangeArrowheads="1"/>
            </p:cNvSpPr>
            <p:nvPr/>
          </p:nvSpPr>
          <p:spPr bwMode="auto">
            <a:xfrm>
              <a:off x="1248" y="3840"/>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32" name="Text Box 15"/>
            <p:cNvSpPr txBox="1">
              <a:spLocks noChangeArrowheads="1"/>
            </p:cNvSpPr>
            <p:nvPr/>
          </p:nvSpPr>
          <p:spPr bwMode="auto">
            <a:xfrm>
              <a:off x="3744" y="3024"/>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33"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34"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35"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36"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37" name="Arc 22"/>
          <p:cNvSpPr>
            <a:spLocks/>
          </p:cNvSpPr>
          <p:nvPr/>
        </p:nvSpPr>
        <p:spPr bwMode="auto">
          <a:xfrm rot="1272554" flipV="1">
            <a:off x="8169547" y="4021177"/>
            <a:ext cx="278125" cy="83602"/>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 name="Text Box 18"/>
          <p:cNvSpPr txBox="1">
            <a:spLocks noChangeArrowheads="1"/>
          </p:cNvSpPr>
          <p:nvPr/>
        </p:nvSpPr>
        <p:spPr bwMode="auto">
          <a:xfrm>
            <a:off x="7482594" y="3539671"/>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l-GR"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π</a:t>
            </a:r>
            <a:r>
              <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/6</a:t>
            </a:r>
          </a:p>
        </p:txBody>
      </p:sp>
      <p:sp>
        <p:nvSpPr>
          <p:cNvPr id="39" name="Line 89"/>
          <p:cNvSpPr>
            <a:spLocks noChangeShapeType="1"/>
          </p:cNvSpPr>
          <p:nvPr/>
        </p:nvSpPr>
        <p:spPr bwMode="auto">
          <a:xfrm flipH="1">
            <a:off x="8563708" y="4075102"/>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1695894979"/>
              </p:ext>
            </p:extLst>
          </p:nvPr>
        </p:nvGraphicFramePr>
        <p:xfrm>
          <a:off x="8632747" y="4971215"/>
          <a:ext cx="765203" cy="765203"/>
        </p:xfrm>
        <a:graphic>
          <a:graphicData uri="http://schemas.openxmlformats.org/presentationml/2006/ole">
            <mc:AlternateContent xmlns:mc="http://schemas.openxmlformats.org/markup-compatibility/2006">
              <mc:Choice xmlns:v="urn:schemas-microsoft-com:vml" Requires="v">
                <p:oleObj spid="_x0000_s220277" name="公式" r:id="rId3" imgW="241200" imgH="241200" progId="Equation.3">
                  <p:embed/>
                </p:oleObj>
              </mc:Choice>
              <mc:Fallback>
                <p:oleObj name="公式" r:id="rId3" imgW="241200" imgH="241200" progId="Equation.3">
                  <p:embed/>
                  <p:pic>
                    <p:nvPicPr>
                      <p:cNvPr id="22" name="对象 21"/>
                      <p:cNvPicPr/>
                      <p:nvPr/>
                    </p:nvPicPr>
                    <p:blipFill>
                      <a:blip r:embed="rId4"/>
                      <a:stretch>
                        <a:fillRect/>
                      </a:stretch>
                    </p:blipFill>
                    <p:spPr>
                      <a:xfrm>
                        <a:off x="8632747" y="4971215"/>
                        <a:ext cx="765203" cy="765203"/>
                      </a:xfrm>
                      <a:prstGeom prst="rect">
                        <a:avLst/>
                      </a:prstGeom>
                    </p:spPr>
                  </p:pic>
                </p:oleObj>
              </mc:Fallback>
            </mc:AlternateContent>
          </a:graphicData>
        </a:graphic>
      </p:graphicFrame>
      <p:sp>
        <p:nvSpPr>
          <p:cNvPr id="41" name="矩形 37"/>
          <p:cNvSpPr>
            <a:spLocks noChangeArrowheads="1"/>
          </p:cNvSpPr>
          <p:nvPr/>
        </p:nvSpPr>
        <p:spPr bwMode="auto">
          <a:xfrm>
            <a:off x="5970003" y="4533106"/>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42" name="矩形 41"/>
          <p:cNvSpPr/>
          <p:nvPr/>
        </p:nvSpPr>
        <p:spPr>
          <a:xfrm>
            <a:off x="7983417" y="4462928"/>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43" name="Text Box 33"/>
          <p:cNvSpPr txBox="1">
            <a:spLocks noChangeArrowheads="1"/>
          </p:cNvSpPr>
          <p:nvPr/>
        </p:nvSpPr>
        <p:spPr bwMode="auto">
          <a:xfrm>
            <a:off x="9010587" y="4609308"/>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Tree>
    <p:extLst>
      <p:ext uri="{BB962C8B-B14F-4D97-AF65-F5344CB8AC3E}">
        <p14:creationId xmlns:p14="http://schemas.microsoft.com/office/powerpoint/2010/main" val="38016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8229" y="478986"/>
            <a:ext cx="906017" cy="523220"/>
          </a:xfrm>
          <a:prstGeom prst="rect">
            <a:avLst/>
          </a:prstGeom>
        </p:spPr>
        <p:txBody>
          <a:bodyPr wrap="none">
            <a:spAutoFit/>
          </a:bodyPr>
          <a:lstStyle/>
          <a:p>
            <a:r>
              <a:rPr lang="zh-CN" altLang="en-US" sz="2800" b="1" kern="0" dirty="0">
                <a:solidFill>
                  <a:srgbClr val="CC0000"/>
                </a:solidFill>
                <a:latin typeface="宋体"/>
                <a:ea typeface="宋体"/>
              </a:rPr>
              <a:t>解</a:t>
            </a:r>
            <a:r>
              <a:rPr lang="zh-CN" altLang="en-US" sz="2800" b="1" kern="0" dirty="0">
                <a:solidFill>
                  <a:srgbClr val="FF0000"/>
                </a:solidFill>
                <a:latin typeface="宋体"/>
                <a:ea typeface="宋体"/>
              </a:rPr>
              <a:t>：</a:t>
            </a:r>
            <a:endParaRPr lang="zh-CN" altLang="en-US" sz="2800" dirty="0">
              <a:solidFill>
                <a:srgbClr val="FF0000"/>
              </a:solidFill>
            </a:endParaRPr>
          </a:p>
        </p:txBody>
      </p:sp>
      <p:grpSp>
        <p:nvGrpSpPr>
          <p:cNvPr id="3" name="Group 36"/>
          <p:cNvGrpSpPr>
            <a:grpSpLocks/>
          </p:cNvGrpSpPr>
          <p:nvPr/>
        </p:nvGrpSpPr>
        <p:grpSpPr bwMode="auto">
          <a:xfrm>
            <a:off x="2458920" y="400846"/>
            <a:ext cx="4710113" cy="725487"/>
            <a:chOff x="470" y="445"/>
            <a:chExt cx="2967" cy="457"/>
          </a:xfrm>
        </p:grpSpPr>
        <p:sp>
          <p:nvSpPr>
            <p:cNvPr id="4" name="Text Box 2"/>
            <p:cNvSpPr txBox="1">
              <a:spLocks noChangeArrowheads="1"/>
            </p:cNvSpPr>
            <p:nvPr/>
          </p:nvSpPr>
          <p:spPr bwMode="auto">
            <a:xfrm>
              <a:off x="470" y="516"/>
              <a:ext cx="2967" cy="330"/>
            </a:xfrm>
            <a:prstGeom prst="rect">
              <a:avLst/>
            </a:prstGeom>
            <a:noFill/>
            <a:ln w="9525">
              <a:noFill/>
              <a:miter lim="800000"/>
              <a:headEnd/>
              <a:tailEnd/>
            </a:ln>
            <a:effectLst/>
          </p:spPr>
          <p:txBody>
            <a:bodyPr wrap="none">
              <a:spAutoFit/>
            </a:bodyPr>
            <a:lstStyle/>
            <a:p>
              <a:pPr fontAlgn="auto">
                <a:spcBef>
                  <a:spcPct val="50000"/>
                </a:spcBef>
                <a:spcAft>
                  <a:spcPts val="0"/>
                </a:spcAft>
                <a:defRPr/>
              </a:pPr>
              <a:r>
                <a:rPr lang="zh-CN" altLang="en-GB" sz="2800" b="1" kern="0" dirty="0">
                  <a:solidFill>
                    <a:srgbClr val="009900"/>
                  </a:solidFill>
                  <a:latin typeface="宋体"/>
                  <a:ea typeface="宋体"/>
                </a:rPr>
                <a:t>由                    得 </a:t>
              </a:r>
              <a:endParaRPr lang="zh-CN" altLang="en-US" sz="2800" b="1" kern="0" dirty="0">
                <a:solidFill>
                  <a:srgbClr val="009900"/>
                </a:solidFill>
                <a:latin typeface="宋体"/>
                <a:ea typeface="宋体"/>
              </a:endParaRPr>
            </a:p>
          </p:txBody>
        </p:sp>
        <p:graphicFrame>
          <p:nvGraphicFramePr>
            <p:cNvPr id="5" name="Object 2"/>
            <p:cNvGraphicFramePr>
              <a:graphicFrameLocks noChangeAspect="1"/>
            </p:cNvGraphicFramePr>
            <p:nvPr/>
          </p:nvGraphicFramePr>
          <p:xfrm>
            <a:off x="876" y="445"/>
            <a:ext cx="2077" cy="457"/>
          </p:xfrm>
          <a:graphic>
            <a:graphicData uri="http://schemas.openxmlformats.org/presentationml/2006/ole">
              <mc:AlternateContent xmlns:mc="http://schemas.openxmlformats.org/markup-compatibility/2006">
                <mc:Choice xmlns:v="urn:schemas-microsoft-com:vml" Requires="v">
                  <p:oleObj spid="_x0000_s293452" name="公式" r:id="rId3" imgW="1019297" imgH="219186" progId="Equation.3">
                    <p:embed/>
                  </p:oleObj>
                </mc:Choice>
                <mc:Fallback>
                  <p:oleObj name="公式" r:id="rId3" imgW="1019297" imgH="219186" progId="Equation.3">
                    <p:embed/>
                    <p:pic>
                      <p:nvPicPr>
                        <p:cNvPr id="13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 y="445"/>
                          <a:ext cx="2077" cy="4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 name="Object 3"/>
          <p:cNvGraphicFramePr>
            <a:graphicFrameLocks noChangeAspect="1"/>
          </p:cNvGraphicFramePr>
          <p:nvPr>
            <p:extLst>
              <p:ext uri="{D42A27DB-BD31-4B8C-83A1-F6EECF244321}">
                <p14:modId xmlns:p14="http://schemas.microsoft.com/office/powerpoint/2010/main" val="2730643694"/>
              </p:ext>
            </p:extLst>
          </p:nvPr>
        </p:nvGraphicFramePr>
        <p:xfrm>
          <a:off x="1974112" y="1369410"/>
          <a:ext cx="3516314" cy="1408113"/>
        </p:xfrm>
        <a:graphic>
          <a:graphicData uri="http://schemas.openxmlformats.org/presentationml/2006/ole">
            <mc:AlternateContent xmlns:mc="http://schemas.openxmlformats.org/markup-compatibility/2006">
              <mc:Choice xmlns:v="urn:schemas-microsoft-com:vml" Requires="v">
                <p:oleObj spid="_x0000_s293453" name="公式" r:id="rId5" imgW="1130040" imgH="482400" progId="Equation.3">
                  <p:embed/>
                </p:oleObj>
              </mc:Choice>
              <mc:Fallback>
                <p:oleObj name="公式" r:id="rId5" imgW="1130040" imgH="482400" progId="Equation.3">
                  <p:embed/>
                  <p:pic>
                    <p:nvPicPr>
                      <p:cNvPr id="140" name="Object 3"/>
                      <p:cNvPicPr>
                        <a:picLocks noChangeAspect="1" noChangeArrowheads="1"/>
                      </p:cNvPicPr>
                      <p:nvPr/>
                    </p:nvPicPr>
                    <p:blipFill>
                      <a:blip r:embed="rId6"/>
                      <a:srcRect/>
                      <a:stretch>
                        <a:fillRect/>
                      </a:stretch>
                    </p:blipFill>
                    <p:spPr bwMode="auto">
                      <a:xfrm>
                        <a:off x="1974112" y="1369410"/>
                        <a:ext cx="3516314" cy="1408113"/>
                      </a:xfrm>
                      <a:prstGeom prst="rect">
                        <a:avLst/>
                      </a:prstGeom>
                      <a:solidFill>
                        <a:srgbClr val="FFFFFF"/>
                      </a:solidFill>
                      <a:ln>
                        <a:noFill/>
                      </a:ln>
                      <a:effectLst/>
                      <a:extLst/>
                    </p:spPr>
                  </p:pic>
                </p:oleObj>
              </mc:Fallback>
            </mc:AlternateContent>
          </a:graphicData>
        </a:graphic>
      </p:graphicFrame>
      <p:grpSp>
        <p:nvGrpSpPr>
          <p:cNvPr id="7" name="Group 8"/>
          <p:cNvGrpSpPr>
            <a:grpSpLocks/>
          </p:cNvGrpSpPr>
          <p:nvPr/>
        </p:nvGrpSpPr>
        <p:grpSpPr bwMode="auto">
          <a:xfrm>
            <a:off x="5559426" y="3111500"/>
            <a:ext cx="5184775" cy="3697288"/>
            <a:chOff x="2446" y="2112"/>
            <a:chExt cx="3266" cy="2329"/>
          </a:xfrm>
        </p:grpSpPr>
        <p:grpSp>
          <p:nvGrpSpPr>
            <p:cNvPr id="8" name="Group 9"/>
            <p:cNvGrpSpPr>
              <a:grpSpLocks/>
            </p:cNvGrpSpPr>
            <p:nvPr/>
          </p:nvGrpSpPr>
          <p:grpSpPr bwMode="auto">
            <a:xfrm>
              <a:off x="2446" y="2112"/>
              <a:ext cx="3266" cy="2329"/>
              <a:chOff x="1198" y="2112"/>
              <a:chExt cx="3266" cy="2329"/>
            </a:xfrm>
          </p:grpSpPr>
          <p:sp>
            <p:nvSpPr>
              <p:cNvPr id="13" name="Rectangle 10"/>
              <p:cNvSpPr>
                <a:spLocks noChangeArrowheads="1"/>
              </p:cNvSpPr>
              <p:nvPr/>
            </p:nvSpPr>
            <p:spPr bwMode="auto">
              <a:xfrm>
                <a:off x="1584" y="2112"/>
                <a:ext cx="2592" cy="2112"/>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4" name="Oval 11"/>
              <p:cNvSpPr>
                <a:spLocks noChangeAspect="1" noChangeArrowheads="1"/>
              </p:cNvSpPr>
              <p:nvPr/>
            </p:nvSpPr>
            <p:spPr bwMode="auto">
              <a:xfrm>
                <a:off x="1968" y="2397"/>
                <a:ext cx="1587" cy="1587"/>
              </a:xfrm>
              <a:prstGeom prst="ellipse">
                <a:avLst/>
              </a:prstGeom>
              <a:solidFill>
                <a:srgbClr val="FFFFFF"/>
              </a:solidFill>
              <a:ln w="28575">
                <a:solidFill>
                  <a:srgbClr val="000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 name="Line 12"/>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 name="Line 13"/>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 name="Line 14"/>
              <p:cNvSpPr>
                <a:spLocks noChangeShapeType="1"/>
              </p:cNvSpPr>
              <p:nvPr/>
            </p:nvSpPr>
            <p:spPr bwMode="auto">
              <a:xfrm>
                <a:off x="3207" y="2505"/>
                <a:ext cx="0" cy="1344"/>
              </a:xfrm>
              <a:prstGeom prst="line">
                <a:avLst/>
              </a:prstGeom>
              <a:noFill/>
              <a:ln w="28575">
                <a:solidFill>
                  <a:srgbClr val="000000"/>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 name="Line 15"/>
              <p:cNvSpPr>
                <a:spLocks noChangeShapeType="1"/>
              </p:cNvSpPr>
              <p:nvPr/>
            </p:nvSpPr>
            <p:spPr bwMode="auto">
              <a:xfrm>
                <a:off x="3216" y="3186"/>
                <a:ext cx="624" cy="0"/>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 name="Text Box 16"/>
              <p:cNvSpPr txBox="1">
                <a:spLocks noChangeArrowheads="1"/>
              </p:cNvSpPr>
              <p:nvPr/>
            </p:nvSpPr>
            <p:spPr bwMode="auto">
              <a:xfrm>
                <a:off x="1198" y="2223"/>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0" name="Text Box 17"/>
              <p:cNvSpPr txBox="1">
                <a:spLocks noChangeArrowheads="1"/>
              </p:cNvSpPr>
              <p:nvPr/>
            </p:nvSpPr>
            <p:spPr bwMode="auto">
              <a:xfrm>
                <a:off x="1200" y="2688"/>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1" name="Text Box 18"/>
              <p:cNvSpPr txBox="1">
                <a:spLocks noChangeArrowheads="1"/>
              </p:cNvSpPr>
              <p:nvPr/>
            </p:nvSpPr>
            <p:spPr bwMode="auto">
              <a:xfrm>
                <a:off x="1200" y="3072"/>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2" name="Text Box 19"/>
              <p:cNvSpPr txBox="1">
                <a:spLocks noChangeArrowheads="1"/>
              </p:cNvSpPr>
              <p:nvPr/>
            </p:nvSpPr>
            <p:spPr bwMode="auto">
              <a:xfrm>
                <a:off x="1200" y="34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3" name="Text Box 20"/>
              <p:cNvSpPr txBox="1">
                <a:spLocks noChangeArrowheads="1"/>
              </p:cNvSpPr>
              <p:nvPr/>
            </p:nvSpPr>
            <p:spPr bwMode="auto">
              <a:xfrm>
                <a:off x="1248" y="3840"/>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4" name="Text Box 21"/>
              <p:cNvSpPr txBox="1">
                <a:spLocks noChangeArrowheads="1"/>
              </p:cNvSpPr>
              <p:nvPr/>
            </p:nvSpPr>
            <p:spPr bwMode="auto">
              <a:xfrm>
                <a:off x="3744" y="3024"/>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25" name="Text Box 22"/>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00"/>
                    </a:solidFill>
                    <a:latin typeface="宋体"/>
                    <a:ea typeface="宋体"/>
                  </a:rPr>
                  <a:t>b</a:t>
                </a:r>
                <a:endParaRPr lang="en-US" altLang="zh-CN" sz="2800" b="1" kern="0" dirty="0">
                  <a:solidFill>
                    <a:srgbClr val="FF0000"/>
                  </a:solidFill>
                  <a:latin typeface="宋体"/>
                  <a:ea typeface="宋体"/>
                </a:endParaRPr>
              </a:p>
            </p:txBody>
          </p:sp>
          <p:sp>
            <p:nvSpPr>
              <p:cNvPr id="26" name="Text Box 23"/>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00"/>
                    </a:solidFill>
                    <a:latin typeface="宋体"/>
                    <a:ea typeface="宋体"/>
                  </a:rPr>
                  <a:t>c</a:t>
                </a:r>
                <a:endParaRPr lang="en-US" altLang="zh-CN" sz="2800" b="1" kern="0" dirty="0">
                  <a:solidFill>
                    <a:srgbClr val="FF0000"/>
                  </a:solidFill>
                  <a:latin typeface="宋体"/>
                  <a:ea typeface="宋体"/>
                </a:endParaRPr>
              </a:p>
            </p:txBody>
          </p:sp>
          <p:sp>
            <p:nvSpPr>
              <p:cNvPr id="27" name="Text Box 24"/>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endParaRPr lang="en-US" altLang="zh-CN" sz="2800" b="1" kern="0" dirty="0">
                  <a:solidFill>
                    <a:sysClr val="windowText" lastClr="000000"/>
                  </a:solidFill>
                  <a:latin typeface="宋体"/>
                  <a:ea typeface="宋体"/>
                </a:endParaRPr>
              </a:p>
            </p:txBody>
          </p:sp>
          <p:sp>
            <p:nvSpPr>
              <p:cNvPr id="28" name="Text Box 25"/>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9" name="Line 26"/>
            <p:cNvSpPr>
              <a:spLocks noChangeShapeType="1"/>
            </p:cNvSpPr>
            <p:nvPr/>
          </p:nvSpPr>
          <p:spPr bwMode="auto">
            <a:xfrm flipV="1">
              <a:off x="4446" y="2928"/>
              <a:ext cx="0" cy="336"/>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Line 28"/>
            <p:cNvSpPr>
              <a:spLocks noChangeShapeType="1"/>
            </p:cNvSpPr>
            <p:nvPr/>
          </p:nvSpPr>
          <p:spPr bwMode="auto">
            <a:xfrm flipH="1">
              <a:off x="3264" y="2736"/>
              <a:ext cx="96" cy="144"/>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 name="Line 29"/>
            <p:cNvSpPr>
              <a:spLocks noChangeShapeType="1"/>
            </p:cNvSpPr>
            <p:nvPr/>
          </p:nvSpPr>
          <p:spPr bwMode="auto">
            <a:xfrm>
              <a:off x="4704" y="2784"/>
              <a:ext cx="48" cy="144"/>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2" name="Text Box 33"/>
            <p:cNvSpPr txBox="1">
              <a:spLocks noChangeArrowheads="1"/>
            </p:cNvSpPr>
            <p:nvPr/>
          </p:nvSpPr>
          <p:spPr bwMode="auto">
            <a:xfrm>
              <a:off x="4854" y="3257"/>
              <a:ext cx="288"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grpSp>
      <p:sp>
        <p:nvSpPr>
          <p:cNvPr id="29" name="矩形 37"/>
          <p:cNvSpPr>
            <a:spLocks noChangeArrowheads="1"/>
          </p:cNvSpPr>
          <p:nvPr/>
        </p:nvSpPr>
        <p:spPr bwMode="auto">
          <a:xfrm>
            <a:off x="6310314" y="4572000"/>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30" name="矩形 29"/>
          <p:cNvSpPr/>
          <p:nvPr/>
        </p:nvSpPr>
        <p:spPr>
          <a:xfrm>
            <a:off x="8310564" y="4643439"/>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graphicFrame>
        <p:nvGraphicFramePr>
          <p:cNvPr id="31" name="Object 56"/>
          <p:cNvGraphicFramePr>
            <a:graphicFrameLocks noChangeAspect="1"/>
          </p:cNvGraphicFramePr>
          <p:nvPr>
            <p:extLst>
              <p:ext uri="{D42A27DB-BD31-4B8C-83A1-F6EECF244321}">
                <p14:modId xmlns:p14="http://schemas.microsoft.com/office/powerpoint/2010/main" val="2978479847"/>
              </p:ext>
            </p:extLst>
          </p:nvPr>
        </p:nvGraphicFramePr>
        <p:xfrm>
          <a:off x="8024814" y="4143376"/>
          <a:ext cx="549275" cy="549275"/>
        </p:xfrm>
        <a:graphic>
          <a:graphicData uri="http://schemas.openxmlformats.org/presentationml/2006/ole">
            <mc:AlternateContent xmlns:mc="http://schemas.openxmlformats.org/markup-compatibility/2006">
              <mc:Choice xmlns:v="urn:schemas-microsoft-com:vml" Requires="v">
                <p:oleObj spid="_x0000_s293454" name="公式" r:id="rId7" imgW="241195" imgH="241195" progId="Equation.3">
                  <p:embed/>
                </p:oleObj>
              </mc:Choice>
              <mc:Fallback>
                <p:oleObj name="公式" r:id="rId7" imgW="241195" imgH="241195" progId="Equation.3">
                  <p:embed/>
                  <p:pic>
                    <p:nvPicPr>
                      <p:cNvPr id="165"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4814" y="4143376"/>
                        <a:ext cx="549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7"/>
          <p:cNvGraphicFramePr>
            <a:graphicFrameLocks noChangeAspect="1"/>
          </p:cNvGraphicFramePr>
          <p:nvPr>
            <p:extLst>
              <p:ext uri="{D42A27DB-BD31-4B8C-83A1-F6EECF244321}">
                <p14:modId xmlns:p14="http://schemas.microsoft.com/office/powerpoint/2010/main" val="3715404331"/>
              </p:ext>
            </p:extLst>
          </p:nvPr>
        </p:nvGraphicFramePr>
        <p:xfrm>
          <a:off x="9382126" y="3800475"/>
          <a:ext cx="549275" cy="520700"/>
        </p:xfrm>
        <a:graphic>
          <a:graphicData uri="http://schemas.openxmlformats.org/presentationml/2006/ole">
            <mc:AlternateContent xmlns:mc="http://schemas.openxmlformats.org/markup-compatibility/2006">
              <mc:Choice xmlns:v="urn:schemas-microsoft-com:vml" Requires="v">
                <p:oleObj spid="_x0000_s293455" name="公式" r:id="rId9" imgW="241300" imgH="228600" progId="Equation.3">
                  <p:embed/>
                </p:oleObj>
              </mc:Choice>
              <mc:Fallback>
                <p:oleObj name="公式" r:id="rId9" imgW="241300" imgH="228600" progId="Equation.3">
                  <p:embed/>
                  <p:pic>
                    <p:nvPicPr>
                      <p:cNvPr id="166" name="Object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2126" y="3800475"/>
                        <a:ext cx="54927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3337425454"/>
              </p:ext>
            </p:extLst>
          </p:nvPr>
        </p:nvGraphicFramePr>
        <p:xfrm>
          <a:off x="6324600" y="3429001"/>
          <a:ext cx="520700" cy="549275"/>
        </p:xfrm>
        <a:graphic>
          <a:graphicData uri="http://schemas.openxmlformats.org/presentationml/2006/ole">
            <mc:AlternateContent xmlns:mc="http://schemas.openxmlformats.org/markup-compatibility/2006">
              <mc:Choice xmlns:v="urn:schemas-microsoft-com:vml" Requires="v">
                <p:oleObj spid="_x0000_s293456" name="公式" r:id="rId11" imgW="228600" imgH="241300" progId="Equation.3">
                  <p:embed/>
                </p:oleObj>
              </mc:Choice>
              <mc:Fallback>
                <p:oleObj name="公式" r:id="rId11" imgW="228600" imgH="241300" progId="Equation.3">
                  <p:embed/>
                  <p:pic>
                    <p:nvPicPr>
                      <p:cNvPr id="167" name="Object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00" y="3429001"/>
                        <a:ext cx="5207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Line 7"/>
          <p:cNvSpPr>
            <a:spLocks noChangeShapeType="1"/>
          </p:cNvSpPr>
          <p:nvPr/>
        </p:nvSpPr>
        <p:spPr bwMode="auto">
          <a:xfrm>
            <a:off x="3667126" y="3000375"/>
            <a:ext cx="339725" cy="1588"/>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3787639129"/>
              </p:ext>
            </p:extLst>
          </p:nvPr>
        </p:nvGraphicFramePr>
        <p:xfrm>
          <a:off x="5572125" y="1607925"/>
          <a:ext cx="1834342" cy="733737"/>
        </p:xfrm>
        <a:graphic>
          <a:graphicData uri="http://schemas.openxmlformats.org/presentationml/2006/ole">
            <mc:AlternateContent xmlns:mc="http://schemas.openxmlformats.org/markup-compatibility/2006">
              <mc:Choice xmlns:v="urn:schemas-microsoft-com:vml" Requires="v">
                <p:oleObj spid="_x0000_s293457" name="公式" r:id="rId13" imgW="571320" imgH="228600" progId="Equation.3">
                  <p:embed/>
                </p:oleObj>
              </mc:Choice>
              <mc:Fallback>
                <p:oleObj name="公式" r:id="rId13" imgW="571320" imgH="228600" progId="Equation.3">
                  <p:embed/>
                  <p:pic>
                    <p:nvPicPr>
                      <p:cNvPr id="169" name="对象 168"/>
                      <p:cNvPicPr/>
                      <p:nvPr/>
                    </p:nvPicPr>
                    <p:blipFill>
                      <a:blip r:embed="rId14"/>
                      <a:stretch>
                        <a:fillRect/>
                      </a:stretch>
                    </p:blipFill>
                    <p:spPr>
                      <a:xfrm>
                        <a:off x="5572125" y="1607925"/>
                        <a:ext cx="1834342" cy="733737"/>
                      </a:xfrm>
                      <a:prstGeom prst="rect">
                        <a:avLst/>
                      </a:prstGeom>
                    </p:spPr>
                  </p:pic>
                </p:oleObj>
              </mc:Fallback>
            </mc:AlternateContent>
          </a:graphicData>
        </a:graphic>
      </p:graphicFrame>
      <p:sp>
        <p:nvSpPr>
          <p:cNvPr id="36" name="矩形 58"/>
          <p:cNvSpPr>
            <a:spLocks noChangeArrowheads="1"/>
          </p:cNvSpPr>
          <p:nvPr/>
        </p:nvSpPr>
        <p:spPr bwMode="auto">
          <a:xfrm>
            <a:off x="2199028" y="2705856"/>
            <a:ext cx="2171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0066"/>
                </a:solidFill>
                <a:latin typeface="宋体" panose="02010600030101010101" pitchFamily="2" charset="-122"/>
              </a:rPr>
              <a:t>方向：</a:t>
            </a:r>
            <a:r>
              <a:rPr lang="en-GB" altLang="zh-CN" sz="2800" b="1" dirty="0">
                <a:solidFill>
                  <a:srgbClr val="FF0066"/>
                </a:solidFill>
                <a:latin typeface="宋体" panose="02010600030101010101" pitchFamily="2" charset="-122"/>
              </a:rPr>
              <a:t>c   b</a:t>
            </a:r>
            <a:endParaRPr lang="en-US" altLang="zh-CN" sz="2800" b="1" dirty="0">
              <a:solidFill>
                <a:srgbClr val="FF0066"/>
              </a:solidFill>
              <a:latin typeface="宋体" panose="02010600030101010101" pitchFamily="2" charset="-122"/>
            </a:endParaRPr>
          </a:p>
        </p:txBody>
      </p:sp>
      <p:sp>
        <p:nvSpPr>
          <p:cNvPr id="37" name="Line 89"/>
          <p:cNvSpPr>
            <a:spLocks noChangeShapeType="1"/>
          </p:cNvSpPr>
          <p:nvPr/>
        </p:nvSpPr>
        <p:spPr bwMode="auto">
          <a:xfrm flipH="1">
            <a:off x="8975726" y="4085032"/>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2823372793"/>
              </p:ext>
            </p:extLst>
          </p:nvPr>
        </p:nvGraphicFramePr>
        <p:xfrm>
          <a:off x="9045548" y="5191126"/>
          <a:ext cx="765203" cy="765203"/>
        </p:xfrm>
        <a:graphic>
          <a:graphicData uri="http://schemas.openxmlformats.org/presentationml/2006/ole">
            <mc:AlternateContent xmlns:mc="http://schemas.openxmlformats.org/markup-compatibility/2006">
              <mc:Choice xmlns:v="urn:schemas-microsoft-com:vml" Requires="v">
                <p:oleObj spid="_x0000_s293458" name="公式" r:id="rId15" imgW="241200" imgH="241200" progId="Equation.3">
                  <p:embed/>
                </p:oleObj>
              </mc:Choice>
              <mc:Fallback>
                <p:oleObj name="公式" r:id="rId15" imgW="241200" imgH="241200" progId="Equation.3">
                  <p:embed/>
                  <p:pic>
                    <p:nvPicPr>
                      <p:cNvPr id="172" name="对象 171"/>
                      <p:cNvPicPr/>
                      <p:nvPr/>
                    </p:nvPicPr>
                    <p:blipFill>
                      <a:blip r:embed="rId16"/>
                      <a:stretch>
                        <a:fillRect/>
                      </a:stretch>
                    </p:blipFill>
                    <p:spPr>
                      <a:xfrm>
                        <a:off x="9045548" y="5191126"/>
                        <a:ext cx="765203" cy="765203"/>
                      </a:xfrm>
                      <a:prstGeom prst="rect">
                        <a:avLst/>
                      </a:prstGeom>
                    </p:spPr>
                  </p:pic>
                </p:oleObj>
              </mc:Fallback>
            </mc:AlternateContent>
          </a:graphicData>
        </a:graphic>
      </p:graphicFrame>
      <p:sp>
        <p:nvSpPr>
          <p:cNvPr id="39" name="矩形 38"/>
          <p:cNvSpPr/>
          <p:nvPr/>
        </p:nvSpPr>
        <p:spPr>
          <a:xfrm>
            <a:off x="7941653" y="2310960"/>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sp>
        <p:nvSpPr>
          <p:cNvPr id="40" name="Line 89"/>
          <p:cNvSpPr>
            <a:spLocks noChangeShapeType="1"/>
          </p:cNvSpPr>
          <p:nvPr/>
        </p:nvSpPr>
        <p:spPr bwMode="auto">
          <a:xfrm>
            <a:off x="8096250" y="357189"/>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 name="Line 89"/>
          <p:cNvSpPr>
            <a:spLocks noChangeShapeType="1"/>
          </p:cNvSpPr>
          <p:nvPr/>
        </p:nvSpPr>
        <p:spPr bwMode="auto">
          <a:xfrm>
            <a:off x="8882064" y="357189"/>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Rectangle 47"/>
          <p:cNvSpPr>
            <a:spLocks noChangeArrowheads="1"/>
          </p:cNvSpPr>
          <p:nvPr/>
        </p:nvSpPr>
        <p:spPr bwMode="auto">
          <a:xfrm>
            <a:off x="8810626" y="928688"/>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3" name="Rectangle 47"/>
          <p:cNvSpPr>
            <a:spLocks noChangeArrowheads="1"/>
          </p:cNvSpPr>
          <p:nvPr/>
        </p:nvSpPr>
        <p:spPr bwMode="auto">
          <a:xfrm>
            <a:off x="7953375" y="857251"/>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4" name="Line 44"/>
          <p:cNvSpPr>
            <a:spLocks noChangeShapeType="1"/>
          </p:cNvSpPr>
          <p:nvPr/>
        </p:nvSpPr>
        <p:spPr bwMode="auto">
          <a:xfrm flipV="1">
            <a:off x="8096249" y="354014"/>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Line 44"/>
          <p:cNvSpPr>
            <a:spLocks noChangeShapeType="1"/>
          </p:cNvSpPr>
          <p:nvPr/>
        </p:nvSpPr>
        <p:spPr bwMode="auto">
          <a:xfrm flipV="1">
            <a:off x="8096250" y="1909763"/>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22"/>
          <p:cNvSpPr>
            <a:spLocks noChangeShapeType="1"/>
          </p:cNvSpPr>
          <p:nvPr/>
        </p:nvSpPr>
        <p:spPr bwMode="auto">
          <a:xfrm flipH="1" flipV="1">
            <a:off x="9667875" y="1285876"/>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47" name="Line 22"/>
          <p:cNvSpPr>
            <a:spLocks noChangeShapeType="1"/>
          </p:cNvSpPr>
          <p:nvPr/>
        </p:nvSpPr>
        <p:spPr bwMode="auto">
          <a:xfrm flipV="1">
            <a:off x="9678367" y="841374"/>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48" name="Line 34"/>
          <p:cNvSpPr>
            <a:spLocks noChangeShapeType="1"/>
          </p:cNvSpPr>
          <p:nvPr/>
        </p:nvSpPr>
        <p:spPr bwMode="auto">
          <a:xfrm>
            <a:off x="9525000" y="1071563"/>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35"/>
          <p:cNvSpPr>
            <a:spLocks noChangeShapeType="1"/>
          </p:cNvSpPr>
          <p:nvPr/>
        </p:nvSpPr>
        <p:spPr bwMode="auto">
          <a:xfrm flipV="1">
            <a:off x="9596438" y="128587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38"/>
          <p:cNvGraphicFramePr>
            <a:graphicFrameLocks noChangeAspect="1"/>
          </p:cNvGraphicFramePr>
          <p:nvPr>
            <p:extLst>
              <p:ext uri="{D42A27DB-BD31-4B8C-83A1-F6EECF244321}">
                <p14:modId xmlns:p14="http://schemas.microsoft.com/office/powerpoint/2010/main" val="3999221179"/>
              </p:ext>
            </p:extLst>
          </p:nvPr>
        </p:nvGraphicFramePr>
        <p:xfrm>
          <a:off x="9896475" y="914401"/>
          <a:ext cx="573088" cy="544513"/>
        </p:xfrm>
        <a:graphic>
          <a:graphicData uri="http://schemas.openxmlformats.org/presentationml/2006/ole">
            <mc:AlternateContent xmlns:mc="http://schemas.openxmlformats.org/markup-compatibility/2006">
              <mc:Choice xmlns:v="urn:schemas-microsoft-com:vml" Requires="v">
                <p:oleObj spid="_x0000_s293459" name="公式" r:id="rId17" imgW="253890" imgH="241195" progId="Equation.3">
                  <p:embed/>
                </p:oleObj>
              </mc:Choice>
              <mc:Fallback>
                <p:oleObj name="公式" r:id="rId17" imgW="253890" imgH="241195" progId="Equation.3">
                  <p:embed/>
                  <p:pic>
                    <p:nvPicPr>
                      <p:cNvPr id="70" name="Object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96475" y="914401"/>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Rectangle 51"/>
          <p:cNvSpPr>
            <a:spLocks noChangeArrowheads="1"/>
          </p:cNvSpPr>
          <p:nvPr/>
        </p:nvSpPr>
        <p:spPr bwMode="auto">
          <a:xfrm>
            <a:off x="9453564" y="571500"/>
            <a:ext cx="357187"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2" name="Object 39"/>
          <p:cNvGraphicFramePr>
            <a:graphicFrameLocks noChangeAspect="1"/>
          </p:cNvGraphicFramePr>
          <p:nvPr>
            <p:extLst>
              <p:ext uri="{D42A27DB-BD31-4B8C-83A1-F6EECF244321}">
                <p14:modId xmlns:p14="http://schemas.microsoft.com/office/powerpoint/2010/main" val="2205228690"/>
              </p:ext>
            </p:extLst>
          </p:nvPr>
        </p:nvGraphicFramePr>
        <p:xfrm>
          <a:off x="7310439" y="500064"/>
          <a:ext cx="490537" cy="420687"/>
        </p:xfrm>
        <a:graphic>
          <a:graphicData uri="http://schemas.openxmlformats.org/presentationml/2006/ole">
            <mc:AlternateContent xmlns:mc="http://schemas.openxmlformats.org/markup-compatibility/2006">
              <mc:Choice xmlns:v="urn:schemas-microsoft-com:vml" Requires="v">
                <p:oleObj spid="_x0000_s293460" name="公式" r:id="rId19" imgW="266584" imgH="228501" progId="Equation.3">
                  <p:embed/>
                </p:oleObj>
              </mc:Choice>
              <mc:Fallback>
                <p:oleObj name="公式" r:id="rId19" imgW="266584" imgH="228501" progId="Equation.3">
                  <p:embed/>
                  <p:pic>
                    <p:nvPicPr>
                      <p:cNvPr id="72"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10439" y="500064"/>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 name="Object 40"/>
          <p:cNvGraphicFramePr>
            <a:graphicFrameLocks noChangeAspect="1"/>
          </p:cNvGraphicFramePr>
          <p:nvPr>
            <p:extLst>
              <p:ext uri="{D42A27DB-BD31-4B8C-83A1-F6EECF244321}">
                <p14:modId xmlns:p14="http://schemas.microsoft.com/office/powerpoint/2010/main" val="4106510143"/>
              </p:ext>
            </p:extLst>
          </p:nvPr>
        </p:nvGraphicFramePr>
        <p:xfrm>
          <a:off x="8310564" y="1214439"/>
          <a:ext cx="484187" cy="460375"/>
        </p:xfrm>
        <a:graphic>
          <a:graphicData uri="http://schemas.openxmlformats.org/presentationml/2006/ole">
            <mc:AlternateContent xmlns:mc="http://schemas.openxmlformats.org/markup-compatibility/2006">
              <mc:Choice xmlns:v="urn:schemas-microsoft-com:vml" Requires="v">
                <p:oleObj spid="_x0000_s293461" name="公式" r:id="rId21" imgW="253890" imgH="241195" progId="Equation.3">
                  <p:embed/>
                </p:oleObj>
              </mc:Choice>
              <mc:Fallback>
                <p:oleObj name="公式" r:id="rId21" imgW="253890" imgH="241195" progId="Equation.3">
                  <p:embed/>
                  <p:pic>
                    <p:nvPicPr>
                      <p:cNvPr id="73" name="Object 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10564" y="1214439"/>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 name="Object 41"/>
          <p:cNvGraphicFramePr>
            <a:graphicFrameLocks noChangeAspect="1"/>
          </p:cNvGraphicFramePr>
          <p:nvPr>
            <p:extLst>
              <p:ext uri="{D42A27DB-BD31-4B8C-83A1-F6EECF244321}">
                <p14:modId xmlns:p14="http://schemas.microsoft.com/office/powerpoint/2010/main" val="868745525"/>
              </p:ext>
            </p:extLst>
          </p:nvPr>
        </p:nvGraphicFramePr>
        <p:xfrm>
          <a:off x="9810751" y="214314"/>
          <a:ext cx="568325" cy="490537"/>
        </p:xfrm>
        <a:graphic>
          <a:graphicData uri="http://schemas.openxmlformats.org/presentationml/2006/ole">
            <mc:AlternateContent xmlns:mc="http://schemas.openxmlformats.org/markup-compatibility/2006">
              <mc:Choice xmlns:v="urn:schemas-microsoft-com:vml" Requires="v">
                <p:oleObj spid="_x0000_s293462" name="公式" r:id="rId23" imgW="279279" imgH="241195" progId="Equation.3">
                  <p:embed/>
                </p:oleObj>
              </mc:Choice>
              <mc:Fallback>
                <p:oleObj name="公式" r:id="rId23" imgW="279279" imgH="241195" progId="Equation.3">
                  <p:embed/>
                  <p:pic>
                    <p:nvPicPr>
                      <p:cNvPr id="74" name="Object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10751" y="214314"/>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Line 22"/>
          <p:cNvSpPr>
            <a:spLocks noChangeShapeType="1"/>
          </p:cNvSpPr>
          <p:nvPr/>
        </p:nvSpPr>
        <p:spPr bwMode="auto">
          <a:xfrm flipV="1">
            <a:off x="9678366" y="354722"/>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6" name="Text Box 34"/>
          <p:cNvSpPr txBox="1">
            <a:spLocks noChangeArrowheads="1"/>
          </p:cNvSpPr>
          <p:nvPr/>
        </p:nvSpPr>
        <p:spPr bwMode="auto">
          <a:xfrm>
            <a:off x="1956945" y="3167063"/>
            <a:ext cx="2530475" cy="523875"/>
          </a:xfrm>
          <a:prstGeom prst="rect">
            <a:avLst/>
          </a:prstGeom>
          <a:noFill/>
          <a:ln w="9525">
            <a:noFill/>
            <a:miter lim="800000"/>
            <a:headEnd/>
            <a:tailEnd/>
          </a:ln>
          <a:effectLst/>
        </p:spPr>
        <p:txBody>
          <a:bodyPr wrap="none">
            <a:spAutoFit/>
          </a:bodyPr>
          <a:lstStyle/>
          <a:p>
            <a:pPr fontAlgn="auto">
              <a:spcBef>
                <a:spcPct val="50000"/>
              </a:spcBef>
              <a:spcAft>
                <a:spcPts val="0"/>
              </a:spcAft>
              <a:defRPr/>
            </a:pPr>
            <a:r>
              <a:rPr lang="zh-CN" altLang="en-US" sz="2800" b="1" kern="0" dirty="0">
                <a:solidFill>
                  <a:srgbClr val="3E27E7"/>
                </a:solidFill>
                <a:latin typeface="宋体"/>
                <a:ea typeface="宋体"/>
              </a:rPr>
              <a:t>利用几何关系 </a:t>
            </a:r>
          </a:p>
        </p:txBody>
      </p:sp>
      <p:graphicFrame>
        <p:nvGraphicFramePr>
          <p:cNvPr id="57" name="对象 56"/>
          <p:cNvGraphicFramePr>
            <a:graphicFrameLocks noChangeAspect="1"/>
          </p:cNvGraphicFramePr>
          <p:nvPr>
            <p:extLst>
              <p:ext uri="{D42A27DB-BD31-4B8C-83A1-F6EECF244321}">
                <p14:modId xmlns:p14="http://schemas.microsoft.com/office/powerpoint/2010/main" val="3065736201"/>
              </p:ext>
            </p:extLst>
          </p:nvPr>
        </p:nvGraphicFramePr>
        <p:xfrm>
          <a:off x="2174242" y="5691565"/>
          <a:ext cx="2234228" cy="1099382"/>
        </p:xfrm>
        <a:graphic>
          <a:graphicData uri="http://schemas.openxmlformats.org/presentationml/2006/ole">
            <mc:AlternateContent xmlns:mc="http://schemas.openxmlformats.org/markup-compatibility/2006">
              <mc:Choice xmlns:v="urn:schemas-microsoft-com:vml" Requires="v">
                <p:oleObj spid="_x0000_s293463" name="公式" r:id="rId25" imgW="799920" imgH="393480" progId="Equation.3">
                  <p:embed/>
                </p:oleObj>
              </mc:Choice>
              <mc:Fallback>
                <p:oleObj name="公式" r:id="rId25" imgW="799920" imgH="393480" progId="Equation.3">
                  <p:embed/>
                  <p:pic>
                    <p:nvPicPr>
                      <p:cNvPr id="77" name="对象 76"/>
                      <p:cNvPicPr/>
                      <p:nvPr/>
                    </p:nvPicPr>
                    <p:blipFill>
                      <a:blip r:embed="rId26"/>
                      <a:stretch>
                        <a:fillRect/>
                      </a:stretch>
                    </p:blipFill>
                    <p:spPr>
                      <a:xfrm>
                        <a:off x="2174242" y="5691565"/>
                        <a:ext cx="2234228" cy="1099382"/>
                      </a:xfrm>
                      <a:prstGeom prst="rect">
                        <a:avLst/>
                      </a:prstGeom>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1517500901"/>
              </p:ext>
            </p:extLst>
          </p:nvPr>
        </p:nvGraphicFramePr>
        <p:xfrm>
          <a:off x="2199028" y="4483289"/>
          <a:ext cx="2399544" cy="1199772"/>
        </p:xfrm>
        <a:graphic>
          <a:graphicData uri="http://schemas.openxmlformats.org/presentationml/2006/ole">
            <mc:AlternateContent xmlns:mc="http://schemas.openxmlformats.org/markup-compatibility/2006">
              <mc:Choice xmlns:v="urn:schemas-microsoft-com:vml" Requires="v">
                <p:oleObj spid="_x0000_s293464" name="公式" r:id="rId27" imgW="787320" imgH="393480" progId="Equation.3">
                  <p:embed/>
                </p:oleObj>
              </mc:Choice>
              <mc:Fallback>
                <p:oleObj name="公式" r:id="rId27" imgW="787320" imgH="393480" progId="Equation.3">
                  <p:embed/>
                  <p:pic>
                    <p:nvPicPr>
                      <p:cNvPr id="78" name="对象 77"/>
                      <p:cNvPicPr/>
                      <p:nvPr/>
                    </p:nvPicPr>
                    <p:blipFill>
                      <a:blip r:embed="rId28"/>
                      <a:stretch>
                        <a:fillRect/>
                      </a:stretch>
                    </p:blipFill>
                    <p:spPr>
                      <a:xfrm>
                        <a:off x="2199028" y="4483289"/>
                        <a:ext cx="2399544" cy="1199772"/>
                      </a:xfrm>
                      <a:prstGeom prst="rect">
                        <a:avLst/>
                      </a:prstGeom>
                    </p:spPr>
                  </p:pic>
                </p:oleObj>
              </mc:Fallback>
            </mc:AlternateContent>
          </a:graphicData>
        </a:graphic>
      </p:graphicFrame>
      <p:graphicFrame>
        <p:nvGraphicFramePr>
          <p:cNvPr id="59" name="Object 4"/>
          <p:cNvGraphicFramePr>
            <a:graphicFrameLocks noChangeAspect="1"/>
          </p:cNvGraphicFramePr>
          <p:nvPr>
            <p:extLst>
              <p:ext uri="{D42A27DB-BD31-4B8C-83A1-F6EECF244321}">
                <p14:modId xmlns:p14="http://schemas.microsoft.com/office/powerpoint/2010/main" val="3057612336"/>
              </p:ext>
            </p:extLst>
          </p:nvPr>
        </p:nvGraphicFramePr>
        <p:xfrm>
          <a:off x="2158608" y="3742947"/>
          <a:ext cx="2579688" cy="731838"/>
        </p:xfrm>
        <a:graphic>
          <a:graphicData uri="http://schemas.openxmlformats.org/presentationml/2006/ole">
            <mc:AlternateContent xmlns:mc="http://schemas.openxmlformats.org/markup-compatibility/2006">
              <mc:Choice xmlns:v="urn:schemas-microsoft-com:vml" Requires="v">
                <p:oleObj spid="_x0000_s293465" name="公式" r:id="rId29" imgW="787320" imgH="266400" progId="Equation.3">
                  <p:embed/>
                </p:oleObj>
              </mc:Choice>
              <mc:Fallback>
                <p:oleObj name="公式" r:id="rId29" imgW="787320" imgH="266400" progId="Equation.3">
                  <p:embed/>
                  <p:pic>
                    <p:nvPicPr>
                      <p:cNvPr id="79" name="Object 4"/>
                      <p:cNvPicPr>
                        <a:picLocks noChangeAspect="1" noChangeArrowheads="1"/>
                      </p:cNvPicPr>
                      <p:nvPr/>
                    </p:nvPicPr>
                    <p:blipFill>
                      <a:blip r:embed="rId30"/>
                      <a:srcRect/>
                      <a:stretch>
                        <a:fillRect/>
                      </a:stretch>
                    </p:blipFill>
                    <p:spPr bwMode="auto">
                      <a:xfrm>
                        <a:off x="2158608" y="3742947"/>
                        <a:ext cx="2579688" cy="7318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5886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ppt_x"/>
                                          </p:val>
                                        </p:tav>
                                        <p:tav tm="100000">
                                          <p:val>
                                            <p:strVal val="#ppt_x"/>
                                          </p:val>
                                        </p:tav>
                                      </p:tavLst>
                                    </p:anim>
                                    <p:anim calcmode="lin" valueType="num">
                                      <p:cBhvr additive="base">
                                        <p:cTn id="29" dur="500" fill="hold"/>
                                        <p:tgtEl>
                                          <p:spTgt spid="3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1000"/>
                                        <p:tgtEl>
                                          <p:spTgt spid="35"/>
                                        </p:tgtEl>
                                      </p:cBhvr>
                                    </p:animEffect>
                                    <p:anim calcmode="lin" valueType="num">
                                      <p:cBhvr>
                                        <p:cTn id="51" dur="1000" fill="hold"/>
                                        <p:tgtEl>
                                          <p:spTgt spid="35"/>
                                        </p:tgtEl>
                                        <p:attrNameLst>
                                          <p:attrName>ppt_x</p:attrName>
                                        </p:attrNameLst>
                                      </p:cBhvr>
                                      <p:tavLst>
                                        <p:tav tm="0">
                                          <p:val>
                                            <p:strVal val="#ppt_x"/>
                                          </p:val>
                                        </p:tav>
                                        <p:tav tm="100000">
                                          <p:val>
                                            <p:strVal val="#ppt_x"/>
                                          </p:val>
                                        </p:tav>
                                      </p:tavLst>
                                    </p:anim>
                                    <p:anim calcmode="lin" valueType="num">
                                      <p:cBhvr>
                                        <p:cTn id="5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1000"/>
                                        <p:tgtEl>
                                          <p:spTgt spid="38"/>
                                        </p:tgtEl>
                                      </p:cBhvr>
                                    </p:animEffect>
                                    <p:anim calcmode="lin" valueType="num">
                                      <p:cBhvr>
                                        <p:cTn id="74" dur="1000" fill="hold"/>
                                        <p:tgtEl>
                                          <p:spTgt spid="38"/>
                                        </p:tgtEl>
                                        <p:attrNameLst>
                                          <p:attrName>ppt_x</p:attrName>
                                        </p:attrNameLst>
                                      </p:cBhvr>
                                      <p:tavLst>
                                        <p:tav tm="0">
                                          <p:val>
                                            <p:strVal val="#ppt_x"/>
                                          </p:val>
                                        </p:tav>
                                        <p:tav tm="100000">
                                          <p:val>
                                            <p:strVal val="#ppt_x"/>
                                          </p:val>
                                        </p:tav>
                                      </p:tavLst>
                                    </p:anim>
                                    <p:anim calcmode="lin" valueType="num">
                                      <p:cBhvr>
                                        <p:cTn id="7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heel(1)">
                                      <p:cBhvr>
                                        <p:cTn id="80" dur="2000"/>
                                        <p:tgtEl>
                                          <p:spTgt spid="39"/>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 calcmode="lin" valueType="num">
                                      <p:cBhvr additive="base">
                                        <p:cTn id="85" dur="500" fill="hold"/>
                                        <p:tgtEl>
                                          <p:spTgt spid="46"/>
                                        </p:tgtEl>
                                        <p:attrNameLst>
                                          <p:attrName>ppt_x</p:attrName>
                                        </p:attrNameLst>
                                      </p:cBhvr>
                                      <p:tavLst>
                                        <p:tav tm="0">
                                          <p:val>
                                            <p:strVal val="#ppt_x"/>
                                          </p:val>
                                        </p:tav>
                                        <p:tav tm="100000">
                                          <p:val>
                                            <p:strVal val="#ppt_x"/>
                                          </p:val>
                                        </p:tav>
                                      </p:tavLst>
                                    </p:anim>
                                    <p:anim calcmode="lin" valueType="num">
                                      <p:cBhvr additive="base">
                                        <p:cTn id="86" dur="500" fill="hold"/>
                                        <p:tgtEl>
                                          <p:spTgt spid="4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 calcmode="lin" valueType="num">
                                      <p:cBhvr additive="base">
                                        <p:cTn id="93" dur="500" fill="hold"/>
                                        <p:tgtEl>
                                          <p:spTgt spid="48"/>
                                        </p:tgtEl>
                                        <p:attrNameLst>
                                          <p:attrName>ppt_x</p:attrName>
                                        </p:attrNameLst>
                                      </p:cBhvr>
                                      <p:tavLst>
                                        <p:tav tm="0">
                                          <p:val>
                                            <p:strVal val="#ppt_x"/>
                                          </p:val>
                                        </p:tav>
                                        <p:tav tm="100000">
                                          <p:val>
                                            <p:strVal val="#ppt_x"/>
                                          </p:val>
                                        </p:tav>
                                      </p:tavLst>
                                    </p:anim>
                                    <p:anim calcmode="lin" valueType="num">
                                      <p:cBhvr additive="base">
                                        <p:cTn id="94" dur="500" fill="hold"/>
                                        <p:tgtEl>
                                          <p:spTgt spid="4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 calcmode="lin" valueType="num">
                                      <p:cBhvr additive="base">
                                        <p:cTn id="97" dur="500" fill="hold"/>
                                        <p:tgtEl>
                                          <p:spTgt spid="49"/>
                                        </p:tgtEl>
                                        <p:attrNameLst>
                                          <p:attrName>ppt_x</p:attrName>
                                        </p:attrNameLst>
                                      </p:cBhvr>
                                      <p:tavLst>
                                        <p:tav tm="0">
                                          <p:val>
                                            <p:strVal val="#ppt_x"/>
                                          </p:val>
                                        </p:tav>
                                        <p:tav tm="100000">
                                          <p:val>
                                            <p:strVal val="#ppt_x"/>
                                          </p:val>
                                        </p:tav>
                                      </p:tavLst>
                                    </p:anim>
                                    <p:anim calcmode="lin" valueType="num">
                                      <p:cBhvr additive="base">
                                        <p:cTn id="98" dur="500" fill="hold"/>
                                        <p:tgtEl>
                                          <p:spTgt spid="49"/>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anim calcmode="lin" valueType="num">
                                      <p:cBhvr additive="base">
                                        <p:cTn id="101" dur="500" fill="hold"/>
                                        <p:tgtEl>
                                          <p:spTgt spid="50"/>
                                        </p:tgtEl>
                                        <p:attrNameLst>
                                          <p:attrName>ppt_x</p:attrName>
                                        </p:attrNameLst>
                                      </p:cBhvr>
                                      <p:tavLst>
                                        <p:tav tm="0">
                                          <p:val>
                                            <p:strVal val="#ppt_x"/>
                                          </p:val>
                                        </p:tav>
                                        <p:tav tm="100000">
                                          <p:val>
                                            <p:strVal val="#ppt_x"/>
                                          </p:val>
                                        </p:tav>
                                      </p:tavLst>
                                    </p:anim>
                                    <p:anim calcmode="lin" valueType="num">
                                      <p:cBhvr additive="base">
                                        <p:cTn id="10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51"/>
                                        </p:tgtEl>
                                        <p:attrNameLst>
                                          <p:attrName>style.visibility</p:attrName>
                                        </p:attrNameLst>
                                      </p:cBhvr>
                                      <p:to>
                                        <p:strVal val="visible"/>
                                      </p:to>
                                    </p:set>
                                    <p:anim calcmode="lin" valueType="num">
                                      <p:cBhvr additive="base">
                                        <p:cTn id="107" dur="500" fill="hold"/>
                                        <p:tgtEl>
                                          <p:spTgt spid="51"/>
                                        </p:tgtEl>
                                        <p:attrNameLst>
                                          <p:attrName>ppt_x</p:attrName>
                                        </p:attrNameLst>
                                      </p:cBhvr>
                                      <p:tavLst>
                                        <p:tav tm="0">
                                          <p:val>
                                            <p:strVal val="#ppt_x"/>
                                          </p:val>
                                        </p:tav>
                                        <p:tav tm="100000">
                                          <p:val>
                                            <p:strVal val="#ppt_x"/>
                                          </p:val>
                                        </p:tav>
                                      </p:tavLst>
                                    </p:anim>
                                    <p:anim calcmode="lin" valueType="num">
                                      <p:cBhvr additive="base">
                                        <p:cTn id="108" dur="500" fill="hold"/>
                                        <p:tgtEl>
                                          <p:spTgt spid="51"/>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500" fill="hold"/>
                                        <p:tgtEl>
                                          <p:spTgt spid="54"/>
                                        </p:tgtEl>
                                        <p:attrNameLst>
                                          <p:attrName>ppt_x</p:attrName>
                                        </p:attrNameLst>
                                      </p:cBhvr>
                                      <p:tavLst>
                                        <p:tav tm="0">
                                          <p:val>
                                            <p:strVal val="#ppt_x"/>
                                          </p:val>
                                        </p:tav>
                                        <p:tav tm="100000">
                                          <p:val>
                                            <p:strVal val="#ppt_x"/>
                                          </p:val>
                                        </p:tav>
                                      </p:tavLst>
                                    </p:anim>
                                    <p:anim calcmode="lin" valueType="num">
                                      <p:cBhvr additive="base">
                                        <p:cTn id="112" dur="500" fill="hold"/>
                                        <p:tgtEl>
                                          <p:spTgt spid="5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5"/>
                                        </p:tgtEl>
                                        <p:attrNameLst>
                                          <p:attrName>style.visibility</p:attrName>
                                        </p:attrNameLst>
                                      </p:cBhvr>
                                      <p:to>
                                        <p:strVal val="visible"/>
                                      </p:to>
                                    </p:set>
                                    <p:anim calcmode="lin" valueType="num">
                                      <p:cBhvr additive="base">
                                        <p:cTn id="115" dur="500" fill="hold"/>
                                        <p:tgtEl>
                                          <p:spTgt spid="55"/>
                                        </p:tgtEl>
                                        <p:attrNameLst>
                                          <p:attrName>ppt_x</p:attrName>
                                        </p:attrNameLst>
                                      </p:cBhvr>
                                      <p:tavLst>
                                        <p:tav tm="0">
                                          <p:val>
                                            <p:strVal val="#ppt_x"/>
                                          </p:val>
                                        </p:tav>
                                        <p:tav tm="100000">
                                          <p:val>
                                            <p:strVal val="#ppt_x"/>
                                          </p:val>
                                        </p:tav>
                                      </p:tavLst>
                                    </p:anim>
                                    <p:anim calcmode="lin" valueType="num">
                                      <p:cBhvr additive="base">
                                        <p:cTn id="11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45"/>
                                        </p:tgtEl>
                                        <p:attrNameLst>
                                          <p:attrName>style.visibility</p:attrName>
                                        </p:attrNameLst>
                                      </p:cBhvr>
                                      <p:to>
                                        <p:strVal val="visible"/>
                                      </p:to>
                                    </p:set>
                                    <p:anim calcmode="lin" valueType="num">
                                      <p:cBhvr additive="base">
                                        <p:cTn id="121" dur="500" fill="hold"/>
                                        <p:tgtEl>
                                          <p:spTgt spid="45"/>
                                        </p:tgtEl>
                                        <p:attrNameLst>
                                          <p:attrName>ppt_x</p:attrName>
                                        </p:attrNameLst>
                                      </p:cBhvr>
                                      <p:tavLst>
                                        <p:tav tm="0">
                                          <p:val>
                                            <p:strVal val="#ppt_x"/>
                                          </p:val>
                                        </p:tav>
                                        <p:tav tm="100000">
                                          <p:val>
                                            <p:strVal val="#ppt_x"/>
                                          </p:val>
                                        </p:tav>
                                      </p:tavLst>
                                    </p:anim>
                                    <p:anim calcmode="lin" valueType="num">
                                      <p:cBhvr additive="base">
                                        <p:cTn id="12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additive="base">
                                        <p:cTn id="127" dur="500" fill="hold"/>
                                        <p:tgtEl>
                                          <p:spTgt spid="44"/>
                                        </p:tgtEl>
                                        <p:attrNameLst>
                                          <p:attrName>ppt_x</p:attrName>
                                        </p:attrNameLst>
                                      </p:cBhvr>
                                      <p:tavLst>
                                        <p:tav tm="0">
                                          <p:val>
                                            <p:strVal val="#ppt_x"/>
                                          </p:val>
                                        </p:tav>
                                        <p:tav tm="100000">
                                          <p:val>
                                            <p:strVal val="#ppt_x"/>
                                          </p:val>
                                        </p:tav>
                                      </p:tavLst>
                                    </p:anim>
                                    <p:anim calcmode="lin" valueType="num">
                                      <p:cBhvr additive="base">
                                        <p:cTn id="1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41"/>
                                        </p:tgtEl>
                                        <p:attrNameLst>
                                          <p:attrName>style.visibility</p:attrName>
                                        </p:attrNameLst>
                                      </p:cBhvr>
                                      <p:to>
                                        <p:strVal val="visible"/>
                                      </p:to>
                                    </p:set>
                                    <p:anim calcmode="lin" valueType="num">
                                      <p:cBhvr additive="base">
                                        <p:cTn id="133" dur="500" fill="hold"/>
                                        <p:tgtEl>
                                          <p:spTgt spid="41"/>
                                        </p:tgtEl>
                                        <p:attrNameLst>
                                          <p:attrName>ppt_x</p:attrName>
                                        </p:attrNameLst>
                                      </p:cBhvr>
                                      <p:tavLst>
                                        <p:tav tm="0">
                                          <p:val>
                                            <p:strVal val="#ppt_x"/>
                                          </p:val>
                                        </p:tav>
                                        <p:tav tm="100000">
                                          <p:val>
                                            <p:strVal val="#ppt_x"/>
                                          </p:val>
                                        </p:tav>
                                      </p:tavLst>
                                    </p:anim>
                                    <p:anim calcmode="lin" valueType="num">
                                      <p:cBhvr additive="base">
                                        <p:cTn id="134" dur="500" fill="hold"/>
                                        <p:tgtEl>
                                          <p:spTgt spid="41"/>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42"/>
                                        </p:tgtEl>
                                        <p:attrNameLst>
                                          <p:attrName>style.visibility</p:attrName>
                                        </p:attrNameLst>
                                      </p:cBhvr>
                                      <p:to>
                                        <p:strVal val="visible"/>
                                      </p:to>
                                    </p:set>
                                    <p:anim calcmode="lin" valueType="num">
                                      <p:cBhvr additive="base">
                                        <p:cTn id="137" dur="500" fill="hold"/>
                                        <p:tgtEl>
                                          <p:spTgt spid="42"/>
                                        </p:tgtEl>
                                        <p:attrNameLst>
                                          <p:attrName>ppt_x</p:attrName>
                                        </p:attrNameLst>
                                      </p:cBhvr>
                                      <p:tavLst>
                                        <p:tav tm="0">
                                          <p:val>
                                            <p:strVal val="#ppt_x"/>
                                          </p:val>
                                        </p:tav>
                                        <p:tav tm="100000">
                                          <p:val>
                                            <p:strVal val="#ppt_x"/>
                                          </p:val>
                                        </p:tav>
                                      </p:tavLst>
                                    </p:anim>
                                    <p:anim calcmode="lin" valueType="num">
                                      <p:cBhvr additive="base">
                                        <p:cTn id="138" dur="500" fill="hold"/>
                                        <p:tgtEl>
                                          <p:spTgt spid="42"/>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53"/>
                                        </p:tgtEl>
                                        <p:attrNameLst>
                                          <p:attrName>style.visibility</p:attrName>
                                        </p:attrNameLst>
                                      </p:cBhvr>
                                      <p:to>
                                        <p:strVal val="visible"/>
                                      </p:to>
                                    </p:set>
                                    <p:anim calcmode="lin" valueType="num">
                                      <p:cBhvr additive="base">
                                        <p:cTn id="141" dur="500" fill="hold"/>
                                        <p:tgtEl>
                                          <p:spTgt spid="53"/>
                                        </p:tgtEl>
                                        <p:attrNameLst>
                                          <p:attrName>ppt_x</p:attrName>
                                        </p:attrNameLst>
                                      </p:cBhvr>
                                      <p:tavLst>
                                        <p:tav tm="0">
                                          <p:val>
                                            <p:strVal val="#ppt_x"/>
                                          </p:val>
                                        </p:tav>
                                        <p:tav tm="100000">
                                          <p:val>
                                            <p:strVal val="#ppt_x"/>
                                          </p:val>
                                        </p:tav>
                                      </p:tavLst>
                                    </p:anim>
                                    <p:anim calcmode="lin" valueType="num">
                                      <p:cBhvr additive="base">
                                        <p:cTn id="14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40"/>
                                        </p:tgtEl>
                                        <p:attrNameLst>
                                          <p:attrName>style.visibility</p:attrName>
                                        </p:attrNameLst>
                                      </p:cBhvr>
                                      <p:to>
                                        <p:strVal val="visible"/>
                                      </p:to>
                                    </p:set>
                                    <p:anim calcmode="lin" valueType="num">
                                      <p:cBhvr additive="base">
                                        <p:cTn id="147" dur="500" fill="hold"/>
                                        <p:tgtEl>
                                          <p:spTgt spid="40"/>
                                        </p:tgtEl>
                                        <p:attrNameLst>
                                          <p:attrName>ppt_x</p:attrName>
                                        </p:attrNameLst>
                                      </p:cBhvr>
                                      <p:tavLst>
                                        <p:tav tm="0">
                                          <p:val>
                                            <p:strVal val="#ppt_x"/>
                                          </p:val>
                                        </p:tav>
                                        <p:tav tm="100000">
                                          <p:val>
                                            <p:strVal val="#ppt_x"/>
                                          </p:val>
                                        </p:tav>
                                      </p:tavLst>
                                    </p:anim>
                                    <p:anim calcmode="lin" valueType="num">
                                      <p:cBhvr additive="base">
                                        <p:cTn id="148" dur="500" fill="hold"/>
                                        <p:tgtEl>
                                          <p:spTgt spid="40"/>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additive="base">
                                        <p:cTn id="151" dur="500" fill="hold"/>
                                        <p:tgtEl>
                                          <p:spTgt spid="43"/>
                                        </p:tgtEl>
                                        <p:attrNameLst>
                                          <p:attrName>ppt_x</p:attrName>
                                        </p:attrNameLst>
                                      </p:cBhvr>
                                      <p:tavLst>
                                        <p:tav tm="0">
                                          <p:val>
                                            <p:strVal val="#ppt_x"/>
                                          </p:val>
                                        </p:tav>
                                        <p:tav tm="100000">
                                          <p:val>
                                            <p:strVal val="#ppt_x"/>
                                          </p:val>
                                        </p:tav>
                                      </p:tavLst>
                                    </p:anim>
                                    <p:anim calcmode="lin" valueType="num">
                                      <p:cBhvr additive="base">
                                        <p:cTn id="152" dur="500" fill="hold"/>
                                        <p:tgtEl>
                                          <p:spTgt spid="43"/>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52"/>
                                        </p:tgtEl>
                                        <p:attrNameLst>
                                          <p:attrName>style.visibility</p:attrName>
                                        </p:attrNameLst>
                                      </p:cBhvr>
                                      <p:to>
                                        <p:strVal val="visible"/>
                                      </p:to>
                                    </p:set>
                                    <p:anim calcmode="lin" valueType="num">
                                      <p:cBhvr additive="base">
                                        <p:cTn id="155" dur="500" fill="hold"/>
                                        <p:tgtEl>
                                          <p:spTgt spid="52"/>
                                        </p:tgtEl>
                                        <p:attrNameLst>
                                          <p:attrName>ppt_x</p:attrName>
                                        </p:attrNameLst>
                                      </p:cBhvr>
                                      <p:tavLst>
                                        <p:tav tm="0">
                                          <p:val>
                                            <p:strVal val="#ppt_x"/>
                                          </p:val>
                                        </p:tav>
                                        <p:tav tm="100000">
                                          <p:val>
                                            <p:strVal val="#ppt_x"/>
                                          </p:val>
                                        </p:tav>
                                      </p:tavLst>
                                    </p:anim>
                                    <p:anim calcmode="lin" valueType="num">
                                      <p:cBhvr additive="base">
                                        <p:cTn id="1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wipe(down)">
                                      <p:cBhvr>
                                        <p:cTn id="161" dur="500"/>
                                        <p:tgtEl>
                                          <p:spTgt spid="56"/>
                                        </p:tgtEl>
                                      </p:cBhvr>
                                    </p:animEffect>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59"/>
                                        </p:tgtEl>
                                        <p:attrNameLst>
                                          <p:attrName>style.visibility</p:attrName>
                                        </p:attrNameLst>
                                      </p:cBhvr>
                                      <p:to>
                                        <p:strVal val="visible"/>
                                      </p:to>
                                    </p:set>
                                    <p:anim calcmode="lin" valueType="num">
                                      <p:cBhvr additive="base">
                                        <p:cTn id="166" dur="500" fill="hold"/>
                                        <p:tgtEl>
                                          <p:spTgt spid="59"/>
                                        </p:tgtEl>
                                        <p:attrNameLst>
                                          <p:attrName>ppt_x</p:attrName>
                                        </p:attrNameLst>
                                      </p:cBhvr>
                                      <p:tavLst>
                                        <p:tav tm="0">
                                          <p:val>
                                            <p:strVal val="#ppt_x"/>
                                          </p:val>
                                        </p:tav>
                                        <p:tav tm="100000">
                                          <p:val>
                                            <p:strVal val="#ppt_x"/>
                                          </p:val>
                                        </p:tav>
                                      </p:tavLst>
                                    </p:anim>
                                    <p:anim calcmode="lin" valueType="num">
                                      <p:cBhvr additive="base">
                                        <p:cTn id="167"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31" presetClass="entr" presetSubtype="0" fill="hold" nodeType="clickEffect">
                                  <p:stCondLst>
                                    <p:cond delay="0"/>
                                  </p:stCondLst>
                                  <p:childTnLst>
                                    <p:set>
                                      <p:cBhvr>
                                        <p:cTn id="171" dur="1" fill="hold">
                                          <p:stCondLst>
                                            <p:cond delay="0"/>
                                          </p:stCondLst>
                                        </p:cTn>
                                        <p:tgtEl>
                                          <p:spTgt spid="58"/>
                                        </p:tgtEl>
                                        <p:attrNameLst>
                                          <p:attrName>style.visibility</p:attrName>
                                        </p:attrNameLst>
                                      </p:cBhvr>
                                      <p:to>
                                        <p:strVal val="visible"/>
                                      </p:to>
                                    </p:set>
                                    <p:anim calcmode="lin" valueType="num">
                                      <p:cBhvr>
                                        <p:cTn id="172" dur="1000" fill="hold"/>
                                        <p:tgtEl>
                                          <p:spTgt spid="58"/>
                                        </p:tgtEl>
                                        <p:attrNameLst>
                                          <p:attrName>ppt_w</p:attrName>
                                        </p:attrNameLst>
                                      </p:cBhvr>
                                      <p:tavLst>
                                        <p:tav tm="0">
                                          <p:val>
                                            <p:fltVal val="0"/>
                                          </p:val>
                                        </p:tav>
                                        <p:tav tm="100000">
                                          <p:val>
                                            <p:strVal val="#ppt_w"/>
                                          </p:val>
                                        </p:tav>
                                      </p:tavLst>
                                    </p:anim>
                                    <p:anim calcmode="lin" valueType="num">
                                      <p:cBhvr>
                                        <p:cTn id="173" dur="1000" fill="hold"/>
                                        <p:tgtEl>
                                          <p:spTgt spid="58"/>
                                        </p:tgtEl>
                                        <p:attrNameLst>
                                          <p:attrName>ppt_h</p:attrName>
                                        </p:attrNameLst>
                                      </p:cBhvr>
                                      <p:tavLst>
                                        <p:tav tm="0">
                                          <p:val>
                                            <p:fltVal val="0"/>
                                          </p:val>
                                        </p:tav>
                                        <p:tav tm="100000">
                                          <p:val>
                                            <p:strVal val="#ppt_h"/>
                                          </p:val>
                                        </p:tav>
                                      </p:tavLst>
                                    </p:anim>
                                    <p:anim calcmode="lin" valueType="num">
                                      <p:cBhvr>
                                        <p:cTn id="174" dur="1000" fill="hold"/>
                                        <p:tgtEl>
                                          <p:spTgt spid="58"/>
                                        </p:tgtEl>
                                        <p:attrNameLst>
                                          <p:attrName>style.rotation</p:attrName>
                                        </p:attrNameLst>
                                      </p:cBhvr>
                                      <p:tavLst>
                                        <p:tav tm="0">
                                          <p:val>
                                            <p:fltVal val="90"/>
                                          </p:val>
                                        </p:tav>
                                        <p:tav tm="100000">
                                          <p:val>
                                            <p:fltVal val="0"/>
                                          </p:val>
                                        </p:tav>
                                      </p:tavLst>
                                    </p:anim>
                                    <p:animEffect transition="in" filter="fade">
                                      <p:cBhvr>
                                        <p:cTn id="175" dur="1000"/>
                                        <p:tgtEl>
                                          <p:spTgt spid="58"/>
                                        </p:tgtEl>
                                      </p:cBhvr>
                                    </p:animEffect>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fade">
                                      <p:cBhvr>
                                        <p:cTn id="180" dur="1000"/>
                                        <p:tgtEl>
                                          <p:spTgt spid="57"/>
                                        </p:tgtEl>
                                      </p:cBhvr>
                                    </p:animEffect>
                                    <p:anim calcmode="lin" valueType="num">
                                      <p:cBhvr>
                                        <p:cTn id="181" dur="1000" fill="hold"/>
                                        <p:tgtEl>
                                          <p:spTgt spid="57"/>
                                        </p:tgtEl>
                                        <p:attrNameLst>
                                          <p:attrName>ppt_x</p:attrName>
                                        </p:attrNameLst>
                                      </p:cBhvr>
                                      <p:tavLst>
                                        <p:tav tm="0">
                                          <p:val>
                                            <p:strVal val="#ppt_x"/>
                                          </p:val>
                                        </p:tav>
                                        <p:tav tm="100000">
                                          <p:val>
                                            <p:strVal val="#ppt_x"/>
                                          </p:val>
                                        </p:tav>
                                      </p:tavLst>
                                    </p:anim>
                                    <p:anim calcmode="lin" valueType="num">
                                      <p:cBhvr>
                                        <p:cTn id="18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0" grpId="0"/>
      <p:bldP spid="34" grpId="0" animBg="1"/>
      <p:bldP spid="36" grpId="0"/>
      <p:bldP spid="37" grpId="0" animBg="1"/>
      <p:bldP spid="39" grpId="0"/>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animBg="1"/>
      <p:bldP spid="55" grpId="0" animBg="1"/>
      <p:bldP spid="5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89"/>
          <p:cNvSpPr>
            <a:spLocks noChangeShapeType="1"/>
          </p:cNvSpPr>
          <p:nvPr/>
        </p:nvSpPr>
        <p:spPr bwMode="auto">
          <a:xfrm>
            <a:off x="8143876" y="1358107"/>
            <a:ext cx="1587" cy="1544638"/>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Line 89"/>
          <p:cNvSpPr>
            <a:spLocks noChangeShapeType="1"/>
          </p:cNvSpPr>
          <p:nvPr/>
        </p:nvSpPr>
        <p:spPr bwMode="auto">
          <a:xfrm>
            <a:off x="8929687" y="1358107"/>
            <a:ext cx="1588" cy="1544638"/>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Rectangle 47"/>
          <p:cNvSpPr>
            <a:spLocks noChangeArrowheads="1"/>
          </p:cNvSpPr>
          <p:nvPr/>
        </p:nvSpPr>
        <p:spPr bwMode="auto">
          <a:xfrm>
            <a:off x="8858250" y="1929608"/>
            <a:ext cx="214312"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 name="Rectangle 47"/>
          <p:cNvSpPr>
            <a:spLocks noChangeArrowheads="1"/>
          </p:cNvSpPr>
          <p:nvPr/>
        </p:nvSpPr>
        <p:spPr bwMode="auto">
          <a:xfrm>
            <a:off x="8001000" y="1858170"/>
            <a:ext cx="285750"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 name="Line 44"/>
          <p:cNvSpPr>
            <a:spLocks noChangeShapeType="1"/>
          </p:cNvSpPr>
          <p:nvPr/>
        </p:nvSpPr>
        <p:spPr bwMode="auto">
          <a:xfrm flipV="1">
            <a:off x="8929688" y="1358107"/>
            <a:ext cx="785813" cy="1"/>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44"/>
          <p:cNvSpPr>
            <a:spLocks noChangeShapeType="1"/>
          </p:cNvSpPr>
          <p:nvPr/>
        </p:nvSpPr>
        <p:spPr bwMode="auto">
          <a:xfrm>
            <a:off x="8143875" y="1358107"/>
            <a:ext cx="838200"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22"/>
          <p:cNvSpPr>
            <a:spLocks noChangeShapeType="1"/>
          </p:cNvSpPr>
          <p:nvPr/>
        </p:nvSpPr>
        <p:spPr bwMode="auto">
          <a:xfrm flipV="1">
            <a:off x="9713914" y="2286795"/>
            <a:ext cx="1587" cy="61436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 name="Line 22"/>
          <p:cNvSpPr>
            <a:spLocks noChangeShapeType="1"/>
          </p:cNvSpPr>
          <p:nvPr/>
        </p:nvSpPr>
        <p:spPr bwMode="auto">
          <a:xfrm flipV="1">
            <a:off x="9715500" y="1358107"/>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0" name="Line 34"/>
          <p:cNvSpPr>
            <a:spLocks noChangeShapeType="1"/>
          </p:cNvSpPr>
          <p:nvPr/>
        </p:nvSpPr>
        <p:spPr bwMode="auto">
          <a:xfrm>
            <a:off x="9572625" y="2072482"/>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35"/>
          <p:cNvSpPr>
            <a:spLocks noChangeShapeType="1"/>
          </p:cNvSpPr>
          <p:nvPr/>
        </p:nvSpPr>
        <p:spPr bwMode="auto">
          <a:xfrm flipV="1">
            <a:off x="9644062" y="228679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38"/>
          <p:cNvGraphicFramePr>
            <a:graphicFrameLocks noChangeAspect="1"/>
          </p:cNvGraphicFramePr>
          <p:nvPr>
            <p:extLst>
              <p:ext uri="{D42A27DB-BD31-4B8C-83A1-F6EECF244321}">
                <p14:modId xmlns:p14="http://schemas.microsoft.com/office/powerpoint/2010/main" val="1451936518"/>
              </p:ext>
            </p:extLst>
          </p:nvPr>
        </p:nvGraphicFramePr>
        <p:xfrm>
          <a:off x="9944101" y="1915320"/>
          <a:ext cx="573087" cy="544512"/>
        </p:xfrm>
        <a:graphic>
          <a:graphicData uri="http://schemas.openxmlformats.org/presentationml/2006/ole">
            <mc:AlternateContent xmlns:mc="http://schemas.openxmlformats.org/markup-compatibility/2006">
              <mc:Choice xmlns:v="urn:schemas-microsoft-com:vml" Requires="v">
                <p:oleObj spid="_x0000_s290408" name="公式" r:id="rId3" imgW="253890" imgH="241195" progId="Equation.3">
                  <p:embed/>
                </p:oleObj>
              </mc:Choice>
              <mc:Fallback>
                <p:oleObj name="公式" r:id="rId3" imgW="253890" imgH="241195" progId="Equation.3">
                  <p:embed/>
                  <p:pic>
                    <p:nvPicPr>
                      <p:cNvPr id="35858"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101" y="1915320"/>
                        <a:ext cx="573087"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51"/>
          <p:cNvSpPr>
            <a:spLocks noChangeArrowheads="1"/>
          </p:cNvSpPr>
          <p:nvPr/>
        </p:nvSpPr>
        <p:spPr bwMode="auto">
          <a:xfrm>
            <a:off x="9501187" y="1572420"/>
            <a:ext cx="357188"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39"/>
          <p:cNvGraphicFramePr>
            <a:graphicFrameLocks noChangeAspect="1"/>
          </p:cNvGraphicFramePr>
          <p:nvPr>
            <p:extLst>
              <p:ext uri="{D42A27DB-BD31-4B8C-83A1-F6EECF244321}">
                <p14:modId xmlns:p14="http://schemas.microsoft.com/office/powerpoint/2010/main" val="1396382654"/>
              </p:ext>
            </p:extLst>
          </p:nvPr>
        </p:nvGraphicFramePr>
        <p:xfrm>
          <a:off x="7358062" y="1500982"/>
          <a:ext cx="490538" cy="420688"/>
        </p:xfrm>
        <a:graphic>
          <a:graphicData uri="http://schemas.openxmlformats.org/presentationml/2006/ole">
            <mc:AlternateContent xmlns:mc="http://schemas.openxmlformats.org/markup-compatibility/2006">
              <mc:Choice xmlns:v="urn:schemas-microsoft-com:vml" Requires="v">
                <p:oleObj spid="_x0000_s290409" name="公式" r:id="rId5" imgW="266584" imgH="228501" progId="Equation.3">
                  <p:embed/>
                </p:oleObj>
              </mc:Choice>
              <mc:Fallback>
                <p:oleObj name="公式" r:id="rId5" imgW="266584" imgH="228501" progId="Equation.3">
                  <p:embed/>
                  <p:pic>
                    <p:nvPicPr>
                      <p:cNvPr id="3586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062" y="1500982"/>
                        <a:ext cx="49053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40"/>
          <p:cNvGraphicFramePr>
            <a:graphicFrameLocks noChangeAspect="1"/>
          </p:cNvGraphicFramePr>
          <p:nvPr>
            <p:extLst>
              <p:ext uri="{D42A27DB-BD31-4B8C-83A1-F6EECF244321}">
                <p14:modId xmlns:p14="http://schemas.microsoft.com/office/powerpoint/2010/main" val="954441801"/>
              </p:ext>
            </p:extLst>
          </p:nvPr>
        </p:nvGraphicFramePr>
        <p:xfrm>
          <a:off x="8358187" y="2215358"/>
          <a:ext cx="484188" cy="460375"/>
        </p:xfrm>
        <a:graphic>
          <a:graphicData uri="http://schemas.openxmlformats.org/presentationml/2006/ole">
            <mc:AlternateContent xmlns:mc="http://schemas.openxmlformats.org/markup-compatibility/2006">
              <mc:Choice xmlns:v="urn:schemas-microsoft-com:vml" Requires="v">
                <p:oleObj spid="_x0000_s290410" name="公式" r:id="rId7" imgW="253890" imgH="241195" progId="Equation.3">
                  <p:embed/>
                </p:oleObj>
              </mc:Choice>
              <mc:Fallback>
                <p:oleObj name="公式" r:id="rId7" imgW="253890" imgH="241195" progId="Equation.3">
                  <p:embed/>
                  <p:pic>
                    <p:nvPicPr>
                      <p:cNvPr id="35861"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8187" y="2215358"/>
                        <a:ext cx="4841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41"/>
          <p:cNvGraphicFramePr>
            <a:graphicFrameLocks noChangeAspect="1"/>
          </p:cNvGraphicFramePr>
          <p:nvPr>
            <p:extLst>
              <p:ext uri="{D42A27DB-BD31-4B8C-83A1-F6EECF244321}">
                <p14:modId xmlns:p14="http://schemas.microsoft.com/office/powerpoint/2010/main" val="2534008273"/>
              </p:ext>
            </p:extLst>
          </p:nvPr>
        </p:nvGraphicFramePr>
        <p:xfrm>
          <a:off x="9858376" y="1215232"/>
          <a:ext cx="568325" cy="490538"/>
        </p:xfrm>
        <a:graphic>
          <a:graphicData uri="http://schemas.openxmlformats.org/presentationml/2006/ole">
            <mc:AlternateContent xmlns:mc="http://schemas.openxmlformats.org/markup-compatibility/2006">
              <mc:Choice xmlns:v="urn:schemas-microsoft-com:vml" Requires="v">
                <p:oleObj spid="_x0000_s290411" name="公式" r:id="rId9" imgW="279279" imgH="241195" progId="Equation.3">
                  <p:embed/>
                </p:oleObj>
              </mc:Choice>
              <mc:Fallback>
                <p:oleObj name="公式" r:id="rId9" imgW="279279" imgH="241195" progId="Equation.3">
                  <p:embed/>
                  <p:pic>
                    <p:nvPicPr>
                      <p:cNvPr id="35862"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58376" y="1215232"/>
                        <a:ext cx="568325"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Line 44"/>
          <p:cNvSpPr>
            <a:spLocks noChangeShapeType="1"/>
          </p:cNvSpPr>
          <p:nvPr/>
        </p:nvSpPr>
        <p:spPr bwMode="auto">
          <a:xfrm flipV="1">
            <a:off x="8117682" y="2901156"/>
            <a:ext cx="1597819" cy="28577"/>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2"/>
          <p:cNvGraphicFramePr>
            <a:graphicFrameLocks noChangeAspect="1"/>
          </p:cNvGraphicFramePr>
          <p:nvPr>
            <p:extLst>
              <p:ext uri="{D42A27DB-BD31-4B8C-83A1-F6EECF244321}">
                <p14:modId xmlns:p14="http://schemas.microsoft.com/office/powerpoint/2010/main" val="2485479884"/>
              </p:ext>
            </p:extLst>
          </p:nvPr>
        </p:nvGraphicFramePr>
        <p:xfrm>
          <a:off x="1890529" y="43496"/>
          <a:ext cx="4060825" cy="1398588"/>
        </p:xfrm>
        <a:graphic>
          <a:graphicData uri="http://schemas.openxmlformats.org/presentationml/2006/ole">
            <mc:AlternateContent xmlns:mc="http://schemas.openxmlformats.org/markup-compatibility/2006">
              <mc:Choice xmlns:v="urn:schemas-microsoft-com:vml" Requires="v">
                <p:oleObj spid="_x0000_s290412" name="公式" r:id="rId11" imgW="1295280" imgH="469800" progId="Equation.3">
                  <p:embed/>
                </p:oleObj>
              </mc:Choice>
              <mc:Fallback>
                <p:oleObj name="公式" r:id="rId11" imgW="1295280" imgH="469800" progId="Equation.3">
                  <p:embed/>
                  <p:pic>
                    <p:nvPicPr>
                      <p:cNvPr id="100" name="Object 2"/>
                      <p:cNvPicPr>
                        <a:picLocks noChangeAspect="1" noChangeArrowheads="1"/>
                      </p:cNvPicPr>
                      <p:nvPr/>
                    </p:nvPicPr>
                    <p:blipFill>
                      <a:blip r:embed="rId12"/>
                      <a:srcRect/>
                      <a:stretch>
                        <a:fillRect/>
                      </a:stretch>
                    </p:blipFill>
                    <p:spPr bwMode="auto">
                      <a:xfrm>
                        <a:off x="1890529" y="43496"/>
                        <a:ext cx="4060825" cy="13985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55198079"/>
              </p:ext>
            </p:extLst>
          </p:nvPr>
        </p:nvGraphicFramePr>
        <p:xfrm>
          <a:off x="5951353" y="43496"/>
          <a:ext cx="2823326" cy="1166975"/>
        </p:xfrm>
        <a:graphic>
          <a:graphicData uri="http://schemas.openxmlformats.org/presentationml/2006/ole">
            <mc:AlternateContent xmlns:mc="http://schemas.openxmlformats.org/markup-compatibility/2006">
              <mc:Choice xmlns:v="urn:schemas-microsoft-com:vml" Requires="v">
                <p:oleObj spid="_x0000_s290413" name="公式" r:id="rId13" imgW="952200" imgH="393480" progId="Equation.3">
                  <p:embed/>
                </p:oleObj>
              </mc:Choice>
              <mc:Fallback>
                <p:oleObj name="公式" r:id="rId13" imgW="952200" imgH="393480" progId="Equation.3">
                  <p:embed/>
                  <p:pic>
                    <p:nvPicPr>
                      <p:cNvPr id="101" name="对象 100"/>
                      <p:cNvPicPr/>
                      <p:nvPr/>
                    </p:nvPicPr>
                    <p:blipFill>
                      <a:blip r:embed="rId14"/>
                      <a:stretch>
                        <a:fillRect/>
                      </a:stretch>
                    </p:blipFill>
                    <p:spPr>
                      <a:xfrm>
                        <a:off x="5951353" y="43496"/>
                        <a:ext cx="2823326" cy="1166975"/>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030596054"/>
              </p:ext>
            </p:extLst>
          </p:nvPr>
        </p:nvGraphicFramePr>
        <p:xfrm>
          <a:off x="4567955" y="1358107"/>
          <a:ext cx="2204030" cy="1499965"/>
        </p:xfrm>
        <a:graphic>
          <a:graphicData uri="http://schemas.openxmlformats.org/presentationml/2006/ole">
            <mc:AlternateContent xmlns:mc="http://schemas.openxmlformats.org/markup-compatibility/2006">
              <mc:Choice xmlns:v="urn:schemas-microsoft-com:vml" Requires="v">
                <p:oleObj spid="_x0000_s290414" name="公式" r:id="rId15" imgW="914400" imgH="622080" progId="Equation.3">
                  <p:embed/>
                </p:oleObj>
              </mc:Choice>
              <mc:Fallback>
                <p:oleObj name="公式" r:id="rId15" imgW="914400" imgH="622080" progId="Equation.3">
                  <p:embed/>
                  <p:pic>
                    <p:nvPicPr>
                      <p:cNvPr id="102" name="对象 101"/>
                      <p:cNvPicPr/>
                      <p:nvPr/>
                    </p:nvPicPr>
                    <p:blipFill>
                      <a:blip r:embed="rId16"/>
                      <a:stretch>
                        <a:fillRect/>
                      </a:stretch>
                    </p:blipFill>
                    <p:spPr>
                      <a:xfrm>
                        <a:off x="4567955" y="1358107"/>
                        <a:ext cx="2204030" cy="1499965"/>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287402863"/>
              </p:ext>
            </p:extLst>
          </p:nvPr>
        </p:nvGraphicFramePr>
        <p:xfrm>
          <a:off x="2215074" y="3429993"/>
          <a:ext cx="2600492" cy="796925"/>
        </p:xfrm>
        <a:graphic>
          <a:graphicData uri="http://schemas.openxmlformats.org/presentationml/2006/ole">
            <mc:AlternateContent xmlns:mc="http://schemas.openxmlformats.org/markup-compatibility/2006">
              <mc:Choice xmlns:v="urn:schemas-microsoft-com:vml" Requires="v">
                <p:oleObj spid="_x0000_s290415" name="公式" r:id="rId17" imgW="787320" imgH="241200" progId="Equation.3">
                  <p:embed/>
                </p:oleObj>
              </mc:Choice>
              <mc:Fallback>
                <p:oleObj name="公式" r:id="rId17" imgW="787320" imgH="241200" progId="Equation.3">
                  <p:embed/>
                  <p:pic>
                    <p:nvPicPr>
                      <p:cNvPr id="103" name="对象 102"/>
                      <p:cNvPicPr/>
                      <p:nvPr/>
                    </p:nvPicPr>
                    <p:blipFill>
                      <a:blip r:embed="rId18"/>
                      <a:stretch>
                        <a:fillRect/>
                      </a:stretch>
                    </p:blipFill>
                    <p:spPr>
                      <a:xfrm>
                        <a:off x="2215074" y="3429993"/>
                        <a:ext cx="2600492" cy="796925"/>
                      </a:xfrm>
                      <a:prstGeom prst="rect">
                        <a:avLst/>
                      </a:prstGeom>
                    </p:spPr>
                  </p:pic>
                </p:oleObj>
              </mc:Fallback>
            </mc:AlternateContent>
          </a:graphicData>
        </a:graphic>
      </p:graphicFrame>
      <p:sp>
        <p:nvSpPr>
          <p:cNvPr id="22" name="AutoShape 72"/>
          <p:cNvSpPr>
            <a:spLocks noChangeArrowheads="1"/>
          </p:cNvSpPr>
          <p:nvPr/>
        </p:nvSpPr>
        <p:spPr bwMode="auto">
          <a:xfrm>
            <a:off x="1673945" y="1798030"/>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Object 3"/>
          <p:cNvGraphicFramePr>
            <a:graphicFrameLocks noChangeAspect="1"/>
          </p:cNvGraphicFramePr>
          <p:nvPr>
            <p:extLst>
              <p:ext uri="{D42A27DB-BD31-4B8C-83A1-F6EECF244321}">
                <p14:modId xmlns:p14="http://schemas.microsoft.com/office/powerpoint/2010/main" val="3943727245"/>
              </p:ext>
            </p:extLst>
          </p:nvPr>
        </p:nvGraphicFramePr>
        <p:xfrm>
          <a:off x="2458169" y="1288690"/>
          <a:ext cx="2057400" cy="1201737"/>
        </p:xfrm>
        <a:graphic>
          <a:graphicData uri="http://schemas.openxmlformats.org/presentationml/2006/ole">
            <mc:AlternateContent xmlns:mc="http://schemas.openxmlformats.org/markup-compatibility/2006">
              <mc:Choice xmlns:v="urn:schemas-microsoft-com:vml" Requires="v">
                <p:oleObj spid="_x0000_s290416" name="公式" r:id="rId19" imgW="647640" imgH="419040" progId="Equation.3">
                  <p:embed/>
                </p:oleObj>
              </mc:Choice>
              <mc:Fallback>
                <p:oleObj name="公式" r:id="rId19" imgW="647640" imgH="419040" progId="Equation.3">
                  <p:embed/>
                  <p:pic>
                    <p:nvPicPr>
                      <p:cNvPr id="105" name="Object 3"/>
                      <p:cNvPicPr>
                        <a:picLocks noChangeAspect="1" noChangeArrowheads="1"/>
                      </p:cNvPicPr>
                      <p:nvPr/>
                    </p:nvPicPr>
                    <p:blipFill>
                      <a:blip r:embed="rId20"/>
                      <a:srcRect/>
                      <a:stretch>
                        <a:fillRect/>
                      </a:stretch>
                    </p:blipFill>
                    <p:spPr bwMode="auto">
                      <a:xfrm>
                        <a:off x="2458169" y="1288690"/>
                        <a:ext cx="205740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4280884844"/>
              </p:ext>
            </p:extLst>
          </p:nvPr>
        </p:nvGraphicFramePr>
        <p:xfrm>
          <a:off x="1868091" y="2659548"/>
          <a:ext cx="3651250" cy="706438"/>
        </p:xfrm>
        <a:graphic>
          <a:graphicData uri="http://schemas.openxmlformats.org/presentationml/2006/ole">
            <mc:AlternateContent xmlns:mc="http://schemas.openxmlformats.org/markup-compatibility/2006">
              <mc:Choice xmlns:v="urn:schemas-microsoft-com:vml" Requires="v">
                <p:oleObj spid="_x0000_s290417" name="公式" r:id="rId21" imgW="1143000" imgH="241200" progId="Equation.3">
                  <p:embed/>
                </p:oleObj>
              </mc:Choice>
              <mc:Fallback>
                <p:oleObj name="公式" r:id="rId21" imgW="1143000" imgH="241200" progId="Equation.3">
                  <p:embed/>
                  <p:pic>
                    <p:nvPicPr>
                      <p:cNvPr id="106" name="Object 4"/>
                      <p:cNvPicPr>
                        <a:picLocks noChangeAspect="1" noChangeArrowheads="1"/>
                      </p:cNvPicPr>
                      <p:nvPr/>
                    </p:nvPicPr>
                    <p:blipFill>
                      <a:blip r:embed="rId22"/>
                      <a:srcRect/>
                      <a:stretch>
                        <a:fillRect/>
                      </a:stretch>
                    </p:blipFill>
                    <p:spPr bwMode="auto">
                      <a:xfrm>
                        <a:off x="1868091" y="2659548"/>
                        <a:ext cx="3651250" cy="706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
          <p:cNvGraphicFramePr>
            <a:graphicFrameLocks noChangeAspect="1"/>
          </p:cNvGraphicFramePr>
          <p:nvPr>
            <p:extLst>
              <p:ext uri="{D42A27DB-BD31-4B8C-83A1-F6EECF244321}">
                <p14:modId xmlns:p14="http://schemas.microsoft.com/office/powerpoint/2010/main" val="2165831007"/>
              </p:ext>
            </p:extLst>
          </p:nvPr>
        </p:nvGraphicFramePr>
        <p:xfrm>
          <a:off x="4839409" y="3246065"/>
          <a:ext cx="1533525" cy="1128712"/>
        </p:xfrm>
        <a:graphic>
          <a:graphicData uri="http://schemas.openxmlformats.org/presentationml/2006/ole">
            <mc:AlternateContent xmlns:mc="http://schemas.openxmlformats.org/markup-compatibility/2006">
              <mc:Choice xmlns:v="urn:schemas-microsoft-com:vml" Requires="v">
                <p:oleObj spid="_x0000_s290418" name="公式" r:id="rId23" imgW="482400" imgH="393480" progId="Equation.3">
                  <p:embed/>
                </p:oleObj>
              </mc:Choice>
              <mc:Fallback>
                <p:oleObj name="公式" r:id="rId23" imgW="482400" imgH="393480" progId="Equation.3">
                  <p:embed/>
                  <p:pic>
                    <p:nvPicPr>
                      <p:cNvPr id="107" name="Object 3"/>
                      <p:cNvPicPr>
                        <a:picLocks noChangeAspect="1" noChangeArrowheads="1"/>
                      </p:cNvPicPr>
                      <p:nvPr/>
                    </p:nvPicPr>
                    <p:blipFill>
                      <a:blip r:embed="rId24"/>
                      <a:srcRect/>
                      <a:stretch>
                        <a:fillRect/>
                      </a:stretch>
                    </p:blipFill>
                    <p:spPr bwMode="auto">
                      <a:xfrm>
                        <a:off x="4839409" y="3246065"/>
                        <a:ext cx="1533525" cy="1128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8"/>
          <p:cNvGraphicFramePr>
            <a:graphicFrameLocks noChangeAspect="1"/>
          </p:cNvGraphicFramePr>
          <p:nvPr>
            <p:extLst>
              <p:ext uri="{D42A27DB-BD31-4B8C-83A1-F6EECF244321}">
                <p14:modId xmlns:p14="http://schemas.microsoft.com/office/powerpoint/2010/main" val="2659383817"/>
              </p:ext>
            </p:extLst>
          </p:nvPr>
        </p:nvGraphicFramePr>
        <p:xfrm>
          <a:off x="4632326" y="5122864"/>
          <a:ext cx="3452813" cy="1785937"/>
        </p:xfrm>
        <a:graphic>
          <a:graphicData uri="http://schemas.openxmlformats.org/presentationml/2006/ole">
            <mc:AlternateContent xmlns:mc="http://schemas.openxmlformats.org/markup-compatibility/2006">
              <mc:Choice xmlns:v="urn:schemas-microsoft-com:vml" Requires="v">
                <p:oleObj spid="_x0000_s290419" name="Equation" r:id="rId25" imgW="1079280" imgH="622080" progId="Equation.DSMT4">
                  <p:embed/>
                </p:oleObj>
              </mc:Choice>
              <mc:Fallback>
                <p:oleObj name="Equation" r:id="rId25" imgW="1079280" imgH="622080" progId="Equation.DSMT4">
                  <p:embed/>
                  <p:pic>
                    <p:nvPicPr>
                      <p:cNvPr id="111" name="Object 8"/>
                      <p:cNvPicPr>
                        <a:picLocks noChangeAspect="1" noChangeArrowheads="1"/>
                      </p:cNvPicPr>
                      <p:nvPr/>
                    </p:nvPicPr>
                    <p:blipFill>
                      <a:blip r:embed="rId26"/>
                      <a:srcRect/>
                      <a:stretch>
                        <a:fillRect/>
                      </a:stretch>
                    </p:blipFill>
                    <p:spPr bwMode="auto">
                      <a:xfrm>
                        <a:off x="4632326" y="5122864"/>
                        <a:ext cx="3452813" cy="17859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AutoShape 72"/>
          <p:cNvSpPr>
            <a:spLocks noChangeArrowheads="1"/>
          </p:cNvSpPr>
          <p:nvPr/>
        </p:nvSpPr>
        <p:spPr bwMode="auto">
          <a:xfrm>
            <a:off x="2145894" y="4554140"/>
            <a:ext cx="800299" cy="274452"/>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1626398865"/>
              </p:ext>
            </p:extLst>
          </p:nvPr>
        </p:nvGraphicFramePr>
        <p:xfrm>
          <a:off x="6396775" y="4294815"/>
          <a:ext cx="1638344" cy="940531"/>
        </p:xfrm>
        <a:graphic>
          <a:graphicData uri="http://schemas.openxmlformats.org/presentationml/2006/ole">
            <mc:AlternateContent xmlns:mc="http://schemas.openxmlformats.org/markup-compatibility/2006">
              <mc:Choice xmlns:v="urn:schemas-microsoft-com:vml" Requires="v">
                <p:oleObj spid="_x0000_s290420" name="公式" r:id="rId27" imgW="685800" imgH="393480" progId="Equation.3">
                  <p:embed/>
                </p:oleObj>
              </mc:Choice>
              <mc:Fallback>
                <p:oleObj name="公式" r:id="rId27" imgW="685800" imgH="393480" progId="Equation.3">
                  <p:embed/>
                  <p:pic>
                    <p:nvPicPr>
                      <p:cNvPr id="6" name="对象 5"/>
                      <p:cNvPicPr/>
                      <p:nvPr/>
                    </p:nvPicPr>
                    <p:blipFill>
                      <a:blip r:embed="rId28"/>
                      <a:stretch>
                        <a:fillRect/>
                      </a:stretch>
                    </p:blipFill>
                    <p:spPr>
                      <a:xfrm>
                        <a:off x="6396775" y="4294815"/>
                        <a:ext cx="1638344" cy="940531"/>
                      </a:xfrm>
                      <a:prstGeom prst="rect">
                        <a:avLst/>
                      </a:prstGeom>
                    </p:spPr>
                  </p:pic>
                </p:oleObj>
              </mc:Fallback>
            </mc:AlternateContent>
          </a:graphicData>
        </a:graphic>
      </p:graphicFrame>
      <p:graphicFrame>
        <p:nvGraphicFramePr>
          <p:cNvPr id="29" name="Object 3"/>
          <p:cNvGraphicFramePr>
            <a:graphicFrameLocks noChangeAspect="1"/>
          </p:cNvGraphicFramePr>
          <p:nvPr>
            <p:extLst>
              <p:ext uri="{D42A27DB-BD31-4B8C-83A1-F6EECF244321}">
                <p14:modId xmlns:p14="http://schemas.microsoft.com/office/powerpoint/2010/main" val="1677370457"/>
              </p:ext>
            </p:extLst>
          </p:nvPr>
        </p:nvGraphicFramePr>
        <p:xfrm>
          <a:off x="3135991" y="4402352"/>
          <a:ext cx="3213100" cy="685800"/>
        </p:xfrm>
        <a:graphic>
          <a:graphicData uri="http://schemas.openxmlformats.org/presentationml/2006/ole">
            <mc:AlternateContent xmlns:mc="http://schemas.openxmlformats.org/markup-compatibility/2006">
              <mc:Choice xmlns:v="urn:schemas-microsoft-com:vml" Requires="v">
                <p:oleObj spid="_x0000_s290421" name="公式" r:id="rId29" imgW="990360" imgH="241200" progId="Equation.3">
                  <p:embed/>
                </p:oleObj>
              </mc:Choice>
              <mc:Fallback>
                <p:oleObj name="公式" r:id="rId29" imgW="990360" imgH="241200" progId="Equation.3">
                  <p:embed/>
                  <p:pic>
                    <p:nvPicPr>
                      <p:cNvPr id="113" name="Object 3"/>
                      <p:cNvPicPr>
                        <a:picLocks noChangeAspect="1" noChangeArrowheads="1"/>
                      </p:cNvPicPr>
                      <p:nvPr/>
                    </p:nvPicPr>
                    <p:blipFill>
                      <a:blip r:embed="rId30"/>
                      <a:srcRect/>
                      <a:stretch>
                        <a:fillRect/>
                      </a:stretch>
                    </p:blipFill>
                    <p:spPr bwMode="auto">
                      <a:xfrm>
                        <a:off x="3135991" y="4402352"/>
                        <a:ext cx="3213100" cy="6858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3987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21"/>
                                        </p:tgtEl>
                                        <p:attrNameLst>
                                          <p:attrName>style.visibility</p:attrName>
                                        </p:attrNameLst>
                                      </p:cBhvr>
                                      <p:to>
                                        <p:strVal val="visible"/>
                                      </p:to>
                                    </p:set>
                                    <p:animEffect transition="in" filter="fade">
                                      <p:cBhvr>
                                        <p:cTn id="111" dur="1000"/>
                                        <p:tgtEl>
                                          <p:spTgt spid="21"/>
                                        </p:tgtEl>
                                      </p:cBhvr>
                                    </p:animEffect>
                                    <p:anim calcmode="lin" valueType="num">
                                      <p:cBhvr>
                                        <p:cTn id="112" dur="1000" fill="hold"/>
                                        <p:tgtEl>
                                          <p:spTgt spid="21"/>
                                        </p:tgtEl>
                                        <p:attrNameLst>
                                          <p:attrName>ppt_x</p:attrName>
                                        </p:attrNameLst>
                                      </p:cBhvr>
                                      <p:tavLst>
                                        <p:tav tm="0">
                                          <p:val>
                                            <p:strVal val="#ppt_x"/>
                                          </p:val>
                                        </p:tav>
                                        <p:tav tm="100000">
                                          <p:val>
                                            <p:strVal val="#ppt_x"/>
                                          </p:val>
                                        </p:tav>
                                      </p:tavLst>
                                    </p:anim>
                                    <p:anim calcmode="lin" valueType="num">
                                      <p:cBhvr>
                                        <p:cTn id="1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wipe(left)">
                                      <p:cBhvr>
                                        <p:cTn id="124" dur="500"/>
                                        <p:tgtEl>
                                          <p:spTgt spid="2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29"/>
                                        </p:tgtEl>
                                        <p:attrNameLst>
                                          <p:attrName>style.visibility</p:attrName>
                                        </p:attrNameLst>
                                      </p:cBhvr>
                                      <p:to>
                                        <p:strVal val="visible"/>
                                      </p:to>
                                    </p:set>
                                    <p:animEffect transition="in" filter="wipe(down)">
                                      <p:cBhvr>
                                        <p:cTn id="129" dur="500"/>
                                        <p:tgtEl>
                                          <p:spTgt spid="29"/>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0"/>
                                        <p:tgtEl>
                                          <p:spTgt spid="28"/>
                                        </p:tgtEl>
                                      </p:cBhvr>
                                    </p:animEffect>
                                    <p:anim calcmode="lin" valueType="num">
                                      <p:cBhvr>
                                        <p:cTn id="135" dur="1000" fill="hold"/>
                                        <p:tgtEl>
                                          <p:spTgt spid="28"/>
                                        </p:tgtEl>
                                        <p:attrNameLst>
                                          <p:attrName>ppt_x</p:attrName>
                                        </p:attrNameLst>
                                      </p:cBhvr>
                                      <p:tavLst>
                                        <p:tav tm="0">
                                          <p:val>
                                            <p:strVal val="#ppt_x"/>
                                          </p:val>
                                        </p:tav>
                                        <p:tav tm="100000">
                                          <p:val>
                                            <p:strVal val="#ppt_x"/>
                                          </p:val>
                                        </p:tav>
                                      </p:tavLst>
                                    </p:anim>
                                    <p:anim calcmode="lin" valueType="num">
                                      <p:cBhvr>
                                        <p:cTn id="13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26"/>
                                        </p:tgtEl>
                                        <p:attrNameLst>
                                          <p:attrName>style.visibility</p:attrName>
                                        </p:attrNameLst>
                                      </p:cBhvr>
                                      <p:to>
                                        <p:strVal val="visible"/>
                                      </p:to>
                                    </p:set>
                                    <p:anim calcmode="lin" valueType="num">
                                      <p:cBhvr additive="base">
                                        <p:cTn id="141" dur="500" fill="hold"/>
                                        <p:tgtEl>
                                          <p:spTgt spid="26"/>
                                        </p:tgtEl>
                                        <p:attrNameLst>
                                          <p:attrName>ppt_x</p:attrName>
                                        </p:attrNameLst>
                                      </p:cBhvr>
                                      <p:tavLst>
                                        <p:tav tm="0">
                                          <p:val>
                                            <p:strVal val="#ppt_x"/>
                                          </p:val>
                                        </p:tav>
                                        <p:tav tm="100000">
                                          <p:val>
                                            <p:strVal val="#ppt_x"/>
                                          </p:val>
                                        </p:tav>
                                      </p:tavLst>
                                    </p:anim>
                                    <p:anim calcmode="lin" valueType="num">
                                      <p:cBhvr additive="base">
                                        <p:cTn id="1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3" grpId="0" animBg="1"/>
      <p:bldP spid="17" grpId="0" animBg="1"/>
      <p:bldP spid="22" grpId="0" animBg="1"/>
      <p:bldP spid="2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a:grpSpLocks/>
          </p:cNvGrpSpPr>
          <p:nvPr/>
        </p:nvGrpSpPr>
        <p:grpSpPr bwMode="auto">
          <a:xfrm>
            <a:off x="5486400" y="476672"/>
            <a:ext cx="5181600" cy="3697288"/>
            <a:chOff x="2448" y="2112"/>
            <a:chExt cx="3264" cy="2329"/>
          </a:xfrm>
        </p:grpSpPr>
        <p:grpSp>
          <p:nvGrpSpPr>
            <p:cNvPr id="4" name="Group 9"/>
            <p:cNvGrpSpPr>
              <a:grpSpLocks/>
            </p:cNvGrpSpPr>
            <p:nvPr/>
          </p:nvGrpSpPr>
          <p:grpSpPr bwMode="auto">
            <a:xfrm>
              <a:off x="2448" y="2112"/>
              <a:ext cx="3264" cy="2329"/>
              <a:chOff x="1200" y="2112"/>
              <a:chExt cx="3264" cy="2329"/>
            </a:xfrm>
          </p:grpSpPr>
          <p:sp>
            <p:nvSpPr>
              <p:cNvPr id="9" name="Rectangle 10"/>
              <p:cNvSpPr>
                <a:spLocks noChangeArrowheads="1"/>
              </p:cNvSpPr>
              <p:nvPr/>
            </p:nvSpPr>
            <p:spPr bwMode="auto">
              <a:xfrm>
                <a:off x="1584" y="2112"/>
                <a:ext cx="2592" cy="2112"/>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Oval 11"/>
              <p:cNvSpPr>
                <a:spLocks noChangeAspect="1" noChangeArrowheads="1"/>
              </p:cNvSpPr>
              <p:nvPr/>
            </p:nvSpPr>
            <p:spPr bwMode="auto">
              <a:xfrm>
                <a:off x="1968" y="2397"/>
                <a:ext cx="1587" cy="1587"/>
              </a:xfrm>
              <a:prstGeom prst="ellipse">
                <a:avLst/>
              </a:prstGeom>
              <a:solidFill>
                <a:srgbClr val="FFFFFF"/>
              </a:solidFill>
              <a:ln w="28575">
                <a:solidFill>
                  <a:srgbClr val="000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 name="Line 12"/>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2" name="Line 13"/>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3" name="Line 14"/>
              <p:cNvSpPr>
                <a:spLocks noChangeShapeType="1"/>
              </p:cNvSpPr>
              <p:nvPr/>
            </p:nvSpPr>
            <p:spPr bwMode="auto">
              <a:xfrm>
                <a:off x="3207" y="2505"/>
                <a:ext cx="0" cy="1344"/>
              </a:xfrm>
              <a:prstGeom prst="line">
                <a:avLst/>
              </a:prstGeom>
              <a:noFill/>
              <a:ln w="28575">
                <a:solidFill>
                  <a:srgbClr val="000000"/>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4" name="Line 15"/>
              <p:cNvSpPr>
                <a:spLocks noChangeShapeType="1"/>
              </p:cNvSpPr>
              <p:nvPr/>
            </p:nvSpPr>
            <p:spPr bwMode="auto">
              <a:xfrm>
                <a:off x="3216" y="3186"/>
                <a:ext cx="624" cy="0"/>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 name="Text Box 16"/>
              <p:cNvSpPr txBox="1">
                <a:spLocks noChangeArrowheads="1"/>
              </p:cNvSpPr>
              <p:nvPr/>
            </p:nvSpPr>
            <p:spPr bwMode="auto">
              <a:xfrm>
                <a:off x="1206" y="22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16" name="Text Box 17"/>
              <p:cNvSpPr txBox="1">
                <a:spLocks noChangeArrowheads="1"/>
              </p:cNvSpPr>
              <p:nvPr/>
            </p:nvSpPr>
            <p:spPr bwMode="auto">
              <a:xfrm>
                <a:off x="1200" y="2688"/>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17" name="Text Box 18"/>
              <p:cNvSpPr txBox="1">
                <a:spLocks noChangeArrowheads="1"/>
              </p:cNvSpPr>
              <p:nvPr/>
            </p:nvSpPr>
            <p:spPr bwMode="auto">
              <a:xfrm>
                <a:off x="1200" y="3072"/>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18" name="Text Box 19"/>
              <p:cNvSpPr txBox="1">
                <a:spLocks noChangeArrowheads="1"/>
              </p:cNvSpPr>
              <p:nvPr/>
            </p:nvSpPr>
            <p:spPr bwMode="auto">
              <a:xfrm>
                <a:off x="1200" y="34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19" name="Text Box 20"/>
              <p:cNvSpPr txBox="1">
                <a:spLocks noChangeArrowheads="1"/>
              </p:cNvSpPr>
              <p:nvPr/>
            </p:nvSpPr>
            <p:spPr bwMode="auto">
              <a:xfrm>
                <a:off x="1248" y="3840"/>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20" name="Text Box 21"/>
              <p:cNvSpPr txBox="1">
                <a:spLocks noChangeArrowheads="1"/>
              </p:cNvSpPr>
              <p:nvPr/>
            </p:nvSpPr>
            <p:spPr bwMode="auto">
              <a:xfrm>
                <a:off x="3744" y="3024"/>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21" name="Text Box 22"/>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00"/>
                    </a:solidFill>
                    <a:latin typeface="宋体"/>
                    <a:ea typeface="宋体"/>
                  </a:rPr>
                  <a:t>b</a:t>
                </a:r>
                <a:endParaRPr lang="en-US" altLang="zh-CN" sz="2800" b="1" kern="0" dirty="0">
                  <a:solidFill>
                    <a:srgbClr val="FF0000"/>
                  </a:solidFill>
                  <a:latin typeface="宋体"/>
                  <a:ea typeface="宋体"/>
                </a:endParaRPr>
              </a:p>
            </p:txBody>
          </p:sp>
          <p:sp>
            <p:nvSpPr>
              <p:cNvPr id="22" name="Text Box 23"/>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00"/>
                    </a:solidFill>
                    <a:latin typeface="宋体"/>
                    <a:ea typeface="宋体"/>
                  </a:rPr>
                  <a:t>c</a:t>
                </a:r>
                <a:endParaRPr lang="en-US" altLang="zh-CN" sz="2800" b="1" kern="0" dirty="0">
                  <a:solidFill>
                    <a:srgbClr val="FF0000"/>
                  </a:solidFill>
                  <a:latin typeface="宋体"/>
                  <a:ea typeface="宋体"/>
                </a:endParaRPr>
              </a:p>
            </p:txBody>
          </p:sp>
          <p:sp>
            <p:nvSpPr>
              <p:cNvPr id="23" name="Text Box 24"/>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endParaRPr lang="en-US" altLang="zh-CN" sz="2800" b="1" kern="0" dirty="0">
                  <a:solidFill>
                    <a:sysClr val="windowText" lastClr="000000"/>
                  </a:solidFill>
                  <a:latin typeface="宋体"/>
                  <a:ea typeface="宋体"/>
                </a:endParaRPr>
              </a:p>
            </p:txBody>
          </p:sp>
          <p:sp>
            <p:nvSpPr>
              <p:cNvPr id="24" name="Text Box 25"/>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5" name="Line 26"/>
            <p:cNvSpPr>
              <a:spLocks noChangeShapeType="1"/>
            </p:cNvSpPr>
            <p:nvPr/>
          </p:nvSpPr>
          <p:spPr bwMode="auto">
            <a:xfrm flipV="1">
              <a:off x="4446" y="2928"/>
              <a:ext cx="0" cy="336"/>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28"/>
            <p:cNvSpPr>
              <a:spLocks noChangeShapeType="1"/>
            </p:cNvSpPr>
            <p:nvPr/>
          </p:nvSpPr>
          <p:spPr bwMode="auto">
            <a:xfrm flipH="1">
              <a:off x="3264" y="2736"/>
              <a:ext cx="96" cy="144"/>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29"/>
            <p:cNvSpPr>
              <a:spLocks noChangeShapeType="1"/>
            </p:cNvSpPr>
            <p:nvPr/>
          </p:nvSpPr>
          <p:spPr bwMode="auto">
            <a:xfrm>
              <a:off x="4704" y="2784"/>
              <a:ext cx="48" cy="144"/>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33"/>
            <p:cNvSpPr txBox="1">
              <a:spLocks noChangeArrowheads="1"/>
            </p:cNvSpPr>
            <p:nvPr/>
          </p:nvSpPr>
          <p:spPr bwMode="auto">
            <a:xfrm>
              <a:off x="4854" y="3257"/>
              <a:ext cx="288"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grpSp>
      <p:sp>
        <p:nvSpPr>
          <p:cNvPr id="25" name="矩形 37"/>
          <p:cNvSpPr>
            <a:spLocks noChangeArrowheads="1"/>
          </p:cNvSpPr>
          <p:nvPr/>
        </p:nvSpPr>
        <p:spPr bwMode="auto">
          <a:xfrm>
            <a:off x="6234114" y="1937172"/>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latin typeface="Calibri" panose="020F0502020204030204" pitchFamily="34" charset="0"/>
              </a:rPr>
              <a:t>f</a:t>
            </a:r>
          </a:p>
        </p:txBody>
      </p:sp>
      <p:sp>
        <p:nvSpPr>
          <p:cNvPr id="26" name="矩形 25"/>
          <p:cNvSpPr/>
          <p:nvPr/>
        </p:nvSpPr>
        <p:spPr>
          <a:xfrm>
            <a:off x="8234364" y="2008611"/>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graphicFrame>
        <p:nvGraphicFramePr>
          <p:cNvPr id="27" name="Object 56"/>
          <p:cNvGraphicFramePr>
            <a:graphicFrameLocks noChangeAspect="1"/>
          </p:cNvGraphicFramePr>
          <p:nvPr>
            <p:extLst>
              <p:ext uri="{D42A27DB-BD31-4B8C-83A1-F6EECF244321}">
                <p14:modId xmlns:p14="http://schemas.microsoft.com/office/powerpoint/2010/main" val="3256060630"/>
              </p:ext>
            </p:extLst>
          </p:nvPr>
        </p:nvGraphicFramePr>
        <p:xfrm>
          <a:off x="7948614" y="1508548"/>
          <a:ext cx="549275" cy="549275"/>
        </p:xfrm>
        <a:graphic>
          <a:graphicData uri="http://schemas.openxmlformats.org/presentationml/2006/ole">
            <mc:AlternateContent xmlns:mc="http://schemas.openxmlformats.org/markup-compatibility/2006">
              <mc:Choice xmlns:v="urn:schemas-microsoft-com:vml" Requires="v">
                <p:oleObj spid="_x0000_s308579" name="公式" r:id="rId3" imgW="241195" imgH="241195" progId="Equation.3">
                  <p:embed/>
                </p:oleObj>
              </mc:Choice>
              <mc:Fallback>
                <p:oleObj name="公式" r:id="rId3" imgW="241195" imgH="241195" progId="Equation.3">
                  <p:embed/>
                  <p:pic>
                    <p:nvPicPr>
                      <p:cNvPr id="68"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614" y="1508548"/>
                        <a:ext cx="549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57"/>
          <p:cNvGraphicFramePr>
            <a:graphicFrameLocks noChangeAspect="1"/>
          </p:cNvGraphicFramePr>
          <p:nvPr>
            <p:extLst>
              <p:ext uri="{D42A27DB-BD31-4B8C-83A1-F6EECF244321}">
                <p14:modId xmlns:p14="http://schemas.microsoft.com/office/powerpoint/2010/main" val="3633564713"/>
              </p:ext>
            </p:extLst>
          </p:nvPr>
        </p:nvGraphicFramePr>
        <p:xfrm>
          <a:off x="9305926" y="1165647"/>
          <a:ext cx="549275" cy="520700"/>
        </p:xfrm>
        <a:graphic>
          <a:graphicData uri="http://schemas.openxmlformats.org/presentationml/2006/ole">
            <mc:AlternateContent xmlns:mc="http://schemas.openxmlformats.org/markup-compatibility/2006">
              <mc:Choice xmlns:v="urn:schemas-microsoft-com:vml" Requires="v">
                <p:oleObj spid="_x0000_s308580" name="公式" r:id="rId5" imgW="241300" imgH="228600" progId="Equation.3">
                  <p:embed/>
                </p:oleObj>
              </mc:Choice>
              <mc:Fallback>
                <p:oleObj name="公式" r:id="rId5" imgW="241300" imgH="228600" progId="Equation.3">
                  <p:embed/>
                  <p:pic>
                    <p:nvPicPr>
                      <p:cNvPr id="69"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5926" y="1165647"/>
                        <a:ext cx="54927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58"/>
          <p:cNvGraphicFramePr>
            <a:graphicFrameLocks noChangeAspect="1"/>
          </p:cNvGraphicFramePr>
          <p:nvPr>
            <p:extLst>
              <p:ext uri="{D42A27DB-BD31-4B8C-83A1-F6EECF244321}">
                <p14:modId xmlns:p14="http://schemas.microsoft.com/office/powerpoint/2010/main" val="2144672177"/>
              </p:ext>
            </p:extLst>
          </p:nvPr>
        </p:nvGraphicFramePr>
        <p:xfrm>
          <a:off x="6248400" y="794173"/>
          <a:ext cx="520700" cy="549275"/>
        </p:xfrm>
        <a:graphic>
          <a:graphicData uri="http://schemas.openxmlformats.org/presentationml/2006/ole">
            <mc:AlternateContent xmlns:mc="http://schemas.openxmlformats.org/markup-compatibility/2006">
              <mc:Choice xmlns:v="urn:schemas-microsoft-com:vml" Requires="v">
                <p:oleObj spid="_x0000_s308581" name="公式" r:id="rId7" imgW="228600" imgH="241300" progId="Equation.3">
                  <p:embed/>
                </p:oleObj>
              </mc:Choice>
              <mc:Fallback>
                <p:oleObj name="公式" r:id="rId7" imgW="228600" imgH="241300" progId="Equation.3">
                  <p:embed/>
                  <p:pic>
                    <p:nvPicPr>
                      <p:cNvPr id="70" name="Object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794173"/>
                        <a:ext cx="5207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89"/>
          <p:cNvSpPr>
            <a:spLocks noChangeShapeType="1"/>
          </p:cNvSpPr>
          <p:nvPr/>
        </p:nvSpPr>
        <p:spPr bwMode="auto">
          <a:xfrm flipH="1">
            <a:off x="8899526" y="1450204"/>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357052044"/>
              </p:ext>
            </p:extLst>
          </p:nvPr>
        </p:nvGraphicFramePr>
        <p:xfrm>
          <a:off x="8969348" y="2556298"/>
          <a:ext cx="765203" cy="765203"/>
        </p:xfrm>
        <a:graphic>
          <a:graphicData uri="http://schemas.openxmlformats.org/presentationml/2006/ole">
            <mc:AlternateContent xmlns:mc="http://schemas.openxmlformats.org/markup-compatibility/2006">
              <mc:Choice xmlns:v="urn:schemas-microsoft-com:vml" Requires="v">
                <p:oleObj spid="_x0000_s308582" name="公式" r:id="rId9" imgW="241200" imgH="241200" progId="Equation.3">
                  <p:embed/>
                </p:oleObj>
              </mc:Choice>
              <mc:Fallback>
                <p:oleObj name="公式" r:id="rId9" imgW="241200" imgH="241200" progId="Equation.3">
                  <p:embed/>
                  <p:pic>
                    <p:nvPicPr>
                      <p:cNvPr id="72" name="对象 71"/>
                      <p:cNvPicPr/>
                      <p:nvPr/>
                    </p:nvPicPr>
                    <p:blipFill>
                      <a:blip r:embed="rId10"/>
                      <a:stretch>
                        <a:fillRect/>
                      </a:stretch>
                    </p:blipFill>
                    <p:spPr>
                      <a:xfrm>
                        <a:off x="8969348" y="2556298"/>
                        <a:ext cx="765203" cy="765203"/>
                      </a:xfrm>
                      <a:prstGeom prst="rect">
                        <a:avLst/>
                      </a:prstGeom>
                    </p:spPr>
                  </p:pic>
                </p:oleObj>
              </mc:Fallback>
            </mc:AlternateContent>
          </a:graphicData>
        </a:graphic>
      </p:graphicFrame>
      <p:sp>
        <p:nvSpPr>
          <p:cNvPr id="51" name="Arc 34"/>
          <p:cNvSpPr>
            <a:spLocks/>
          </p:cNvSpPr>
          <p:nvPr/>
        </p:nvSpPr>
        <p:spPr bwMode="auto">
          <a:xfrm rot="10506833">
            <a:off x="6521157" y="1739080"/>
            <a:ext cx="231570" cy="870089"/>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Arc 34"/>
          <p:cNvSpPr>
            <a:spLocks/>
          </p:cNvSpPr>
          <p:nvPr/>
        </p:nvSpPr>
        <p:spPr bwMode="auto">
          <a:xfrm flipV="1">
            <a:off x="9264380" y="1696164"/>
            <a:ext cx="119609" cy="886653"/>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9" name="对象 58"/>
          <p:cNvGraphicFramePr>
            <a:graphicFrameLocks noChangeAspect="1"/>
          </p:cNvGraphicFramePr>
          <p:nvPr>
            <p:extLst>
              <p:ext uri="{D42A27DB-BD31-4B8C-83A1-F6EECF244321}">
                <p14:modId xmlns:p14="http://schemas.microsoft.com/office/powerpoint/2010/main" val="2591815873"/>
              </p:ext>
            </p:extLst>
          </p:nvPr>
        </p:nvGraphicFramePr>
        <p:xfrm>
          <a:off x="3556136" y="526279"/>
          <a:ext cx="1727200" cy="923925"/>
        </p:xfrm>
        <a:graphic>
          <a:graphicData uri="http://schemas.openxmlformats.org/presentationml/2006/ole">
            <mc:AlternateContent xmlns:mc="http://schemas.openxmlformats.org/markup-compatibility/2006">
              <mc:Choice xmlns:v="urn:schemas-microsoft-com:vml" Requires="v">
                <p:oleObj spid="_x0000_s308583" name="公式" r:id="rId11" imgW="736560" imgH="393480" progId="Equation.3">
                  <p:embed/>
                </p:oleObj>
              </mc:Choice>
              <mc:Fallback>
                <p:oleObj name="公式" r:id="rId11" imgW="736560" imgH="393480" progId="Equation.3">
                  <p:embed/>
                  <p:pic>
                    <p:nvPicPr>
                      <p:cNvPr id="32" name="对象 31"/>
                      <p:cNvPicPr>
                        <a:picLocks noChangeAspect="1" noChangeArrowheads="1"/>
                      </p:cNvPicPr>
                      <p:nvPr/>
                    </p:nvPicPr>
                    <p:blipFill>
                      <a:blip r:embed="rId12"/>
                      <a:srcRect/>
                      <a:stretch>
                        <a:fillRect/>
                      </a:stretch>
                    </p:blipFill>
                    <p:spPr bwMode="auto">
                      <a:xfrm>
                        <a:off x="3556136" y="526279"/>
                        <a:ext cx="1727200" cy="923925"/>
                      </a:xfrm>
                      <a:prstGeom prst="rect">
                        <a:avLst/>
                      </a:prstGeom>
                      <a:noFill/>
                      <a:ln>
                        <a:noFill/>
                      </a:ln>
                      <a:extLst/>
                    </p:spPr>
                  </p:pic>
                </p:oleObj>
              </mc:Fallback>
            </mc:AlternateContent>
          </a:graphicData>
        </a:graphic>
      </p:graphicFrame>
      <p:sp>
        <p:nvSpPr>
          <p:cNvPr id="60" name="矩形 59"/>
          <p:cNvSpPr/>
          <p:nvPr/>
        </p:nvSpPr>
        <p:spPr>
          <a:xfrm>
            <a:off x="1518395" y="175712"/>
            <a:ext cx="4239468" cy="954107"/>
          </a:xfrm>
          <a:prstGeom prst="rect">
            <a:avLst/>
          </a:prstGeom>
        </p:spPr>
        <p:txBody>
          <a:bodyPr wrap="square">
            <a:spAutoFit/>
          </a:bodyPr>
          <a:lstStyle/>
          <a:p>
            <a:r>
              <a:rPr lang="zh-CN" altLang="en-US" sz="2800" b="1" dirty="0">
                <a:solidFill>
                  <a:srgbClr val="009900"/>
                </a:solidFill>
              </a:rPr>
              <a:t>圆弧电流在圆心处产生的磁感应强度</a:t>
            </a:r>
          </a:p>
        </p:txBody>
      </p:sp>
      <p:sp>
        <p:nvSpPr>
          <p:cNvPr id="61" name="AutoShape 72"/>
          <p:cNvSpPr>
            <a:spLocks noChangeArrowheads="1"/>
          </p:cNvSpPr>
          <p:nvPr/>
        </p:nvSpPr>
        <p:spPr bwMode="auto">
          <a:xfrm>
            <a:off x="1772622" y="1245673"/>
            <a:ext cx="800299" cy="274452"/>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5"/>
          <p:cNvGraphicFramePr>
            <a:graphicFrameLocks noChangeAspect="1"/>
          </p:cNvGraphicFramePr>
          <p:nvPr>
            <p:extLst>
              <p:ext uri="{D42A27DB-BD31-4B8C-83A1-F6EECF244321}">
                <p14:modId xmlns:p14="http://schemas.microsoft.com/office/powerpoint/2010/main" val="712973108"/>
              </p:ext>
            </p:extLst>
          </p:nvPr>
        </p:nvGraphicFramePr>
        <p:xfrm>
          <a:off x="2729131" y="1390015"/>
          <a:ext cx="2625725" cy="568325"/>
        </p:xfrm>
        <a:graphic>
          <a:graphicData uri="http://schemas.openxmlformats.org/presentationml/2006/ole">
            <mc:AlternateContent xmlns:mc="http://schemas.openxmlformats.org/markup-compatibility/2006">
              <mc:Choice xmlns:v="urn:schemas-microsoft-com:vml" Requires="v">
                <p:oleObj spid="_x0000_s308584" name="Equation" r:id="rId13" imgW="1002960" imgH="241200" progId="Equation.DSMT4">
                  <p:embed/>
                </p:oleObj>
              </mc:Choice>
              <mc:Fallback>
                <p:oleObj name="Equation" r:id="rId13" imgW="1002960" imgH="241200" progId="Equation.DSMT4">
                  <p:embed/>
                  <p:pic>
                    <p:nvPicPr>
                      <p:cNvPr id="42" name="Object 5"/>
                      <p:cNvPicPr>
                        <a:picLocks noChangeAspect="1" noChangeArrowheads="1"/>
                      </p:cNvPicPr>
                      <p:nvPr/>
                    </p:nvPicPr>
                    <p:blipFill>
                      <a:blip r:embed="rId14"/>
                      <a:srcRect/>
                      <a:stretch>
                        <a:fillRect/>
                      </a:stretch>
                    </p:blipFill>
                    <p:spPr bwMode="auto">
                      <a:xfrm>
                        <a:off x="2729131" y="1390015"/>
                        <a:ext cx="2625725" cy="568325"/>
                      </a:xfrm>
                      <a:prstGeom prst="rect">
                        <a:avLst/>
                      </a:prstGeom>
                      <a:noFill/>
                      <a:ln>
                        <a:noFill/>
                      </a:ln>
                      <a:effectLst/>
                      <a:extLst/>
                    </p:spPr>
                  </p:pic>
                </p:oleObj>
              </mc:Fallback>
            </mc:AlternateContent>
          </a:graphicData>
        </a:graphic>
      </p:graphicFrame>
      <p:graphicFrame>
        <p:nvGraphicFramePr>
          <p:cNvPr id="63" name="Object 5"/>
          <p:cNvGraphicFramePr>
            <a:graphicFrameLocks noChangeAspect="1"/>
          </p:cNvGraphicFramePr>
          <p:nvPr>
            <p:extLst>
              <p:ext uri="{D42A27DB-BD31-4B8C-83A1-F6EECF244321}">
                <p14:modId xmlns:p14="http://schemas.microsoft.com/office/powerpoint/2010/main" val="192393666"/>
              </p:ext>
            </p:extLst>
          </p:nvPr>
        </p:nvGraphicFramePr>
        <p:xfrm>
          <a:off x="2138364" y="1909392"/>
          <a:ext cx="2525712" cy="568325"/>
        </p:xfrm>
        <a:graphic>
          <a:graphicData uri="http://schemas.openxmlformats.org/presentationml/2006/ole">
            <mc:AlternateContent xmlns:mc="http://schemas.openxmlformats.org/markup-compatibility/2006">
              <mc:Choice xmlns:v="urn:schemas-microsoft-com:vml" Requires="v">
                <p:oleObj spid="_x0000_s308585" name="Equation" r:id="rId15" imgW="965160" imgH="241200" progId="Equation.DSMT4">
                  <p:embed/>
                </p:oleObj>
              </mc:Choice>
              <mc:Fallback>
                <p:oleObj name="Equation" r:id="rId15" imgW="965160" imgH="241200" progId="Equation.DSMT4">
                  <p:embed/>
                  <p:pic>
                    <p:nvPicPr>
                      <p:cNvPr id="43" name="Object 5"/>
                      <p:cNvPicPr>
                        <a:picLocks noChangeAspect="1" noChangeArrowheads="1"/>
                      </p:cNvPicPr>
                      <p:nvPr/>
                    </p:nvPicPr>
                    <p:blipFill>
                      <a:blip r:embed="rId16"/>
                      <a:srcRect/>
                      <a:stretch>
                        <a:fillRect/>
                      </a:stretch>
                    </p:blipFill>
                    <p:spPr bwMode="auto">
                      <a:xfrm>
                        <a:off x="2138364" y="1909392"/>
                        <a:ext cx="2525712" cy="568325"/>
                      </a:xfrm>
                      <a:prstGeom prst="rect">
                        <a:avLst/>
                      </a:prstGeom>
                      <a:noFill/>
                      <a:ln>
                        <a:noFill/>
                      </a:ln>
                      <a:effectLst/>
                      <a:extLst/>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3563176043"/>
              </p:ext>
            </p:extLst>
          </p:nvPr>
        </p:nvGraphicFramePr>
        <p:xfrm>
          <a:off x="2020001" y="2339513"/>
          <a:ext cx="2441575" cy="984250"/>
        </p:xfrm>
        <a:graphic>
          <a:graphicData uri="http://schemas.openxmlformats.org/presentationml/2006/ole">
            <mc:AlternateContent xmlns:mc="http://schemas.openxmlformats.org/markup-compatibility/2006">
              <mc:Choice xmlns:v="urn:schemas-microsoft-com:vml" Requires="v">
                <p:oleObj spid="_x0000_s308586" name="Equation" r:id="rId17" imgW="1041120" imgH="419040" progId="Equation.DSMT4">
                  <p:embed/>
                </p:oleObj>
              </mc:Choice>
              <mc:Fallback>
                <p:oleObj name="Equation" r:id="rId17" imgW="1041120" imgH="419040" progId="Equation.DSMT4">
                  <p:embed/>
                  <p:pic>
                    <p:nvPicPr>
                      <p:cNvPr id="44" name="对象 43"/>
                      <p:cNvPicPr>
                        <a:picLocks noChangeAspect="1" noChangeArrowheads="1"/>
                      </p:cNvPicPr>
                      <p:nvPr/>
                    </p:nvPicPr>
                    <p:blipFill>
                      <a:blip r:embed="rId18"/>
                      <a:srcRect/>
                      <a:stretch>
                        <a:fillRect/>
                      </a:stretch>
                    </p:blipFill>
                    <p:spPr bwMode="auto">
                      <a:xfrm>
                        <a:off x="2020001" y="2339513"/>
                        <a:ext cx="2441575" cy="984250"/>
                      </a:xfrm>
                      <a:prstGeom prst="rect">
                        <a:avLst/>
                      </a:prstGeom>
                      <a:noFill/>
                      <a:ln>
                        <a:noFill/>
                      </a:ln>
                      <a:extLst/>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246362425"/>
              </p:ext>
            </p:extLst>
          </p:nvPr>
        </p:nvGraphicFramePr>
        <p:xfrm>
          <a:off x="1903055" y="3314389"/>
          <a:ext cx="3781425" cy="923925"/>
        </p:xfrm>
        <a:graphic>
          <a:graphicData uri="http://schemas.openxmlformats.org/presentationml/2006/ole">
            <mc:AlternateContent xmlns:mc="http://schemas.openxmlformats.org/markup-compatibility/2006">
              <mc:Choice xmlns:v="urn:schemas-microsoft-com:vml" Requires="v">
                <p:oleObj spid="_x0000_s308587" name="Equation" r:id="rId19" imgW="1612800" imgH="393480" progId="Equation.DSMT4">
                  <p:embed/>
                </p:oleObj>
              </mc:Choice>
              <mc:Fallback>
                <p:oleObj name="Equation" r:id="rId19" imgW="1612800" imgH="393480" progId="Equation.DSMT4">
                  <p:embed/>
                  <p:pic>
                    <p:nvPicPr>
                      <p:cNvPr id="45" name="对象 44"/>
                      <p:cNvPicPr>
                        <a:picLocks noChangeAspect="1" noChangeArrowheads="1"/>
                      </p:cNvPicPr>
                      <p:nvPr/>
                    </p:nvPicPr>
                    <p:blipFill>
                      <a:blip r:embed="rId20"/>
                      <a:srcRect/>
                      <a:stretch>
                        <a:fillRect/>
                      </a:stretch>
                    </p:blipFill>
                    <p:spPr bwMode="auto">
                      <a:xfrm>
                        <a:off x="1903055" y="3314389"/>
                        <a:ext cx="3781425" cy="923925"/>
                      </a:xfrm>
                      <a:prstGeom prst="rect">
                        <a:avLst/>
                      </a:prstGeom>
                      <a:noFill/>
                      <a:ln>
                        <a:noFill/>
                      </a:ln>
                      <a:extLst/>
                    </p:spPr>
                  </p:pic>
                </p:oleObj>
              </mc:Fallback>
            </mc:AlternateContent>
          </a:graphicData>
        </a:graphic>
      </p:graphicFrame>
      <p:graphicFrame>
        <p:nvGraphicFramePr>
          <p:cNvPr id="66" name="Object 74"/>
          <p:cNvGraphicFramePr>
            <a:graphicFrameLocks/>
          </p:cNvGraphicFramePr>
          <p:nvPr>
            <p:extLst>
              <p:ext uri="{D42A27DB-BD31-4B8C-83A1-F6EECF244321}">
                <p14:modId xmlns:p14="http://schemas.microsoft.com/office/powerpoint/2010/main" val="3562088597"/>
              </p:ext>
            </p:extLst>
          </p:nvPr>
        </p:nvGraphicFramePr>
        <p:xfrm>
          <a:off x="6868360" y="4742755"/>
          <a:ext cx="3245162" cy="816986"/>
        </p:xfrm>
        <a:graphic>
          <a:graphicData uri="http://schemas.openxmlformats.org/presentationml/2006/ole">
            <mc:AlternateContent xmlns:mc="http://schemas.openxmlformats.org/markup-compatibility/2006">
              <mc:Choice xmlns:v="urn:schemas-microsoft-com:vml" Requires="v">
                <p:oleObj spid="_x0000_s308588" name="公式" r:id="rId21" imgW="1548728" imgH="393529" progId="Equation.3">
                  <p:embed/>
                </p:oleObj>
              </mc:Choice>
              <mc:Fallback>
                <p:oleObj name="公式" r:id="rId21" imgW="1548728" imgH="393529" progId="Equation.3">
                  <p:embed/>
                  <p:pic>
                    <p:nvPicPr>
                      <p:cNvPr id="46" name="Object 7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68360" y="4742755"/>
                        <a:ext cx="3245162" cy="816986"/>
                      </a:xfrm>
                      <a:prstGeom prst="rect">
                        <a:avLst/>
                      </a:prstGeom>
                      <a:noFill/>
                      <a:ln>
                        <a:noFill/>
                      </a:ln>
                      <a:effectLst/>
                      <a:extLst/>
                    </p:spPr>
                  </p:pic>
                </p:oleObj>
              </mc:Fallback>
            </mc:AlternateContent>
          </a:graphicData>
        </a:graphic>
      </p:graphicFrame>
      <p:sp>
        <p:nvSpPr>
          <p:cNvPr id="67" name="矩形 2"/>
          <p:cNvSpPr>
            <a:spLocks noChangeArrowheads="1"/>
          </p:cNvSpPr>
          <p:nvPr/>
        </p:nvSpPr>
        <p:spPr bwMode="auto">
          <a:xfrm>
            <a:off x="1643808" y="4302667"/>
            <a:ext cx="7737406"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3E27E7"/>
                </a:solidFill>
                <a:latin typeface="+mn-lt"/>
                <a:ea typeface="+mn-ea"/>
              </a:rPr>
              <a:t>二者大小相等，方向相反，互相抵消。</a:t>
            </a:r>
            <a:endParaRPr lang="en-US" altLang="zh-CN" sz="2800" b="1" kern="0" dirty="0">
              <a:solidFill>
                <a:srgbClr val="3E27E7"/>
              </a:solidFill>
              <a:latin typeface="+mn-lt"/>
              <a:ea typeface="+mn-ea"/>
            </a:endParaRPr>
          </a:p>
        </p:txBody>
      </p:sp>
      <p:sp>
        <p:nvSpPr>
          <p:cNvPr id="68" name="矩形 2"/>
          <p:cNvSpPr>
            <a:spLocks noChangeArrowheads="1"/>
          </p:cNvSpPr>
          <p:nvPr/>
        </p:nvSpPr>
        <p:spPr bwMode="auto">
          <a:xfrm>
            <a:off x="1799418" y="4941742"/>
            <a:ext cx="4023221"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CC3300"/>
                </a:solidFill>
                <a:latin typeface="+mn-lt"/>
                <a:ea typeface="+mn-ea"/>
              </a:rPr>
              <a:t>只有直线电流</a:t>
            </a:r>
            <a:r>
              <a:rPr lang="en-US" altLang="zh-CN" sz="2800" b="1" kern="0" dirty="0" err="1">
                <a:solidFill>
                  <a:srgbClr val="CC3300"/>
                </a:solidFill>
                <a:latin typeface="+mn-lt"/>
                <a:ea typeface="+mn-ea"/>
              </a:rPr>
              <a:t>bgc</a:t>
            </a:r>
            <a:r>
              <a:rPr lang="zh-CN" altLang="en-US" sz="2800" b="1" kern="0" dirty="0">
                <a:solidFill>
                  <a:srgbClr val="CC3300"/>
                </a:solidFill>
                <a:latin typeface="+mn-lt"/>
                <a:ea typeface="+mn-ea"/>
              </a:rPr>
              <a:t>的贡献</a:t>
            </a:r>
            <a:endParaRPr lang="en-US" altLang="zh-CN" sz="2800" b="1" kern="0" dirty="0">
              <a:solidFill>
                <a:srgbClr val="CC3300"/>
              </a:solidFill>
              <a:latin typeface="+mn-lt"/>
              <a:ea typeface="+mn-ea"/>
            </a:endParaRPr>
          </a:p>
        </p:txBody>
      </p:sp>
      <p:graphicFrame>
        <p:nvGraphicFramePr>
          <p:cNvPr id="69" name="Object 6"/>
          <p:cNvGraphicFramePr>
            <a:graphicFrameLocks noChangeAspect="1"/>
          </p:cNvGraphicFramePr>
          <p:nvPr>
            <p:extLst>
              <p:ext uri="{D42A27DB-BD31-4B8C-83A1-F6EECF244321}">
                <p14:modId xmlns:p14="http://schemas.microsoft.com/office/powerpoint/2010/main" val="1492417560"/>
              </p:ext>
            </p:extLst>
          </p:nvPr>
        </p:nvGraphicFramePr>
        <p:xfrm>
          <a:off x="1800069" y="5509941"/>
          <a:ext cx="5645150" cy="1238250"/>
        </p:xfrm>
        <a:graphic>
          <a:graphicData uri="http://schemas.openxmlformats.org/presentationml/2006/ole">
            <mc:AlternateContent xmlns:mc="http://schemas.openxmlformats.org/markup-compatibility/2006">
              <mc:Choice xmlns:v="urn:schemas-microsoft-com:vml" Requires="v">
                <p:oleObj spid="_x0000_s308589" name="公式" r:id="rId23" imgW="1803240" imgH="419040" progId="Equation.3">
                  <p:embed/>
                </p:oleObj>
              </mc:Choice>
              <mc:Fallback>
                <p:oleObj name="公式" r:id="rId23" imgW="1803240" imgH="419040" progId="Equation.3">
                  <p:embed/>
                  <p:pic>
                    <p:nvPicPr>
                      <p:cNvPr id="49" name="Object 6"/>
                      <p:cNvPicPr>
                        <a:picLocks noChangeAspect="1" noChangeArrowheads="1"/>
                      </p:cNvPicPr>
                      <p:nvPr/>
                    </p:nvPicPr>
                    <p:blipFill>
                      <a:blip r:embed="rId24"/>
                      <a:srcRect/>
                      <a:stretch>
                        <a:fillRect/>
                      </a:stretch>
                    </p:blipFill>
                    <p:spPr bwMode="auto">
                      <a:xfrm>
                        <a:off x="1800069" y="5509941"/>
                        <a:ext cx="5645150" cy="1238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415833687"/>
              </p:ext>
            </p:extLst>
          </p:nvPr>
        </p:nvGraphicFramePr>
        <p:xfrm>
          <a:off x="7334659" y="5367530"/>
          <a:ext cx="2164532" cy="1352833"/>
        </p:xfrm>
        <a:graphic>
          <a:graphicData uri="http://schemas.openxmlformats.org/presentationml/2006/ole">
            <mc:AlternateContent xmlns:mc="http://schemas.openxmlformats.org/markup-compatibility/2006">
              <mc:Choice xmlns:v="urn:schemas-microsoft-com:vml" Requires="v">
                <p:oleObj spid="_x0000_s308590" name="Equation" r:id="rId25" imgW="711000" imgH="444240" progId="Equation.DSMT4">
                  <p:embed/>
                </p:oleObj>
              </mc:Choice>
              <mc:Fallback>
                <p:oleObj name="Equation" r:id="rId25" imgW="711000" imgH="444240" progId="Equation.DSMT4">
                  <p:embed/>
                  <p:pic>
                    <p:nvPicPr>
                      <p:cNvPr id="50" name="对象 49"/>
                      <p:cNvPicPr/>
                      <p:nvPr/>
                    </p:nvPicPr>
                    <p:blipFill>
                      <a:blip r:embed="rId26"/>
                      <a:stretch>
                        <a:fillRect/>
                      </a:stretch>
                    </p:blipFill>
                    <p:spPr>
                      <a:xfrm>
                        <a:off x="7334659" y="5367530"/>
                        <a:ext cx="2164532" cy="1352833"/>
                      </a:xfrm>
                      <a:prstGeom prst="rect">
                        <a:avLst/>
                      </a:prstGeom>
                    </p:spPr>
                  </p:pic>
                </p:oleObj>
              </mc:Fallback>
            </mc:AlternateContent>
          </a:graphicData>
        </a:graphic>
      </p:graphicFrame>
    </p:spTree>
    <p:extLst>
      <p:ext uri="{BB962C8B-B14F-4D97-AF65-F5344CB8AC3E}">
        <p14:creationId xmlns:p14="http://schemas.microsoft.com/office/powerpoint/2010/main" val="41571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additive="base">
                                        <p:cTn id="46" dur="500" fill="hold"/>
                                        <p:tgtEl>
                                          <p:spTgt spid="51"/>
                                        </p:tgtEl>
                                        <p:attrNameLst>
                                          <p:attrName>ppt_x</p:attrName>
                                        </p:attrNameLst>
                                      </p:cBhvr>
                                      <p:tavLst>
                                        <p:tav tm="0">
                                          <p:val>
                                            <p:strVal val="#ppt_x"/>
                                          </p:val>
                                        </p:tav>
                                        <p:tav tm="100000">
                                          <p:val>
                                            <p:strVal val="#ppt_x"/>
                                          </p:val>
                                        </p:tav>
                                      </p:tavLst>
                                    </p:anim>
                                    <p:anim calcmode="lin" valueType="num">
                                      <p:cBhvr additive="base">
                                        <p:cTn id="4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ppt_x"/>
                                          </p:val>
                                        </p:tav>
                                        <p:tav tm="100000">
                                          <p:val>
                                            <p:strVal val="#ppt_x"/>
                                          </p:val>
                                        </p:tav>
                                      </p:tavLst>
                                    </p:anim>
                                    <p:anim calcmode="lin" valueType="num">
                                      <p:cBhvr additive="base">
                                        <p:cTn id="5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2000"/>
                                        <p:tgtEl>
                                          <p:spTgt spid="60"/>
                                        </p:tgtEl>
                                      </p:cBhvr>
                                    </p:animEffect>
                                    <p:anim calcmode="lin" valueType="num">
                                      <p:cBhvr>
                                        <p:cTn id="59" dur="2000" fill="hold"/>
                                        <p:tgtEl>
                                          <p:spTgt spid="60"/>
                                        </p:tgtEl>
                                        <p:attrNameLst>
                                          <p:attrName>ppt_w</p:attrName>
                                        </p:attrNameLst>
                                      </p:cBhvr>
                                      <p:tavLst>
                                        <p:tav tm="0" fmla="#ppt_w*sin(2.5*pi*$)">
                                          <p:val>
                                            <p:fltVal val="0"/>
                                          </p:val>
                                        </p:tav>
                                        <p:tav tm="100000">
                                          <p:val>
                                            <p:fltVal val="1"/>
                                          </p:val>
                                        </p:tav>
                                      </p:tavLst>
                                    </p:anim>
                                    <p:anim calcmode="lin" valueType="num">
                                      <p:cBhvr>
                                        <p:cTn id="60" dur="2000" fill="hold"/>
                                        <p:tgtEl>
                                          <p:spTgt spid="60"/>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additive="base">
                                        <p:cTn id="65" dur="500" fill="hold"/>
                                        <p:tgtEl>
                                          <p:spTgt spid="59"/>
                                        </p:tgtEl>
                                        <p:attrNameLst>
                                          <p:attrName>ppt_x</p:attrName>
                                        </p:attrNameLst>
                                      </p:cBhvr>
                                      <p:tavLst>
                                        <p:tav tm="0">
                                          <p:val>
                                            <p:strVal val="#ppt_x"/>
                                          </p:val>
                                        </p:tav>
                                        <p:tav tm="100000">
                                          <p:val>
                                            <p:strVal val="#ppt_x"/>
                                          </p:val>
                                        </p:tav>
                                      </p:tavLst>
                                    </p:anim>
                                    <p:anim calcmode="lin" valueType="num">
                                      <p:cBhvr additive="base">
                                        <p:cTn id="6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500"/>
                                        <p:tgtEl>
                                          <p:spTgt spid="61"/>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62"/>
                                        </p:tgtEl>
                                        <p:attrNameLst>
                                          <p:attrName>style.visibility</p:attrName>
                                        </p:attrNameLst>
                                      </p:cBhvr>
                                      <p:to>
                                        <p:strVal val="visible"/>
                                      </p:to>
                                    </p:set>
                                    <p:anim calcmode="lin" valueType="num">
                                      <p:cBhvr additive="base">
                                        <p:cTn id="76" dur="500" fill="hold"/>
                                        <p:tgtEl>
                                          <p:spTgt spid="62"/>
                                        </p:tgtEl>
                                        <p:attrNameLst>
                                          <p:attrName>ppt_x</p:attrName>
                                        </p:attrNameLst>
                                      </p:cBhvr>
                                      <p:tavLst>
                                        <p:tav tm="0">
                                          <p:val>
                                            <p:strVal val="#ppt_x"/>
                                          </p:val>
                                        </p:tav>
                                        <p:tav tm="100000">
                                          <p:val>
                                            <p:strVal val="#ppt_x"/>
                                          </p:val>
                                        </p:tav>
                                      </p:tavLst>
                                    </p:anim>
                                    <p:anim calcmode="lin" valueType="num">
                                      <p:cBhvr additive="base">
                                        <p:cTn id="7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500" fill="hold"/>
                                        <p:tgtEl>
                                          <p:spTgt spid="63"/>
                                        </p:tgtEl>
                                        <p:attrNameLst>
                                          <p:attrName>ppt_x</p:attrName>
                                        </p:attrNameLst>
                                      </p:cBhvr>
                                      <p:tavLst>
                                        <p:tav tm="0">
                                          <p:val>
                                            <p:strVal val="#ppt_x"/>
                                          </p:val>
                                        </p:tav>
                                        <p:tav tm="100000">
                                          <p:val>
                                            <p:strVal val="#ppt_x"/>
                                          </p:val>
                                        </p:tav>
                                      </p:tavLst>
                                    </p:anim>
                                    <p:anim calcmode="lin" valueType="num">
                                      <p:cBhvr additive="base">
                                        <p:cTn id="8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4"/>
                                        </p:tgtEl>
                                        <p:attrNameLst>
                                          <p:attrName>style.visibility</p:attrName>
                                        </p:attrNameLst>
                                      </p:cBhvr>
                                      <p:to>
                                        <p:strVal val="visible"/>
                                      </p:to>
                                    </p:set>
                                    <p:anim calcmode="lin" valueType="num">
                                      <p:cBhvr additive="base">
                                        <p:cTn id="88" dur="500" fill="hold"/>
                                        <p:tgtEl>
                                          <p:spTgt spid="64"/>
                                        </p:tgtEl>
                                        <p:attrNameLst>
                                          <p:attrName>ppt_x</p:attrName>
                                        </p:attrNameLst>
                                      </p:cBhvr>
                                      <p:tavLst>
                                        <p:tav tm="0">
                                          <p:val>
                                            <p:strVal val="#ppt_x"/>
                                          </p:val>
                                        </p:tav>
                                        <p:tav tm="100000">
                                          <p:val>
                                            <p:strVal val="#ppt_x"/>
                                          </p:val>
                                        </p:tav>
                                      </p:tavLst>
                                    </p:anim>
                                    <p:anim calcmode="lin" valueType="num">
                                      <p:cBhvr additive="base">
                                        <p:cTn id="8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500" fill="hold"/>
                                        <p:tgtEl>
                                          <p:spTgt spid="65"/>
                                        </p:tgtEl>
                                        <p:attrNameLst>
                                          <p:attrName>ppt_x</p:attrName>
                                        </p:attrNameLst>
                                      </p:cBhvr>
                                      <p:tavLst>
                                        <p:tav tm="0">
                                          <p:val>
                                            <p:strVal val="#ppt_x"/>
                                          </p:val>
                                        </p:tav>
                                        <p:tav tm="100000">
                                          <p:val>
                                            <p:strVal val="#ppt_x"/>
                                          </p:val>
                                        </p:tav>
                                      </p:tavLst>
                                    </p:anim>
                                    <p:anim calcmode="lin" valueType="num">
                                      <p:cBhvr additive="base">
                                        <p:cTn id="9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6" presetClass="entr" presetSubtype="0" fill="hold" grpId="0" nodeType="click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wipe(down)">
                                      <p:cBhvr>
                                        <p:cTn id="100" dur="580">
                                          <p:stCondLst>
                                            <p:cond delay="0"/>
                                          </p:stCondLst>
                                        </p:cTn>
                                        <p:tgtEl>
                                          <p:spTgt spid="67"/>
                                        </p:tgtEl>
                                      </p:cBhvr>
                                    </p:animEffect>
                                    <p:anim calcmode="lin" valueType="num">
                                      <p:cBhvr>
                                        <p:cTn id="101"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106" dur="26">
                                          <p:stCondLst>
                                            <p:cond delay="650"/>
                                          </p:stCondLst>
                                        </p:cTn>
                                        <p:tgtEl>
                                          <p:spTgt spid="67"/>
                                        </p:tgtEl>
                                      </p:cBhvr>
                                      <p:to x="100000" y="60000"/>
                                    </p:animScale>
                                    <p:animScale>
                                      <p:cBhvr>
                                        <p:cTn id="107" dur="166" decel="50000">
                                          <p:stCondLst>
                                            <p:cond delay="676"/>
                                          </p:stCondLst>
                                        </p:cTn>
                                        <p:tgtEl>
                                          <p:spTgt spid="67"/>
                                        </p:tgtEl>
                                      </p:cBhvr>
                                      <p:to x="100000" y="100000"/>
                                    </p:animScale>
                                    <p:animScale>
                                      <p:cBhvr>
                                        <p:cTn id="108" dur="26">
                                          <p:stCondLst>
                                            <p:cond delay="1312"/>
                                          </p:stCondLst>
                                        </p:cTn>
                                        <p:tgtEl>
                                          <p:spTgt spid="67"/>
                                        </p:tgtEl>
                                      </p:cBhvr>
                                      <p:to x="100000" y="80000"/>
                                    </p:animScale>
                                    <p:animScale>
                                      <p:cBhvr>
                                        <p:cTn id="109" dur="166" decel="50000">
                                          <p:stCondLst>
                                            <p:cond delay="1338"/>
                                          </p:stCondLst>
                                        </p:cTn>
                                        <p:tgtEl>
                                          <p:spTgt spid="67"/>
                                        </p:tgtEl>
                                      </p:cBhvr>
                                      <p:to x="100000" y="100000"/>
                                    </p:animScale>
                                    <p:animScale>
                                      <p:cBhvr>
                                        <p:cTn id="110" dur="26">
                                          <p:stCondLst>
                                            <p:cond delay="1642"/>
                                          </p:stCondLst>
                                        </p:cTn>
                                        <p:tgtEl>
                                          <p:spTgt spid="67"/>
                                        </p:tgtEl>
                                      </p:cBhvr>
                                      <p:to x="100000" y="90000"/>
                                    </p:animScale>
                                    <p:animScale>
                                      <p:cBhvr>
                                        <p:cTn id="111" dur="166" decel="50000">
                                          <p:stCondLst>
                                            <p:cond delay="1668"/>
                                          </p:stCondLst>
                                        </p:cTn>
                                        <p:tgtEl>
                                          <p:spTgt spid="67"/>
                                        </p:tgtEl>
                                      </p:cBhvr>
                                      <p:to x="100000" y="100000"/>
                                    </p:animScale>
                                    <p:animScale>
                                      <p:cBhvr>
                                        <p:cTn id="112" dur="26">
                                          <p:stCondLst>
                                            <p:cond delay="1808"/>
                                          </p:stCondLst>
                                        </p:cTn>
                                        <p:tgtEl>
                                          <p:spTgt spid="67"/>
                                        </p:tgtEl>
                                      </p:cBhvr>
                                      <p:to x="100000" y="95000"/>
                                    </p:animScale>
                                    <p:animScale>
                                      <p:cBhvr>
                                        <p:cTn id="113" dur="166" decel="50000">
                                          <p:stCondLst>
                                            <p:cond delay="1834"/>
                                          </p:stCondLst>
                                        </p:cTn>
                                        <p:tgtEl>
                                          <p:spTgt spid="67"/>
                                        </p:tgtEl>
                                      </p:cBhvr>
                                      <p:to x="100000" y="100000"/>
                                    </p:animScale>
                                  </p:childTnLst>
                                </p:cTn>
                              </p:par>
                            </p:childTnLst>
                          </p:cTn>
                        </p:par>
                      </p:childTnLst>
                    </p:cTn>
                  </p:par>
                  <p:par>
                    <p:cTn id="114" fill="hold">
                      <p:stCondLst>
                        <p:cond delay="indefinite"/>
                      </p:stCondLst>
                      <p:childTnLst>
                        <p:par>
                          <p:cTn id="115" fill="hold">
                            <p:stCondLst>
                              <p:cond delay="0"/>
                            </p:stCondLst>
                            <p:childTnLst>
                              <p:par>
                                <p:cTn id="116" presetID="45" presetClass="entr" presetSubtype="0" fill="hold" grpId="0" nodeType="click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2000"/>
                                        <p:tgtEl>
                                          <p:spTgt spid="68"/>
                                        </p:tgtEl>
                                      </p:cBhvr>
                                    </p:animEffect>
                                    <p:anim calcmode="lin" valueType="num">
                                      <p:cBhvr>
                                        <p:cTn id="119" dur="2000" fill="hold"/>
                                        <p:tgtEl>
                                          <p:spTgt spid="68"/>
                                        </p:tgtEl>
                                        <p:attrNameLst>
                                          <p:attrName>ppt_w</p:attrName>
                                        </p:attrNameLst>
                                      </p:cBhvr>
                                      <p:tavLst>
                                        <p:tav tm="0" fmla="#ppt_w*sin(2.5*pi*$)">
                                          <p:val>
                                            <p:fltVal val="0"/>
                                          </p:val>
                                        </p:tav>
                                        <p:tav tm="100000">
                                          <p:val>
                                            <p:fltVal val="1"/>
                                          </p:val>
                                        </p:tav>
                                      </p:tavLst>
                                    </p:anim>
                                    <p:anim calcmode="lin" valueType="num">
                                      <p:cBhvr>
                                        <p:cTn id="120" dur="20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additive="base">
                                        <p:cTn id="125" dur="500" fill="hold"/>
                                        <p:tgtEl>
                                          <p:spTgt spid="66"/>
                                        </p:tgtEl>
                                        <p:attrNameLst>
                                          <p:attrName>ppt_x</p:attrName>
                                        </p:attrNameLst>
                                      </p:cBhvr>
                                      <p:tavLst>
                                        <p:tav tm="0">
                                          <p:val>
                                            <p:strVal val="#ppt_x"/>
                                          </p:val>
                                        </p:tav>
                                        <p:tav tm="100000">
                                          <p:val>
                                            <p:strVal val="#ppt_x"/>
                                          </p:val>
                                        </p:tav>
                                      </p:tavLst>
                                    </p:anim>
                                    <p:anim calcmode="lin" valueType="num">
                                      <p:cBhvr additive="base">
                                        <p:cTn id="12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69"/>
                                        </p:tgtEl>
                                        <p:attrNameLst>
                                          <p:attrName>style.visibility</p:attrName>
                                        </p:attrNameLst>
                                      </p:cBhvr>
                                      <p:to>
                                        <p:strVal val="visible"/>
                                      </p:to>
                                    </p:set>
                                    <p:animEffect transition="in" filter="wipe(down)">
                                      <p:cBhvr>
                                        <p:cTn id="131" dur="500"/>
                                        <p:tgtEl>
                                          <p:spTgt spid="69"/>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1000"/>
                                        <p:tgtEl>
                                          <p:spTgt spid="70"/>
                                        </p:tgtEl>
                                      </p:cBhvr>
                                    </p:animEffect>
                                    <p:anim calcmode="lin" valueType="num">
                                      <p:cBhvr>
                                        <p:cTn id="137" dur="1000" fill="hold"/>
                                        <p:tgtEl>
                                          <p:spTgt spid="70"/>
                                        </p:tgtEl>
                                        <p:attrNameLst>
                                          <p:attrName>ppt_x</p:attrName>
                                        </p:attrNameLst>
                                      </p:cBhvr>
                                      <p:tavLst>
                                        <p:tav tm="0">
                                          <p:val>
                                            <p:strVal val="#ppt_x"/>
                                          </p:val>
                                        </p:tav>
                                        <p:tav tm="100000">
                                          <p:val>
                                            <p:strVal val="#ppt_x"/>
                                          </p:val>
                                        </p:tav>
                                      </p:tavLst>
                                    </p:anim>
                                    <p:anim calcmode="lin" valueType="num">
                                      <p:cBhvr>
                                        <p:cTn id="13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animBg="1"/>
      <p:bldP spid="51" grpId="0" animBg="1"/>
      <p:bldP spid="52" grpId="0" animBg="1"/>
      <p:bldP spid="60" grpId="0"/>
      <p:bldP spid="61" grpId="0" animBg="1"/>
      <p:bldP spid="67" grpId="0"/>
      <p:bldP spid="6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991544" y="9030"/>
            <a:ext cx="7815212" cy="1815882"/>
          </a:xfrm>
          <a:prstGeom prst="rect">
            <a:avLst/>
          </a:prstGeom>
          <a:noFill/>
          <a:ln w="9525">
            <a:noFill/>
            <a:miter lim="800000"/>
            <a:headEnd/>
            <a:tailEnd/>
          </a:ln>
          <a:effectLst/>
        </p:spPr>
        <p:txBody>
          <a:bodyPr wrap="square">
            <a:spAutoFit/>
          </a:bodyPr>
          <a:lstStyle/>
          <a:p>
            <a:pPr indent="719138" algn="just" eaLnBrk="0" fontAlgn="auto" hangingPunct="0">
              <a:spcBef>
                <a:spcPts val="0"/>
              </a:spcBef>
              <a:spcAft>
                <a:spcPts val="0"/>
              </a:spcAft>
              <a:defRPr/>
            </a:pPr>
            <a:r>
              <a:rPr lang="en-US" altLang="zh-CN" sz="2800" b="1" kern="0" dirty="0">
                <a:solidFill>
                  <a:srgbClr val="FF0000"/>
                </a:solidFill>
                <a:latin typeface="宋体"/>
                <a:ea typeface="宋体"/>
              </a:rPr>
              <a:t>【</a:t>
            </a:r>
            <a:r>
              <a:rPr lang="zh-CN" altLang="en-US" sz="2800" b="1" kern="0" dirty="0">
                <a:solidFill>
                  <a:srgbClr val="FF0000"/>
                </a:solidFill>
                <a:latin typeface="宋体"/>
                <a:ea typeface="宋体"/>
              </a:rPr>
              <a:t>推广</a:t>
            </a:r>
            <a:r>
              <a:rPr lang="en-US" altLang="zh-CN" sz="2800" b="1" kern="0" dirty="0">
                <a:solidFill>
                  <a:srgbClr val="FF0000"/>
                </a:solidFill>
                <a:latin typeface="宋体"/>
                <a:ea typeface="宋体"/>
              </a:rPr>
              <a:t>】 </a:t>
            </a:r>
            <a:r>
              <a:rPr lang="zh-CN" altLang="en-US" sz="2800" b="1" dirty="0">
                <a:solidFill>
                  <a:srgbClr val="0000CC"/>
                </a:solidFill>
                <a:latin typeface="+mj-ea"/>
                <a:ea typeface="+mj-ea"/>
              </a:rPr>
              <a:t>如图所示，一长直导线中通有电流</a:t>
            </a:r>
            <a:r>
              <a:rPr lang="en-US" altLang="zh-CN" sz="2800" b="1" i="1" dirty="0">
                <a:solidFill>
                  <a:srgbClr val="FF0000"/>
                </a:solidFill>
                <a:latin typeface="Times New Roman" panose="02020603050405020304" pitchFamily="18" charset="0"/>
                <a:ea typeface="+mj-ea"/>
                <a:cs typeface="Times New Roman" panose="02020603050405020304" pitchFamily="18" charset="0"/>
              </a:rPr>
              <a:t>I</a:t>
            </a:r>
            <a:r>
              <a:rPr lang="zh-CN" altLang="en-US" sz="2800" b="1" dirty="0">
                <a:solidFill>
                  <a:srgbClr val="0000CC"/>
                </a:solidFill>
                <a:latin typeface="+mj-ea"/>
                <a:ea typeface="+mj-ea"/>
              </a:rPr>
              <a:t>，有一水平长度为</a:t>
            </a:r>
            <a:r>
              <a:rPr lang="en-US" altLang="zh-CN" sz="2800" b="1" i="1" dirty="0">
                <a:solidFill>
                  <a:srgbClr val="FF0000"/>
                </a:solidFill>
                <a:latin typeface="Times New Roman" panose="02020603050405020304" pitchFamily="18" charset="0"/>
                <a:ea typeface="+mj-ea"/>
                <a:cs typeface="Times New Roman" panose="02020603050405020304" pitchFamily="18" charset="0"/>
              </a:rPr>
              <a:t>l</a:t>
            </a:r>
            <a:r>
              <a:rPr lang="zh-CN" altLang="en-US" sz="2800" b="1" dirty="0">
                <a:solidFill>
                  <a:srgbClr val="0000CC"/>
                </a:solidFill>
                <a:latin typeface="+mj-ea"/>
                <a:ea typeface="+mj-ea"/>
              </a:rPr>
              <a:t>的金属棒</a:t>
            </a:r>
            <a:r>
              <a:rPr lang="en-US" altLang="zh-CN" sz="2800" b="1" dirty="0">
                <a:solidFill>
                  <a:srgbClr val="0000CC"/>
                </a:solidFill>
                <a:latin typeface="+mj-ea"/>
                <a:ea typeface="+mj-ea"/>
                <a:cs typeface="Times New Roman" pitchFamily="18" charset="0"/>
              </a:rPr>
              <a:t>AB</a:t>
            </a:r>
            <a:r>
              <a:rPr lang="zh-CN" altLang="en-US" sz="2800" b="1" dirty="0">
                <a:solidFill>
                  <a:srgbClr val="0000CC"/>
                </a:solidFill>
                <a:latin typeface="+mj-ea"/>
                <a:ea typeface="+mj-ea"/>
              </a:rPr>
              <a:t>，以速度</a:t>
            </a:r>
            <a:r>
              <a:rPr lang="en-US" altLang="zh-CN" sz="2800" b="1" i="1" dirty="0">
                <a:solidFill>
                  <a:srgbClr val="FF0000"/>
                </a:solidFill>
                <a:latin typeface="Times New Roman" panose="02020603050405020304" pitchFamily="18" charset="0"/>
                <a:ea typeface="+mj-ea"/>
                <a:cs typeface="Times New Roman" panose="02020603050405020304" pitchFamily="18" charset="0"/>
              </a:rPr>
              <a:t>v</a:t>
            </a:r>
            <a:r>
              <a:rPr lang="zh-CN" altLang="en-US" sz="2800" b="1" dirty="0">
                <a:solidFill>
                  <a:srgbClr val="0000CC"/>
                </a:solidFill>
                <a:latin typeface="+mj-ea"/>
                <a:ea typeface="+mj-ea"/>
              </a:rPr>
              <a:t>平行于长直导线作匀速运动。如棒的近导线的一端距离导线</a:t>
            </a:r>
            <a:r>
              <a:rPr lang="en-US"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US" sz="2800" b="1" dirty="0">
                <a:solidFill>
                  <a:srgbClr val="0000CC"/>
                </a:solidFill>
                <a:latin typeface="+mj-ea"/>
                <a:ea typeface="+mj-ea"/>
              </a:rPr>
              <a:t>，</a:t>
            </a:r>
            <a:r>
              <a:rPr lang="zh-CN" altLang="en-US" sz="2800" b="1" dirty="0">
                <a:solidFill>
                  <a:srgbClr val="FF00FF"/>
                </a:solidFill>
                <a:latin typeface="+mj-ea"/>
                <a:ea typeface="+mj-ea"/>
              </a:rPr>
              <a:t>求：金属棒中的动生电动势。</a:t>
            </a:r>
          </a:p>
        </p:txBody>
      </p:sp>
      <p:sp>
        <p:nvSpPr>
          <p:cNvPr id="3" name="Line 3"/>
          <p:cNvSpPr>
            <a:spLocks noChangeShapeType="1"/>
          </p:cNvSpPr>
          <p:nvPr/>
        </p:nvSpPr>
        <p:spPr bwMode="auto">
          <a:xfrm flipV="1">
            <a:off x="6799484" y="2124571"/>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5"/>
          <p:cNvSpPr>
            <a:spLocks noChangeShapeType="1"/>
          </p:cNvSpPr>
          <p:nvPr/>
        </p:nvSpPr>
        <p:spPr bwMode="auto">
          <a:xfrm flipV="1">
            <a:off x="6799485" y="3714144"/>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Rectangle 4"/>
          <p:cNvSpPr>
            <a:spLocks noChangeArrowheads="1"/>
          </p:cNvSpPr>
          <p:nvPr/>
        </p:nvSpPr>
        <p:spPr bwMode="auto">
          <a:xfrm rot="17352931">
            <a:off x="7228894" y="2449867"/>
            <a:ext cx="3650848" cy="3442745"/>
          </a:xfrm>
          <a:prstGeom prst="arc">
            <a:avLst>
              <a:gd name="adj1" fmla="val 16140934"/>
              <a:gd name="adj2" fmla="val 1738168"/>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 name="Line 6"/>
          <p:cNvSpPr>
            <a:spLocks noChangeShapeType="1"/>
          </p:cNvSpPr>
          <p:nvPr/>
        </p:nvSpPr>
        <p:spPr bwMode="auto">
          <a:xfrm>
            <a:off x="6797762" y="4204143"/>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7"/>
          <p:cNvSpPr>
            <a:spLocks noChangeShapeType="1"/>
          </p:cNvSpPr>
          <p:nvPr/>
        </p:nvSpPr>
        <p:spPr bwMode="auto">
          <a:xfrm flipH="1">
            <a:off x="7386687" y="3504737"/>
            <a:ext cx="1" cy="886262"/>
          </a:xfrm>
          <a:prstGeom prst="line">
            <a:avLst/>
          </a:prstGeom>
          <a:noFill/>
          <a:ln w="19050">
            <a:solidFill>
              <a:srgbClr val="000000"/>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8"/>
          <p:cNvSpPr>
            <a:spLocks noChangeShapeType="1"/>
          </p:cNvSpPr>
          <p:nvPr/>
        </p:nvSpPr>
        <p:spPr bwMode="auto">
          <a:xfrm>
            <a:off x="10393409" y="3014057"/>
            <a:ext cx="0" cy="1166812"/>
          </a:xfrm>
          <a:prstGeom prst="line">
            <a:avLst/>
          </a:prstGeom>
          <a:noFill/>
          <a:ln w="19050">
            <a:solidFill>
              <a:srgbClr val="000000"/>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9"/>
          <p:cNvSpPr>
            <a:spLocks noChangeShapeType="1"/>
          </p:cNvSpPr>
          <p:nvPr/>
        </p:nvSpPr>
        <p:spPr bwMode="auto">
          <a:xfrm flipV="1">
            <a:off x="7386687" y="4009420"/>
            <a:ext cx="3006722"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Text Box 16"/>
          <p:cNvSpPr txBox="1">
            <a:spLocks noChangeArrowheads="1"/>
          </p:cNvSpPr>
          <p:nvPr/>
        </p:nvSpPr>
        <p:spPr bwMode="auto">
          <a:xfrm>
            <a:off x="8609178" y="3960207"/>
            <a:ext cx="2984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l</a:t>
            </a:r>
          </a:p>
        </p:txBody>
      </p:sp>
      <p:sp>
        <p:nvSpPr>
          <p:cNvPr id="12" name="Rectangle 55"/>
          <p:cNvSpPr>
            <a:spLocks noChangeArrowheads="1"/>
          </p:cNvSpPr>
          <p:nvPr/>
        </p:nvSpPr>
        <p:spPr bwMode="auto">
          <a:xfrm>
            <a:off x="7725364" y="2947324"/>
            <a:ext cx="150812" cy="196848"/>
          </a:xfrm>
          <a:prstGeom prst="rect">
            <a:avLst/>
          </a:prstGeom>
          <a:noFill/>
          <a:ln w="9525">
            <a:no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 name="Line 56"/>
          <p:cNvSpPr>
            <a:spLocks noChangeShapeType="1"/>
          </p:cNvSpPr>
          <p:nvPr/>
        </p:nvSpPr>
        <p:spPr bwMode="auto">
          <a:xfrm>
            <a:off x="7725364" y="2717137"/>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57"/>
          <p:cNvSpPr>
            <a:spLocks noChangeShapeType="1"/>
          </p:cNvSpPr>
          <p:nvPr/>
        </p:nvSpPr>
        <p:spPr bwMode="auto">
          <a:xfrm>
            <a:off x="6760164" y="2802862"/>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58"/>
          <p:cNvGraphicFramePr>
            <a:graphicFrameLocks noChangeAspect="1"/>
          </p:cNvGraphicFramePr>
          <p:nvPr>
            <p:extLst>
              <p:ext uri="{D42A27DB-BD31-4B8C-83A1-F6EECF244321}">
                <p14:modId xmlns:p14="http://schemas.microsoft.com/office/powerpoint/2010/main" val="3540691108"/>
              </p:ext>
            </p:extLst>
          </p:nvPr>
        </p:nvGraphicFramePr>
        <p:xfrm>
          <a:off x="7001464" y="2558387"/>
          <a:ext cx="254000" cy="277812"/>
        </p:xfrm>
        <a:graphic>
          <a:graphicData uri="http://schemas.openxmlformats.org/presentationml/2006/ole">
            <mc:AlternateContent xmlns:mc="http://schemas.openxmlformats.org/markup-compatibility/2006">
              <mc:Choice xmlns:v="urn:schemas-microsoft-com:vml" Requires="v">
                <p:oleObj spid="_x0000_s256980" name="公式" r:id="rId3" imgW="76123" imgH="95287" progId="Equation.3">
                  <p:embed/>
                </p:oleObj>
              </mc:Choice>
              <mc:Fallback>
                <p:oleObj name="公式" r:id="rId3" imgW="76123" imgH="9528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464" y="2558387"/>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Line 59"/>
          <p:cNvSpPr>
            <a:spLocks noChangeShapeType="1"/>
          </p:cNvSpPr>
          <p:nvPr/>
        </p:nvSpPr>
        <p:spPr bwMode="auto">
          <a:xfrm>
            <a:off x="7869826" y="2717137"/>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Line 60"/>
          <p:cNvSpPr>
            <a:spLocks noChangeShapeType="1"/>
          </p:cNvSpPr>
          <p:nvPr/>
        </p:nvSpPr>
        <p:spPr bwMode="auto">
          <a:xfrm>
            <a:off x="7725364" y="2817149"/>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61"/>
          <p:cNvGraphicFramePr>
            <a:graphicFrameLocks noChangeAspect="1"/>
          </p:cNvGraphicFramePr>
          <p:nvPr>
            <p:extLst>
              <p:ext uri="{D42A27DB-BD31-4B8C-83A1-F6EECF244321}">
                <p14:modId xmlns:p14="http://schemas.microsoft.com/office/powerpoint/2010/main" val="14868351"/>
              </p:ext>
            </p:extLst>
          </p:nvPr>
        </p:nvGraphicFramePr>
        <p:xfrm>
          <a:off x="7629733" y="2318062"/>
          <a:ext cx="381000" cy="354013"/>
        </p:xfrm>
        <a:graphic>
          <a:graphicData uri="http://schemas.openxmlformats.org/presentationml/2006/ole">
            <mc:AlternateContent xmlns:mc="http://schemas.openxmlformats.org/markup-compatibility/2006">
              <mc:Choice xmlns:v="urn:schemas-microsoft-com:vml" Requires="v">
                <p:oleObj spid="_x0000_s256981" name="公式" r:id="rId5" imgW="142799" imgH="133347" progId="Equation.3">
                  <p:embed/>
                </p:oleObj>
              </mc:Choice>
              <mc:Fallback>
                <p:oleObj name="公式" r:id="rId5" imgW="142799"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9733" y="2318062"/>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8"/>
          <p:cNvGraphicFramePr>
            <a:graphicFrameLocks noChangeAspect="1"/>
          </p:cNvGraphicFramePr>
          <p:nvPr>
            <p:extLst>
              <p:ext uri="{D42A27DB-BD31-4B8C-83A1-F6EECF244321}">
                <p14:modId xmlns:p14="http://schemas.microsoft.com/office/powerpoint/2010/main" val="2837091568"/>
              </p:ext>
            </p:extLst>
          </p:nvPr>
        </p:nvGraphicFramePr>
        <p:xfrm>
          <a:off x="6261323" y="3583969"/>
          <a:ext cx="423863" cy="482600"/>
        </p:xfrm>
        <a:graphic>
          <a:graphicData uri="http://schemas.openxmlformats.org/presentationml/2006/ole">
            <mc:AlternateContent xmlns:mc="http://schemas.openxmlformats.org/markup-compatibility/2006">
              <mc:Choice xmlns:v="urn:schemas-microsoft-com:vml" Requires="v">
                <p:oleObj spid="_x0000_s256982" name="公式" r:id="rId7" imgW="126720" imgH="164880" progId="Equation.3">
                  <p:embed/>
                </p:oleObj>
              </mc:Choice>
              <mc:Fallback>
                <p:oleObj name="公式" r:id="rId7" imgW="126720" imgH="164880" progId="Equation.3">
                  <p:embed/>
                  <p:pic>
                    <p:nvPicPr>
                      <p:cNvPr id="0" name=""/>
                      <p:cNvPicPr>
                        <a:picLocks noChangeAspect="1" noChangeArrowheads="1"/>
                      </p:cNvPicPr>
                      <p:nvPr/>
                    </p:nvPicPr>
                    <p:blipFill>
                      <a:blip r:embed="rId8"/>
                      <a:srcRect/>
                      <a:stretch>
                        <a:fillRect/>
                      </a:stretch>
                    </p:blipFill>
                    <p:spPr bwMode="auto">
                      <a:xfrm>
                        <a:off x="6261323" y="3583969"/>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58"/>
          <p:cNvGraphicFramePr>
            <a:graphicFrameLocks noChangeAspect="1"/>
          </p:cNvGraphicFramePr>
          <p:nvPr>
            <p:extLst>
              <p:ext uri="{D42A27DB-BD31-4B8C-83A1-F6EECF244321}">
                <p14:modId xmlns:p14="http://schemas.microsoft.com/office/powerpoint/2010/main" val="3348744215"/>
              </p:ext>
            </p:extLst>
          </p:nvPr>
        </p:nvGraphicFramePr>
        <p:xfrm>
          <a:off x="6828058" y="4177304"/>
          <a:ext cx="423862" cy="407988"/>
        </p:xfrm>
        <a:graphic>
          <a:graphicData uri="http://schemas.openxmlformats.org/presentationml/2006/ole">
            <mc:AlternateContent xmlns:mc="http://schemas.openxmlformats.org/markup-compatibility/2006">
              <mc:Choice xmlns:v="urn:schemas-microsoft-com:vml" Requires="v">
                <p:oleObj spid="_x0000_s256983"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6828058" y="4177304"/>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Line 9"/>
          <p:cNvSpPr>
            <a:spLocks noChangeShapeType="1"/>
          </p:cNvSpPr>
          <p:nvPr/>
        </p:nvSpPr>
        <p:spPr bwMode="auto">
          <a:xfrm flipH="1" flipV="1">
            <a:off x="9006866" y="1685052"/>
            <a:ext cx="11692" cy="672832"/>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72"/>
          <p:cNvGraphicFramePr>
            <a:graphicFrameLocks noChangeAspect="1"/>
          </p:cNvGraphicFramePr>
          <p:nvPr>
            <p:extLst>
              <p:ext uri="{D42A27DB-BD31-4B8C-83A1-F6EECF244321}">
                <p14:modId xmlns:p14="http://schemas.microsoft.com/office/powerpoint/2010/main" val="116660773"/>
              </p:ext>
            </p:extLst>
          </p:nvPr>
        </p:nvGraphicFramePr>
        <p:xfrm>
          <a:off x="9054318" y="1861131"/>
          <a:ext cx="363570" cy="456157"/>
        </p:xfrm>
        <a:graphic>
          <a:graphicData uri="http://schemas.openxmlformats.org/presentationml/2006/ole">
            <mc:AlternateContent xmlns:mc="http://schemas.openxmlformats.org/markup-compatibility/2006">
              <mc:Choice xmlns:v="urn:schemas-microsoft-com:vml" Requires="v">
                <p:oleObj spid="_x0000_s256984" name="公式" r:id="rId11" imgW="114120" imgH="139680" progId="Equation.3">
                  <p:embed/>
                </p:oleObj>
              </mc:Choice>
              <mc:Fallback>
                <p:oleObj name="公式" r:id="rId11" imgW="114120" imgH="139680" progId="Equation.3">
                  <p:embed/>
                  <p:pic>
                    <p:nvPicPr>
                      <p:cNvPr id="0" name=""/>
                      <p:cNvPicPr>
                        <a:picLocks noChangeAspect="1" noChangeArrowheads="1"/>
                      </p:cNvPicPr>
                      <p:nvPr/>
                    </p:nvPicPr>
                    <p:blipFill>
                      <a:blip r:embed="rId12"/>
                      <a:srcRect/>
                      <a:stretch>
                        <a:fillRect/>
                      </a:stretch>
                    </p:blipFill>
                    <p:spPr bwMode="auto">
                      <a:xfrm>
                        <a:off x="9054318" y="1861131"/>
                        <a:ext cx="363570" cy="456157"/>
                      </a:xfrm>
                      <a:prstGeom prst="rect">
                        <a:avLst/>
                      </a:prstGeom>
                      <a:noFill/>
                      <a:ln>
                        <a:noFill/>
                      </a:ln>
                      <a:extLst/>
                    </p:spPr>
                  </p:pic>
                </p:oleObj>
              </mc:Fallback>
            </mc:AlternateContent>
          </a:graphicData>
        </a:graphic>
      </p:graphicFrame>
      <p:sp>
        <p:nvSpPr>
          <p:cNvPr id="23" name="矩形 22"/>
          <p:cNvSpPr/>
          <p:nvPr/>
        </p:nvSpPr>
        <p:spPr>
          <a:xfrm>
            <a:off x="1698038" y="1870164"/>
            <a:ext cx="906462" cy="523875"/>
          </a:xfrm>
          <a:prstGeom prst="rect">
            <a:avLst/>
          </a:prstGeom>
        </p:spPr>
        <p:txBody>
          <a:bodyPr wrap="none">
            <a:spAutoFit/>
          </a:bodyPr>
          <a:lstStyle/>
          <a:p>
            <a:pPr>
              <a:defRPr/>
            </a:pPr>
            <a:r>
              <a:rPr lang="zh-CN" altLang="en-US" sz="2800" b="1" dirty="0">
                <a:solidFill>
                  <a:srgbClr val="CC0000"/>
                </a:solidFill>
                <a:latin typeface="+mj-ea"/>
              </a:rPr>
              <a:t>解</a:t>
            </a:r>
            <a:r>
              <a:rPr lang="zh-CN" altLang="en-US" sz="2800" b="1" dirty="0">
                <a:latin typeface="+mj-ea"/>
              </a:rPr>
              <a:t>：</a:t>
            </a:r>
            <a:endParaRPr lang="zh-CN" altLang="en-US" sz="2800" dirty="0"/>
          </a:p>
        </p:txBody>
      </p:sp>
      <p:sp>
        <p:nvSpPr>
          <p:cNvPr id="24" name="矩形 23"/>
          <p:cNvSpPr>
            <a:spLocks noChangeArrowheads="1"/>
          </p:cNvSpPr>
          <p:nvPr/>
        </p:nvSpPr>
        <p:spPr bwMode="auto">
          <a:xfrm>
            <a:off x="2456069" y="1900049"/>
            <a:ext cx="4346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rPr>
              <a:t>取        正方向</a:t>
            </a:r>
            <a:r>
              <a:rPr lang="en-US" altLang="zh-CN" sz="2800" b="1" dirty="0">
                <a:solidFill>
                  <a:srgbClr val="009900"/>
                </a:solidFill>
              </a:rPr>
              <a:t>:</a:t>
            </a:r>
            <a:r>
              <a:rPr lang="zh-CN" altLang="en-US" sz="2800" b="1" dirty="0">
                <a:solidFill>
                  <a:srgbClr val="009900"/>
                </a:solidFill>
              </a:rPr>
              <a:t>水平向右。</a:t>
            </a:r>
            <a:endParaRPr lang="zh-CN" altLang="en-US" sz="2800" dirty="0">
              <a:solidFill>
                <a:srgbClr val="009900"/>
              </a:solidFill>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149648178"/>
              </p:ext>
            </p:extLst>
          </p:nvPr>
        </p:nvGraphicFramePr>
        <p:xfrm>
          <a:off x="2964481" y="1814647"/>
          <a:ext cx="623887" cy="647700"/>
        </p:xfrm>
        <a:graphic>
          <a:graphicData uri="http://schemas.openxmlformats.org/presentationml/2006/ole">
            <mc:AlternateContent xmlns:mc="http://schemas.openxmlformats.org/markup-compatibility/2006">
              <mc:Choice xmlns:v="urn:schemas-microsoft-com:vml" Requires="v">
                <p:oleObj spid="_x0000_s256985" name="Equation" r:id="rId13" imgW="142799" imgH="161960" progId="Equation.DSMT4">
                  <p:embed/>
                </p:oleObj>
              </mc:Choice>
              <mc:Fallback>
                <p:oleObj name="Equation" r:id="rId13" imgW="142799" imgH="1619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4481" y="1814647"/>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AutoShape 98"/>
          <p:cNvSpPr>
            <a:spLocks noChangeArrowheads="1"/>
          </p:cNvSpPr>
          <p:nvPr/>
        </p:nvSpPr>
        <p:spPr bwMode="auto">
          <a:xfrm rot="19723008">
            <a:off x="7615591" y="2930299"/>
            <a:ext cx="352647" cy="167401"/>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27" name="Object 12"/>
          <p:cNvGraphicFramePr>
            <a:graphicFrameLocks noChangeAspect="1"/>
          </p:cNvGraphicFramePr>
          <p:nvPr>
            <p:extLst>
              <p:ext uri="{D42A27DB-BD31-4B8C-83A1-F6EECF244321}">
                <p14:modId xmlns:p14="http://schemas.microsoft.com/office/powerpoint/2010/main" val="3817872031"/>
              </p:ext>
            </p:extLst>
          </p:nvPr>
        </p:nvGraphicFramePr>
        <p:xfrm>
          <a:off x="7998054" y="2652943"/>
          <a:ext cx="623887" cy="647700"/>
        </p:xfrm>
        <a:graphic>
          <a:graphicData uri="http://schemas.openxmlformats.org/presentationml/2006/ole">
            <mc:AlternateContent xmlns:mc="http://schemas.openxmlformats.org/markup-compatibility/2006">
              <mc:Choice xmlns:v="urn:schemas-microsoft-com:vml" Requires="v">
                <p:oleObj spid="_x0000_s256986"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8054" y="2652943"/>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6"/>
          <p:cNvGraphicFramePr>
            <a:graphicFrameLocks noChangeAspect="1"/>
          </p:cNvGraphicFramePr>
          <p:nvPr>
            <p:extLst>
              <p:ext uri="{D42A27DB-BD31-4B8C-83A1-F6EECF244321}">
                <p14:modId xmlns:p14="http://schemas.microsoft.com/office/powerpoint/2010/main" val="1012743573"/>
              </p:ext>
            </p:extLst>
          </p:nvPr>
        </p:nvGraphicFramePr>
        <p:xfrm>
          <a:off x="3215680" y="2317287"/>
          <a:ext cx="1771650" cy="1187450"/>
        </p:xfrm>
        <a:graphic>
          <a:graphicData uri="http://schemas.openxmlformats.org/presentationml/2006/ole">
            <mc:AlternateContent xmlns:mc="http://schemas.openxmlformats.org/markup-compatibility/2006">
              <mc:Choice xmlns:v="urn:schemas-microsoft-com:vml" Requires="v">
                <p:oleObj spid="_x0000_s256987" name="公式" r:id="rId17" imgW="545760" imgH="393480" progId="Equation.3">
                  <p:embed/>
                </p:oleObj>
              </mc:Choice>
              <mc:Fallback>
                <p:oleObj name="公式" r:id="rId17" imgW="545760" imgH="393480" progId="Equation.3">
                  <p:embed/>
                  <p:pic>
                    <p:nvPicPr>
                      <p:cNvPr id="0" name=""/>
                      <p:cNvPicPr>
                        <a:picLocks noChangeAspect="1" noChangeArrowheads="1"/>
                      </p:cNvPicPr>
                      <p:nvPr/>
                    </p:nvPicPr>
                    <p:blipFill>
                      <a:blip r:embed="rId18"/>
                      <a:srcRect/>
                      <a:stretch>
                        <a:fillRect/>
                      </a:stretch>
                    </p:blipFill>
                    <p:spPr bwMode="auto">
                      <a:xfrm>
                        <a:off x="3215680" y="2317287"/>
                        <a:ext cx="177165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34"/>
          <p:cNvSpPr txBox="1">
            <a:spLocks noChangeArrowheads="1"/>
          </p:cNvSpPr>
          <p:nvPr/>
        </p:nvSpPr>
        <p:spPr bwMode="auto">
          <a:xfrm rot="2700000">
            <a:off x="6985799" y="1881212"/>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30" name="Object 45"/>
          <p:cNvGraphicFramePr>
            <a:graphicFrameLocks noChangeAspect="1"/>
          </p:cNvGraphicFramePr>
          <p:nvPr>
            <p:extLst>
              <p:ext uri="{D42A27DB-BD31-4B8C-83A1-F6EECF244321}">
                <p14:modId xmlns:p14="http://schemas.microsoft.com/office/powerpoint/2010/main" val="2963402551"/>
              </p:ext>
            </p:extLst>
          </p:nvPr>
        </p:nvGraphicFramePr>
        <p:xfrm>
          <a:off x="7537817" y="1928014"/>
          <a:ext cx="304800" cy="404813"/>
        </p:xfrm>
        <a:graphic>
          <a:graphicData uri="http://schemas.openxmlformats.org/presentationml/2006/ole">
            <mc:AlternateContent xmlns:mc="http://schemas.openxmlformats.org/markup-compatibility/2006">
              <mc:Choice xmlns:v="urn:schemas-microsoft-com:vml" Requires="v">
                <p:oleObj spid="_x0000_s256988" name="公式" r:id="rId19" imgW="104737" imgH="152512" progId="Equation.3">
                  <p:embed/>
                </p:oleObj>
              </mc:Choice>
              <mc:Fallback>
                <p:oleObj name="公式" r:id="rId19" imgW="104737" imgH="152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7817" y="1928014"/>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矩形 30"/>
          <p:cNvSpPr/>
          <p:nvPr/>
        </p:nvSpPr>
        <p:spPr>
          <a:xfrm>
            <a:off x="1915982" y="3509160"/>
            <a:ext cx="3722070" cy="1384300"/>
          </a:xfrm>
          <a:prstGeom prst="rect">
            <a:avLst/>
          </a:prstGeom>
        </p:spPr>
        <p:txBody>
          <a:bodyPr wrap="square">
            <a:spAutoFit/>
          </a:bodyPr>
          <a:lstStyle/>
          <a:p>
            <a:pPr indent="631825" fontAlgn="auto">
              <a:spcBef>
                <a:spcPts val="0"/>
              </a:spcBef>
              <a:spcAft>
                <a:spcPts val="0"/>
              </a:spcAft>
              <a:defRPr/>
            </a:pPr>
            <a:r>
              <a:rPr lang="zh-CN" altLang="en-US" sz="2800" b="1" dirty="0">
                <a:solidFill>
                  <a:srgbClr val="6600CC"/>
                </a:solidFill>
                <a:latin typeface="+mj-ea"/>
                <a:ea typeface="+mn-ea"/>
              </a:rPr>
              <a:t>根据动生电动势的公式，可知</a:t>
            </a:r>
            <a:r>
              <a:rPr lang="en-US" altLang="zh-CN" sz="2800" b="1" dirty="0" err="1">
                <a:solidFill>
                  <a:srgbClr val="FF0000"/>
                </a:solidFill>
                <a:latin typeface="+mj-ea"/>
                <a:ea typeface="+mn-ea"/>
              </a:rPr>
              <a:t>dx</a:t>
            </a:r>
            <a:r>
              <a:rPr lang="zh-CN" altLang="en-US" sz="2800" b="1" dirty="0">
                <a:solidFill>
                  <a:srgbClr val="6600CC"/>
                </a:solidFill>
                <a:latin typeface="+mj-ea"/>
                <a:ea typeface="+mn-ea"/>
              </a:rPr>
              <a:t>小段上的动生电动势为：</a:t>
            </a:r>
          </a:p>
        </p:txBody>
      </p:sp>
      <p:graphicFrame>
        <p:nvGraphicFramePr>
          <p:cNvPr id="32" name="Object 6"/>
          <p:cNvGraphicFramePr>
            <a:graphicFrameLocks noChangeAspect="1"/>
          </p:cNvGraphicFramePr>
          <p:nvPr>
            <p:extLst>
              <p:ext uri="{D42A27DB-BD31-4B8C-83A1-F6EECF244321}">
                <p14:modId xmlns:p14="http://schemas.microsoft.com/office/powerpoint/2010/main" val="1941331109"/>
              </p:ext>
            </p:extLst>
          </p:nvPr>
        </p:nvGraphicFramePr>
        <p:xfrm>
          <a:off x="2545035" y="5108719"/>
          <a:ext cx="3298825" cy="765175"/>
        </p:xfrm>
        <a:graphic>
          <a:graphicData uri="http://schemas.openxmlformats.org/presentationml/2006/ole">
            <mc:AlternateContent xmlns:mc="http://schemas.openxmlformats.org/markup-compatibility/2006">
              <mc:Choice xmlns:v="urn:schemas-microsoft-com:vml" Requires="v">
                <p:oleObj spid="_x0000_s256989" name="公式" r:id="rId21" imgW="1015920" imgH="253800" progId="Equation.3">
                  <p:embed/>
                </p:oleObj>
              </mc:Choice>
              <mc:Fallback>
                <p:oleObj name="公式" r:id="rId21" imgW="1015920" imgH="253800" progId="Equation.3">
                  <p:embed/>
                  <p:pic>
                    <p:nvPicPr>
                      <p:cNvPr id="0" name=""/>
                      <p:cNvPicPr>
                        <a:picLocks noChangeAspect="1" noChangeArrowheads="1"/>
                      </p:cNvPicPr>
                      <p:nvPr/>
                    </p:nvPicPr>
                    <p:blipFill>
                      <a:blip r:embed="rId22"/>
                      <a:srcRect/>
                      <a:stretch>
                        <a:fillRect/>
                      </a:stretch>
                    </p:blipFill>
                    <p:spPr bwMode="auto">
                      <a:xfrm>
                        <a:off x="2545035" y="5108719"/>
                        <a:ext cx="32988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24"/>
          <p:cNvSpPr>
            <a:spLocks noChangeShapeType="1"/>
          </p:cNvSpPr>
          <p:nvPr/>
        </p:nvSpPr>
        <p:spPr bwMode="auto">
          <a:xfrm>
            <a:off x="7718876" y="3745342"/>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34" name="Object 5"/>
          <p:cNvGraphicFramePr>
            <a:graphicFrameLocks noChangeAspect="1"/>
          </p:cNvGraphicFramePr>
          <p:nvPr>
            <p:extLst>
              <p:ext uri="{D42A27DB-BD31-4B8C-83A1-F6EECF244321}">
                <p14:modId xmlns:p14="http://schemas.microsoft.com/office/powerpoint/2010/main" val="2336561815"/>
              </p:ext>
            </p:extLst>
          </p:nvPr>
        </p:nvGraphicFramePr>
        <p:xfrm>
          <a:off x="8716893" y="3366483"/>
          <a:ext cx="1150938" cy="585787"/>
        </p:xfrm>
        <a:graphic>
          <a:graphicData uri="http://schemas.openxmlformats.org/presentationml/2006/ole">
            <mc:AlternateContent xmlns:mc="http://schemas.openxmlformats.org/markup-compatibility/2006">
              <mc:Choice xmlns:v="urn:schemas-microsoft-com:vml" Requires="v">
                <p:oleObj spid="_x0000_s256990" name="公式" r:id="rId23" imgW="342603" imgH="215713" progId="Equation.3">
                  <p:embed/>
                </p:oleObj>
              </mc:Choice>
              <mc:Fallback>
                <p:oleObj name="公式" r:id="rId23" imgW="342603" imgH="215713"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16893" y="3366483"/>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AutoShape 98"/>
          <p:cNvSpPr>
            <a:spLocks noChangeArrowheads="1"/>
          </p:cNvSpPr>
          <p:nvPr/>
        </p:nvSpPr>
        <p:spPr bwMode="auto">
          <a:xfrm>
            <a:off x="2151269" y="6264275"/>
            <a:ext cx="609600" cy="228600"/>
          </a:xfrm>
          <a:prstGeom prst="rightArrow">
            <a:avLst>
              <a:gd name="adj1" fmla="val 49676"/>
              <a:gd name="adj2" fmla="val 66667"/>
            </a:avLst>
          </a:prstGeom>
          <a:solidFill>
            <a:srgbClr val="00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graphicFrame>
        <p:nvGraphicFramePr>
          <p:cNvPr id="36" name="Object 6"/>
          <p:cNvGraphicFramePr>
            <a:graphicFrameLocks noChangeAspect="1"/>
          </p:cNvGraphicFramePr>
          <p:nvPr>
            <p:extLst>
              <p:ext uri="{D42A27DB-BD31-4B8C-83A1-F6EECF244321}">
                <p14:modId xmlns:p14="http://schemas.microsoft.com/office/powerpoint/2010/main" val="3570874498"/>
              </p:ext>
            </p:extLst>
          </p:nvPr>
        </p:nvGraphicFramePr>
        <p:xfrm>
          <a:off x="3373438" y="6034089"/>
          <a:ext cx="2514600" cy="688975"/>
        </p:xfrm>
        <a:graphic>
          <a:graphicData uri="http://schemas.openxmlformats.org/presentationml/2006/ole">
            <mc:AlternateContent xmlns:mc="http://schemas.openxmlformats.org/markup-compatibility/2006">
              <mc:Choice xmlns:v="urn:schemas-microsoft-com:vml" Requires="v">
                <p:oleObj spid="_x0000_s256991" name="公式" r:id="rId25" imgW="774360" imgH="228600" progId="Equation.3">
                  <p:embed/>
                </p:oleObj>
              </mc:Choice>
              <mc:Fallback>
                <p:oleObj name="公式" r:id="rId25" imgW="774360" imgH="228600" progId="Equation.3">
                  <p:embed/>
                  <p:pic>
                    <p:nvPicPr>
                      <p:cNvPr id="0" name=""/>
                      <p:cNvPicPr>
                        <a:picLocks noChangeAspect="1" noChangeArrowheads="1"/>
                      </p:cNvPicPr>
                      <p:nvPr/>
                    </p:nvPicPr>
                    <p:blipFill>
                      <a:blip r:embed="rId26"/>
                      <a:srcRect/>
                      <a:stretch>
                        <a:fillRect/>
                      </a:stretch>
                    </p:blipFill>
                    <p:spPr bwMode="auto">
                      <a:xfrm>
                        <a:off x="3373438" y="6034089"/>
                        <a:ext cx="2514600"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6"/>
          <p:cNvGraphicFramePr>
            <a:graphicFrameLocks noChangeAspect="1"/>
          </p:cNvGraphicFramePr>
          <p:nvPr>
            <p:extLst>
              <p:ext uri="{D42A27DB-BD31-4B8C-83A1-F6EECF244321}">
                <p14:modId xmlns:p14="http://schemas.microsoft.com/office/powerpoint/2010/main" val="1354860021"/>
              </p:ext>
            </p:extLst>
          </p:nvPr>
        </p:nvGraphicFramePr>
        <p:xfrm>
          <a:off x="6005253" y="5674083"/>
          <a:ext cx="2473325" cy="1187450"/>
        </p:xfrm>
        <a:graphic>
          <a:graphicData uri="http://schemas.openxmlformats.org/presentationml/2006/ole">
            <mc:AlternateContent xmlns:mc="http://schemas.openxmlformats.org/markup-compatibility/2006">
              <mc:Choice xmlns:v="urn:schemas-microsoft-com:vml" Requires="v">
                <p:oleObj spid="_x0000_s256992" name="公式" r:id="rId27" imgW="761760" imgH="393480" progId="Equation.3">
                  <p:embed/>
                </p:oleObj>
              </mc:Choice>
              <mc:Fallback>
                <p:oleObj name="公式" r:id="rId27" imgW="761760" imgH="393480" progId="Equation.3">
                  <p:embed/>
                  <p:pic>
                    <p:nvPicPr>
                      <p:cNvPr id="0" name=""/>
                      <p:cNvPicPr>
                        <a:picLocks noChangeAspect="1" noChangeArrowheads="1"/>
                      </p:cNvPicPr>
                      <p:nvPr/>
                    </p:nvPicPr>
                    <p:blipFill>
                      <a:blip r:embed="rId28"/>
                      <a:srcRect/>
                      <a:stretch>
                        <a:fillRect/>
                      </a:stretch>
                    </p:blipFill>
                    <p:spPr bwMode="auto">
                      <a:xfrm>
                        <a:off x="6005253" y="5674083"/>
                        <a:ext cx="247332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5894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500" fill="hold"/>
                                        <p:tgtEl>
                                          <p:spTgt spid="6"/>
                                        </p:tgtEl>
                                        <p:attrNameLst>
                                          <p:attrName>ppt_x</p:attrName>
                                        </p:attrNameLst>
                                      </p:cBhvr>
                                      <p:tavLst>
                                        <p:tav tm="0">
                                          <p:val>
                                            <p:strVal val="#ppt_x"/>
                                          </p:val>
                                        </p:tav>
                                        <p:tav tm="100000">
                                          <p:val>
                                            <p:strVal val="#ppt_x"/>
                                          </p:val>
                                        </p:tav>
                                      </p:tavLst>
                                    </p:anim>
                                    <p:anim calcmode="lin" valueType="num">
                                      <p:cBhvr additive="base">
                                        <p:cTn id="5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1000"/>
                                        <p:tgtEl>
                                          <p:spTgt spid="22"/>
                                        </p:tgtEl>
                                      </p:cBhvr>
                                    </p:animEffect>
                                    <p:anim calcmode="lin" valueType="num">
                                      <p:cBhvr>
                                        <p:cTn id="76" dur="1000" fill="hold"/>
                                        <p:tgtEl>
                                          <p:spTgt spid="22"/>
                                        </p:tgtEl>
                                        <p:attrNameLst>
                                          <p:attrName>ppt_x</p:attrName>
                                        </p:attrNameLst>
                                      </p:cBhvr>
                                      <p:tavLst>
                                        <p:tav tm="0">
                                          <p:val>
                                            <p:strVal val="#ppt_x"/>
                                          </p:val>
                                        </p:tav>
                                        <p:tav tm="100000">
                                          <p:val>
                                            <p:strVal val="#ppt_x"/>
                                          </p:val>
                                        </p:tav>
                                      </p:tavLst>
                                    </p:anim>
                                    <p:anim calcmode="lin" valueType="num">
                                      <p:cBhvr>
                                        <p:cTn id="7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circle(in)">
                                      <p:cBhvr>
                                        <p:cTn id="88" dur="2000"/>
                                        <p:tgtEl>
                                          <p:spTgt spid="24"/>
                                        </p:tgtEl>
                                      </p:cBhvr>
                                    </p:animEffect>
                                  </p:childTnLst>
                                </p:cTn>
                              </p:par>
                              <p:par>
                                <p:cTn id="89" presetID="6" presetClass="entr" presetSubtype="16"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circle(in)">
                                      <p:cBhvr>
                                        <p:cTn id="91" dur="20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nodePh="1">
                                  <p:stCondLst>
                                    <p:cond delay="0"/>
                                  </p:stCondLst>
                                  <p:endCondLst>
                                    <p:cond evt="begin" delay="0">
                                      <p:tn val="94"/>
                                    </p:cond>
                                  </p:endCondLst>
                                  <p:childTnLst>
                                    <p:set>
                                      <p:cBhvr>
                                        <p:cTn id="95" dur="1" fill="hold">
                                          <p:stCondLst>
                                            <p:cond delay="0"/>
                                          </p:stCondLst>
                                        </p:cTn>
                                        <p:tgtEl>
                                          <p:spTgt spid="12"/>
                                        </p:tgtEl>
                                        <p:attrNameLst>
                                          <p:attrName>style.visibility</p:attrName>
                                        </p:attrNameLst>
                                      </p:cBhvr>
                                      <p:to>
                                        <p:strVal val="visible"/>
                                      </p:to>
                                    </p:set>
                                    <p:anim calcmode="lin" valueType="num">
                                      <p:cBhvr additive="base">
                                        <p:cTn id="96" dur="500" fill="hold"/>
                                        <p:tgtEl>
                                          <p:spTgt spid="12"/>
                                        </p:tgtEl>
                                        <p:attrNameLst>
                                          <p:attrName>ppt_x</p:attrName>
                                        </p:attrNameLst>
                                      </p:cBhvr>
                                      <p:tavLst>
                                        <p:tav tm="0">
                                          <p:val>
                                            <p:strVal val="#ppt_x"/>
                                          </p:val>
                                        </p:tav>
                                        <p:tav tm="100000">
                                          <p:val>
                                            <p:strVal val="#ppt_x"/>
                                          </p:val>
                                        </p:tav>
                                      </p:tavLst>
                                    </p:anim>
                                    <p:anim calcmode="lin" valueType="num">
                                      <p:cBhvr additive="base">
                                        <p:cTn id="9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3"/>
                                        </p:tgtEl>
                                        <p:attrNameLst>
                                          <p:attrName>style.visibility</p:attrName>
                                        </p:attrNameLst>
                                      </p:cBhvr>
                                      <p:to>
                                        <p:strVal val="visible"/>
                                      </p:to>
                                    </p:set>
                                    <p:anim calcmode="lin" valueType="num">
                                      <p:cBhvr additive="base">
                                        <p:cTn id="102" dur="500" fill="hold"/>
                                        <p:tgtEl>
                                          <p:spTgt spid="13"/>
                                        </p:tgtEl>
                                        <p:attrNameLst>
                                          <p:attrName>ppt_x</p:attrName>
                                        </p:attrNameLst>
                                      </p:cBhvr>
                                      <p:tavLst>
                                        <p:tav tm="0">
                                          <p:val>
                                            <p:strVal val="#ppt_x"/>
                                          </p:val>
                                        </p:tav>
                                        <p:tav tm="100000">
                                          <p:val>
                                            <p:strVal val="#ppt_x"/>
                                          </p:val>
                                        </p:tav>
                                      </p:tavLst>
                                    </p:anim>
                                    <p:anim calcmode="lin" valueType="num">
                                      <p:cBhvr additive="base">
                                        <p:cTn id="10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4"/>
                                        </p:tgtEl>
                                        <p:attrNameLst>
                                          <p:attrName>style.visibility</p:attrName>
                                        </p:attrNameLst>
                                      </p:cBhvr>
                                      <p:to>
                                        <p:strVal val="visible"/>
                                      </p:to>
                                    </p:set>
                                    <p:anim calcmode="lin" valueType="num">
                                      <p:cBhvr additive="base">
                                        <p:cTn id="108" dur="500" fill="hold"/>
                                        <p:tgtEl>
                                          <p:spTgt spid="14"/>
                                        </p:tgtEl>
                                        <p:attrNameLst>
                                          <p:attrName>ppt_x</p:attrName>
                                        </p:attrNameLst>
                                      </p:cBhvr>
                                      <p:tavLst>
                                        <p:tav tm="0">
                                          <p:val>
                                            <p:strVal val="#ppt_x"/>
                                          </p:val>
                                        </p:tav>
                                        <p:tav tm="100000">
                                          <p:val>
                                            <p:strVal val="#ppt_x"/>
                                          </p:val>
                                        </p:tav>
                                      </p:tavLst>
                                    </p:anim>
                                    <p:anim calcmode="lin" valueType="num">
                                      <p:cBhvr additive="base">
                                        <p:cTn id="10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1000"/>
                                        <p:tgtEl>
                                          <p:spTgt spid="15"/>
                                        </p:tgtEl>
                                      </p:cBhvr>
                                    </p:animEffect>
                                    <p:anim calcmode="lin" valueType="num">
                                      <p:cBhvr>
                                        <p:cTn id="115" dur="1000" fill="hold"/>
                                        <p:tgtEl>
                                          <p:spTgt spid="15"/>
                                        </p:tgtEl>
                                        <p:attrNameLst>
                                          <p:attrName>ppt_x</p:attrName>
                                        </p:attrNameLst>
                                      </p:cBhvr>
                                      <p:tavLst>
                                        <p:tav tm="0">
                                          <p:val>
                                            <p:strVal val="#ppt_x"/>
                                          </p:val>
                                        </p:tav>
                                        <p:tav tm="100000">
                                          <p:val>
                                            <p:strVal val="#ppt_x"/>
                                          </p:val>
                                        </p:tav>
                                      </p:tavLst>
                                    </p:anim>
                                    <p:anim calcmode="lin" valueType="num">
                                      <p:cBhvr>
                                        <p:cTn id="1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6"/>
                                        </p:tgtEl>
                                        <p:attrNameLst>
                                          <p:attrName>style.visibility</p:attrName>
                                        </p:attrNameLst>
                                      </p:cBhvr>
                                      <p:to>
                                        <p:strVal val="visible"/>
                                      </p:to>
                                    </p:set>
                                    <p:anim calcmode="lin" valueType="num">
                                      <p:cBhvr additive="base">
                                        <p:cTn id="121" dur="500" fill="hold"/>
                                        <p:tgtEl>
                                          <p:spTgt spid="16"/>
                                        </p:tgtEl>
                                        <p:attrNameLst>
                                          <p:attrName>ppt_x</p:attrName>
                                        </p:attrNameLst>
                                      </p:cBhvr>
                                      <p:tavLst>
                                        <p:tav tm="0">
                                          <p:val>
                                            <p:strVal val="#ppt_x"/>
                                          </p:val>
                                        </p:tav>
                                        <p:tav tm="100000">
                                          <p:val>
                                            <p:strVal val="#ppt_x"/>
                                          </p:val>
                                        </p:tav>
                                      </p:tavLst>
                                    </p:anim>
                                    <p:anim calcmode="lin" valueType="num">
                                      <p:cBhvr additive="base">
                                        <p:cTn id="1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 calcmode="lin" valueType="num">
                                      <p:cBhvr additive="base">
                                        <p:cTn id="127" dur="500" fill="hold"/>
                                        <p:tgtEl>
                                          <p:spTgt spid="17"/>
                                        </p:tgtEl>
                                        <p:attrNameLst>
                                          <p:attrName>ppt_x</p:attrName>
                                        </p:attrNameLst>
                                      </p:cBhvr>
                                      <p:tavLst>
                                        <p:tav tm="0">
                                          <p:val>
                                            <p:strVal val="#ppt_x"/>
                                          </p:val>
                                        </p:tav>
                                        <p:tav tm="100000">
                                          <p:val>
                                            <p:strVal val="#ppt_x"/>
                                          </p:val>
                                        </p:tav>
                                      </p:tavLst>
                                    </p:anim>
                                    <p:anim calcmode="lin" valueType="num">
                                      <p:cBhvr additive="base">
                                        <p:cTn id="1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18"/>
                                        </p:tgtEl>
                                        <p:attrNameLst>
                                          <p:attrName>style.visibility</p:attrName>
                                        </p:attrNameLst>
                                      </p:cBhvr>
                                      <p:to>
                                        <p:strVal val="visible"/>
                                      </p:to>
                                    </p:set>
                                    <p:animEffect transition="in" filter="fade">
                                      <p:cBhvr>
                                        <p:cTn id="133" dur="1000"/>
                                        <p:tgtEl>
                                          <p:spTgt spid="18"/>
                                        </p:tgtEl>
                                      </p:cBhvr>
                                    </p:animEffect>
                                    <p:anim calcmode="lin" valueType="num">
                                      <p:cBhvr>
                                        <p:cTn id="134" dur="1000" fill="hold"/>
                                        <p:tgtEl>
                                          <p:spTgt spid="18"/>
                                        </p:tgtEl>
                                        <p:attrNameLst>
                                          <p:attrName>ppt_x</p:attrName>
                                        </p:attrNameLst>
                                      </p:cBhvr>
                                      <p:tavLst>
                                        <p:tav tm="0">
                                          <p:val>
                                            <p:strVal val="#ppt_x"/>
                                          </p:val>
                                        </p:tav>
                                        <p:tav tm="100000">
                                          <p:val>
                                            <p:strVal val="#ppt_x"/>
                                          </p:val>
                                        </p:tav>
                                      </p:tavLst>
                                    </p:anim>
                                    <p:anim calcmode="lin" valueType="num">
                                      <p:cBhvr>
                                        <p:cTn id="13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6"/>
                                        </p:tgtEl>
                                        <p:attrNameLst>
                                          <p:attrName>style.visibility</p:attrName>
                                        </p:attrNameLst>
                                      </p:cBhvr>
                                      <p:to>
                                        <p:strVal val="visible"/>
                                      </p:to>
                                    </p:set>
                                    <p:anim calcmode="lin" valueType="num">
                                      <p:cBhvr additive="base">
                                        <p:cTn id="140" dur="500" fill="hold"/>
                                        <p:tgtEl>
                                          <p:spTgt spid="26"/>
                                        </p:tgtEl>
                                        <p:attrNameLst>
                                          <p:attrName>ppt_x</p:attrName>
                                        </p:attrNameLst>
                                      </p:cBhvr>
                                      <p:tavLst>
                                        <p:tav tm="0">
                                          <p:val>
                                            <p:strVal val="#ppt_x"/>
                                          </p:val>
                                        </p:tav>
                                        <p:tav tm="100000">
                                          <p:val>
                                            <p:strVal val="#ppt_x"/>
                                          </p:val>
                                        </p:tav>
                                      </p:tavLst>
                                    </p:anim>
                                    <p:anim calcmode="lin" valueType="num">
                                      <p:cBhvr additive="base">
                                        <p:cTn id="1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27"/>
                                        </p:tgtEl>
                                        <p:attrNameLst>
                                          <p:attrName>style.visibility</p:attrName>
                                        </p:attrNameLst>
                                      </p:cBhvr>
                                      <p:to>
                                        <p:strVal val="visible"/>
                                      </p:to>
                                    </p:set>
                                    <p:animEffect transition="in" filter="fade">
                                      <p:cBhvr>
                                        <p:cTn id="146" dur="1000"/>
                                        <p:tgtEl>
                                          <p:spTgt spid="27"/>
                                        </p:tgtEl>
                                      </p:cBhvr>
                                    </p:animEffect>
                                    <p:anim calcmode="lin" valueType="num">
                                      <p:cBhvr>
                                        <p:cTn id="147" dur="1000" fill="hold"/>
                                        <p:tgtEl>
                                          <p:spTgt spid="27"/>
                                        </p:tgtEl>
                                        <p:attrNameLst>
                                          <p:attrName>ppt_x</p:attrName>
                                        </p:attrNameLst>
                                      </p:cBhvr>
                                      <p:tavLst>
                                        <p:tav tm="0">
                                          <p:val>
                                            <p:strVal val="#ppt_x"/>
                                          </p:val>
                                        </p:tav>
                                        <p:tav tm="100000">
                                          <p:val>
                                            <p:strVal val="#ppt_x"/>
                                          </p:val>
                                        </p:tav>
                                      </p:tavLst>
                                    </p:anim>
                                    <p:anim calcmode="lin" valueType="num">
                                      <p:cBhvr>
                                        <p:cTn id="14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28"/>
                                        </p:tgtEl>
                                        <p:attrNameLst>
                                          <p:attrName>style.visibility</p:attrName>
                                        </p:attrNameLst>
                                      </p:cBhvr>
                                      <p:to>
                                        <p:strVal val="visible"/>
                                      </p:to>
                                    </p:set>
                                    <p:anim calcmode="lin" valueType="num">
                                      <p:cBhvr additive="base">
                                        <p:cTn id="153" dur="500" fill="hold"/>
                                        <p:tgtEl>
                                          <p:spTgt spid="28"/>
                                        </p:tgtEl>
                                        <p:attrNameLst>
                                          <p:attrName>ppt_x</p:attrName>
                                        </p:attrNameLst>
                                      </p:cBhvr>
                                      <p:tavLst>
                                        <p:tav tm="0">
                                          <p:val>
                                            <p:strVal val="#ppt_x"/>
                                          </p:val>
                                        </p:tav>
                                        <p:tav tm="100000">
                                          <p:val>
                                            <p:strVal val="#ppt_x"/>
                                          </p:val>
                                        </p:tav>
                                      </p:tavLst>
                                    </p:anim>
                                    <p:anim calcmode="lin" valueType="num">
                                      <p:cBhvr additive="base">
                                        <p:cTn id="1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29"/>
                                        </p:tgtEl>
                                        <p:attrNameLst>
                                          <p:attrName>style.visibility</p:attrName>
                                        </p:attrNameLst>
                                      </p:cBhvr>
                                      <p:to>
                                        <p:strVal val="visible"/>
                                      </p:to>
                                    </p:set>
                                    <p:anim calcmode="lin" valueType="num">
                                      <p:cBhvr additive="base">
                                        <p:cTn id="159" dur="500" fill="hold"/>
                                        <p:tgtEl>
                                          <p:spTgt spid="29"/>
                                        </p:tgtEl>
                                        <p:attrNameLst>
                                          <p:attrName>ppt_x</p:attrName>
                                        </p:attrNameLst>
                                      </p:cBhvr>
                                      <p:tavLst>
                                        <p:tav tm="0">
                                          <p:val>
                                            <p:strVal val="#ppt_x"/>
                                          </p:val>
                                        </p:tav>
                                        <p:tav tm="100000">
                                          <p:val>
                                            <p:strVal val="#ppt_x"/>
                                          </p:val>
                                        </p:tav>
                                      </p:tavLst>
                                    </p:anim>
                                    <p:anim calcmode="lin" valueType="num">
                                      <p:cBhvr additive="base">
                                        <p:cTn id="1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30"/>
                                        </p:tgtEl>
                                        <p:attrNameLst>
                                          <p:attrName>style.visibility</p:attrName>
                                        </p:attrNameLst>
                                      </p:cBhvr>
                                      <p:to>
                                        <p:strVal val="visible"/>
                                      </p:to>
                                    </p:set>
                                    <p:animEffect transition="in" filter="fade">
                                      <p:cBhvr>
                                        <p:cTn id="165" dur="1000"/>
                                        <p:tgtEl>
                                          <p:spTgt spid="30"/>
                                        </p:tgtEl>
                                      </p:cBhvr>
                                    </p:animEffect>
                                    <p:anim calcmode="lin" valueType="num">
                                      <p:cBhvr>
                                        <p:cTn id="166" dur="1000" fill="hold"/>
                                        <p:tgtEl>
                                          <p:spTgt spid="30"/>
                                        </p:tgtEl>
                                        <p:attrNameLst>
                                          <p:attrName>ppt_x</p:attrName>
                                        </p:attrNameLst>
                                      </p:cBhvr>
                                      <p:tavLst>
                                        <p:tav tm="0">
                                          <p:val>
                                            <p:strVal val="#ppt_x"/>
                                          </p:val>
                                        </p:tav>
                                        <p:tav tm="100000">
                                          <p:val>
                                            <p:strVal val="#ppt_x"/>
                                          </p:val>
                                        </p:tav>
                                      </p:tavLst>
                                    </p:anim>
                                    <p:anim calcmode="lin" valueType="num">
                                      <p:cBhvr>
                                        <p:cTn id="16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31" presetClass="entr" presetSubtype="0" fill="hold" grpId="0" nodeType="clickEffect">
                                  <p:stCondLst>
                                    <p:cond delay="0"/>
                                  </p:stCondLst>
                                  <p:childTnLst>
                                    <p:set>
                                      <p:cBhvr>
                                        <p:cTn id="171" dur="1" fill="hold">
                                          <p:stCondLst>
                                            <p:cond delay="0"/>
                                          </p:stCondLst>
                                        </p:cTn>
                                        <p:tgtEl>
                                          <p:spTgt spid="31"/>
                                        </p:tgtEl>
                                        <p:attrNameLst>
                                          <p:attrName>style.visibility</p:attrName>
                                        </p:attrNameLst>
                                      </p:cBhvr>
                                      <p:to>
                                        <p:strVal val="visible"/>
                                      </p:to>
                                    </p:set>
                                    <p:anim calcmode="lin" valueType="num">
                                      <p:cBhvr>
                                        <p:cTn id="172" dur="1000" fill="hold"/>
                                        <p:tgtEl>
                                          <p:spTgt spid="31"/>
                                        </p:tgtEl>
                                        <p:attrNameLst>
                                          <p:attrName>ppt_w</p:attrName>
                                        </p:attrNameLst>
                                      </p:cBhvr>
                                      <p:tavLst>
                                        <p:tav tm="0">
                                          <p:val>
                                            <p:fltVal val="0"/>
                                          </p:val>
                                        </p:tav>
                                        <p:tav tm="100000">
                                          <p:val>
                                            <p:strVal val="#ppt_w"/>
                                          </p:val>
                                        </p:tav>
                                      </p:tavLst>
                                    </p:anim>
                                    <p:anim calcmode="lin" valueType="num">
                                      <p:cBhvr>
                                        <p:cTn id="173" dur="1000" fill="hold"/>
                                        <p:tgtEl>
                                          <p:spTgt spid="31"/>
                                        </p:tgtEl>
                                        <p:attrNameLst>
                                          <p:attrName>ppt_h</p:attrName>
                                        </p:attrNameLst>
                                      </p:cBhvr>
                                      <p:tavLst>
                                        <p:tav tm="0">
                                          <p:val>
                                            <p:fltVal val="0"/>
                                          </p:val>
                                        </p:tav>
                                        <p:tav tm="100000">
                                          <p:val>
                                            <p:strVal val="#ppt_h"/>
                                          </p:val>
                                        </p:tav>
                                      </p:tavLst>
                                    </p:anim>
                                    <p:anim calcmode="lin" valueType="num">
                                      <p:cBhvr>
                                        <p:cTn id="174" dur="1000" fill="hold"/>
                                        <p:tgtEl>
                                          <p:spTgt spid="31"/>
                                        </p:tgtEl>
                                        <p:attrNameLst>
                                          <p:attrName>style.rotation</p:attrName>
                                        </p:attrNameLst>
                                      </p:cBhvr>
                                      <p:tavLst>
                                        <p:tav tm="0">
                                          <p:val>
                                            <p:fltVal val="90"/>
                                          </p:val>
                                        </p:tav>
                                        <p:tav tm="100000">
                                          <p:val>
                                            <p:fltVal val="0"/>
                                          </p:val>
                                        </p:tav>
                                      </p:tavLst>
                                    </p:anim>
                                    <p:animEffect transition="in" filter="fade">
                                      <p:cBhvr>
                                        <p:cTn id="175" dur="10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32"/>
                                        </p:tgtEl>
                                        <p:attrNameLst>
                                          <p:attrName>style.visibility</p:attrName>
                                        </p:attrNameLst>
                                      </p:cBhvr>
                                      <p:to>
                                        <p:strVal val="visible"/>
                                      </p:to>
                                    </p:set>
                                    <p:anim calcmode="lin" valueType="num">
                                      <p:cBhvr additive="base">
                                        <p:cTn id="180" dur="500" fill="hold"/>
                                        <p:tgtEl>
                                          <p:spTgt spid="32"/>
                                        </p:tgtEl>
                                        <p:attrNameLst>
                                          <p:attrName>ppt_x</p:attrName>
                                        </p:attrNameLst>
                                      </p:cBhvr>
                                      <p:tavLst>
                                        <p:tav tm="0">
                                          <p:val>
                                            <p:strVal val="#ppt_x"/>
                                          </p:val>
                                        </p:tav>
                                        <p:tav tm="100000">
                                          <p:val>
                                            <p:strVal val="#ppt_x"/>
                                          </p:val>
                                        </p:tav>
                                      </p:tavLst>
                                    </p:anim>
                                    <p:anim calcmode="lin" valueType="num">
                                      <p:cBhvr additive="base">
                                        <p:cTn id="18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grpId="0" nodeType="clickEffect">
                                  <p:stCondLst>
                                    <p:cond delay="0"/>
                                  </p:stCondLst>
                                  <p:childTnLst>
                                    <p:set>
                                      <p:cBhvr>
                                        <p:cTn id="185" dur="1" fill="hold">
                                          <p:stCondLst>
                                            <p:cond delay="0"/>
                                          </p:stCondLst>
                                        </p:cTn>
                                        <p:tgtEl>
                                          <p:spTgt spid="33"/>
                                        </p:tgtEl>
                                        <p:attrNameLst>
                                          <p:attrName>style.visibility</p:attrName>
                                        </p:attrNameLst>
                                      </p:cBhvr>
                                      <p:to>
                                        <p:strVal val="visible"/>
                                      </p:to>
                                    </p:set>
                                    <p:anim calcmode="lin" valueType="num">
                                      <p:cBhvr additive="base">
                                        <p:cTn id="186" dur="500" fill="hold"/>
                                        <p:tgtEl>
                                          <p:spTgt spid="33"/>
                                        </p:tgtEl>
                                        <p:attrNameLst>
                                          <p:attrName>ppt_x</p:attrName>
                                        </p:attrNameLst>
                                      </p:cBhvr>
                                      <p:tavLst>
                                        <p:tav tm="0">
                                          <p:val>
                                            <p:strVal val="#ppt_x"/>
                                          </p:val>
                                        </p:tav>
                                        <p:tav tm="100000">
                                          <p:val>
                                            <p:strVal val="#ppt_x"/>
                                          </p:val>
                                        </p:tav>
                                      </p:tavLst>
                                    </p:anim>
                                    <p:anim calcmode="lin" valueType="num">
                                      <p:cBhvr additive="base">
                                        <p:cTn id="18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nodeType="clickEffect">
                                  <p:stCondLst>
                                    <p:cond delay="0"/>
                                  </p:stCondLst>
                                  <p:childTnLst>
                                    <p:set>
                                      <p:cBhvr>
                                        <p:cTn id="191" dur="1" fill="hold">
                                          <p:stCondLst>
                                            <p:cond delay="0"/>
                                          </p:stCondLst>
                                        </p:cTn>
                                        <p:tgtEl>
                                          <p:spTgt spid="34"/>
                                        </p:tgtEl>
                                        <p:attrNameLst>
                                          <p:attrName>style.visibility</p:attrName>
                                        </p:attrNameLst>
                                      </p:cBhvr>
                                      <p:to>
                                        <p:strVal val="visible"/>
                                      </p:to>
                                    </p:set>
                                    <p:animEffect transition="in" filter="fade">
                                      <p:cBhvr>
                                        <p:cTn id="192" dur="1000"/>
                                        <p:tgtEl>
                                          <p:spTgt spid="34"/>
                                        </p:tgtEl>
                                      </p:cBhvr>
                                    </p:animEffect>
                                    <p:anim calcmode="lin" valueType="num">
                                      <p:cBhvr>
                                        <p:cTn id="193" dur="1000" fill="hold"/>
                                        <p:tgtEl>
                                          <p:spTgt spid="34"/>
                                        </p:tgtEl>
                                        <p:attrNameLst>
                                          <p:attrName>ppt_x</p:attrName>
                                        </p:attrNameLst>
                                      </p:cBhvr>
                                      <p:tavLst>
                                        <p:tav tm="0">
                                          <p:val>
                                            <p:strVal val="#ppt_x"/>
                                          </p:val>
                                        </p:tav>
                                        <p:tav tm="100000">
                                          <p:val>
                                            <p:strVal val="#ppt_x"/>
                                          </p:val>
                                        </p:tav>
                                      </p:tavLst>
                                    </p:anim>
                                    <p:anim calcmode="lin" valueType="num">
                                      <p:cBhvr>
                                        <p:cTn id="19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16" presetClass="entr" presetSubtype="21" fill="hold" grpId="0" nodeType="clickEffect">
                                  <p:stCondLst>
                                    <p:cond delay="0"/>
                                  </p:stCondLst>
                                  <p:childTnLst>
                                    <p:set>
                                      <p:cBhvr>
                                        <p:cTn id="198" dur="1" fill="hold">
                                          <p:stCondLst>
                                            <p:cond delay="0"/>
                                          </p:stCondLst>
                                        </p:cTn>
                                        <p:tgtEl>
                                          <p:spTgt spid="35"/>
                                        </p:tgtEl>
                                        <p:attrNameLst>
                                          <p:attrName>style.visibility</p:attrName>
                                        </p:attrNameLst>
                                      </p:cBhvr>
                                      <p:to>
                                        <p:strVal val="visible"/>
                                      </p:to>
                                    </p:set>
                                    <p:animEffect transition="in" filter="barn(inVertical)">
                                      <p:cBhvr>
                                        <p:cTn id="199" dur="500"/>
                                        <p:tgtEl>
                                          <p:spTgt spid="35"/>
                                        </p:tgtEl>
                                      </p:cBhvr>
                                    </p:animEffect>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36"/>
                                        </p:tgtEl>
                                        <p:attrNameLst>
                                          <p:attrName>style.visibility</p:attrName>
                                        </p:attrNameLst>
                                      </p:cBhvr>
                                      <p:to>
                                        <p:strVal val="visible"/>
                                      </p:to>
                                    </p:set>
                                    <p:anim calcmode="lin" valueType="num">
                                      <p:cBhvr additive="base">
                                        <p:cTn id="204" dur="500" fill="hold"/>
                                        <p:tgtEl>
                                          <p:spTgt spid="36"/>
                                        </p:tgtEl>
                                        <p:attrNameLst>
                                          <p:attrName>ppt_x</p:attrName>
                                        </p:attrNameLst>
                                      </p:cBhvr>
                                      <p:tavLst>
                                        <p:tav tm="0">
                                          <p:val>
                                            <p:strVal val="#ppt_x"/>
                                          </p:val>
                                        </p:tav>
                                        <p:tav tm="100000">
                                          <p:val>
                                            <p:strVal val="#ppt_x"/>
                                          </p:val>
                                        </p:tav>
                                      </p:tavLst>
                                    </p:anim>
                                    <p:anim calcmode="lin" valueType="num">
                                      <p:cBhvr additive="base">
                                        <p:cTn id="20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nodeType="clickEffect">
                                  <p:stCondLst>
                                    <p:cond delay="0"/>
                                  </p:stCondLst>
                                  <p:childTnLst>
                                    <p:set>
                                      <p:cBhvr>
                                        <p:cTn id="209" dur="1" fill="hold">
                                          <p:stCondLst>
                                            <p:cond delay="0"/>
                                          </p:stCondLst>
                                        </p:cTn>
                                        <p:tgtEl>
                                          <p:spTgt spid="37"/>
                                        </p:tgtEl>
                                        <p:attrNameLst>
                                          <p:attrName>style.visibility</p:attrName>
                                        </p:attrNameLst>
                                      </p:cBhvr>
                                      <p:to>
                                        <p:strVal val="visible"/>
                                      </p:to>
                                    </p:set>
                                    <p:anim calcmode="lin" valueType="num">
                                      <p:cBhvr additive="base">
                                        <p:cTn id="210" dur="500" fill="hold"/>
                                        <p:tgtEl>
                                          <p:spTgt spid="37"/>
                                        </p:tgtEl>
                                        <p:attrNameLst>
                                          <p:attrName>ppt_x</p:attrName>
                                        </p:attrNameLst>
                                      </p:cBhvr>
                                      <p:tavLst>
                                        <p:tav tm="0">
                                          <p:val>
                                            <p:strVal val="#ppt_x"/>
                                          </p:val>
                                        </p:tav>
                                        <p:tav tm="100000">
                                          <p:val>
                                            <p:strVal val="#ppt_x"/>
                                          </p:val>
                                        </p:tav>
                                      </p:tavLst>
                                    </p:anim>
                                    <p:anim calcmode="lin" valueType="num">
                                      <p:cBhvr additive="base">
                                        <p:cTn id="21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1" grpId="0"/>
      <p:bldP spid="12" grpId="0"/>
      <p:bldP spid="13" grpId="0" animBg="1"/>
      <p:bldP spid="14" grpId="0" animBg="1"/>
      <p:bldP spid="16" grpId="0" animBg="1"/>
      <p:bldP spid="17" grpId="0" animBg="1"/>
      <p:bldP spid="21" grpId="0" animBg="1"/>
      <p:bldP spid="23" grpId="0"/>
      <p:bldP spid="24" grpId="0"/>
      <p:bldP spid="26" grpId="0" animBg="1"/>
      <p:bldP spid="29" grpId="0"/>
      <p:bldP spid="31" grpId="0"/>
      <p:bldP spid="33"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3"/>
          <p:cNvSpPr>
            <a:spLocks noChangeArrowheads="1"/>
          </p:cNvSpPr>
          <p:nvPr/>
        </p:nvSpPr>
        <p:spPr bwMode="auto">
          <a:xfrm>
            <a:off x="1666876" y="4214813"/>
            <a:ext cx="8786813"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6600CC"/>
                </a:solidFill>
                <a:latin typeface="宋体" panose="02010600030101010101" pitchFamily="2" charset="-122"/>
              </a:rPr>
              <a:t>　</a:t>
            </a:r>
            <a:r>
              <a:rPr lang="en-US" altLang="zh-CN" sz="2800" b="1" dirty="0">
                <a:solidFill>
                  <a:srgbClr val="6600CC"/>
                </a:solidFill>
                <a:latin typeface="宋体" panose="02010600030101010101" pitchFamily="2" charset="-122"/>
              </a:rPr>
              <a:t>1831</a:t>
            </a:r>
            <a:r>
              <a:rPr lang="zh-CN" altLang="en-US" sz="2800" b="1" dirty="0">
                <a:solidFill>
                  <a:srgbClr val="6600CC"/>
                </a:solidFill>
                <a:latin typeface="宋体" panose="02010600030101010101" pitchFamily="2" charset="-122"/>
              </a:rPr>
              <a:t>年</a:t>
            </a:r>
            <a:r>
              <a:rPr lang="en-US" altLang="zh-CN" sz="2800" b="1" dirty="0">
                <a:solidFill>
                  <a:srgbClr val="6600CC"/>
                </a:solidFill>
                <a:latin typeface="宋体" panose="02010600030101010101" pitchFamily="2" charset="-122"/>
              </a:rPr>
              <a:t>8</a:t>
            </a:r>
            <a:r>
              <a:rPr lang="zh-CN" altLang="en-US" sz="2800" b="1" dirty="0">
                <a:solidFill>
                  <a:srgbClr val="6600CC"/>
                </a:solidFill>
                <a:latin typeface="宋体" panose="02010600030101010101" pitchFamily="2" charset="-122"/>
              </a:rPr>
              <a:t>月，</a:t>
            </a:r>
            <a:r>
              <a:rPr lang="en-US" altLang="zh-CN" sz="2800" b="1" u="sng" dirty="0" err="1">
                <a:solidFill>
                  <a:srgbClr val="6600CC"/>
                </a:solidFill>
                <a:latin typeface="宋体" panose="02010600030101010101" pitchFamily="2" charset="-122"/>
              </a:rPr>
              <a:t>法拉第</a:t>
            </a:r>
            <a:r>
              <a:rPr lang="zh-CN" altLang="en-US" sz="2800" b="1" u="sng" dirty="0">
                <a:solidFill>
                  <a:srgbClr val="6600CC"/>
                </a:solidFill>
                <a:latin typeface="宋体" panose="02010600030101010101" pitchFamily="2" charset="-122"/>
              </a:rPr>
              <a:t>把</a:t>
            </a:r>
            <a:r>
              <a:rPr lang="zh-CN" altLang="en-US" sz="2800" b="1" dirty="0">
                <a:solidFill>
                  <a:srgbClr val="6600CC"/>
                </a:solidFill>
                <a:latin typeface="宋体" panose="02010600030101010101" pitchFamily="2" charset="-122"/>
              </a:rPr>
              <a:t>铁环两侧分别绕两个线圈，其一为闭合回路，在导线下端附近平行放置一磁针，另一与</a:t>
            </a:r>
            <a:r>
              <a:rPr lang="en-US" altLang="zh-CN" sz="2800" b="1" u="sng" dirty="0" err="1">
                <a:solidFill>
                  <a:srgbClr val="6600CC"/>
                </a:solidFill>
                <a:latin typeface="宋体" panose="02010600030101010101" pitchFamily="2" charset="-122"/>
              </a:rPr>
              <a:t>电池</a:t>
            </a:r>
            <a:r>
              <a:rPr lang="zh-CN" altLang="en-US" sz="2800" b="1" dirty="0">
                <a:solidFill>
                  <a:srgbClr val="6600CC"/>
                </a:solidFill>
                <a:latin typeface="宋体" panose="02010600030101010101" pitchFamily="2" charset="-122"/>
              </a:rPr>
              <a:t>组相连，接开关，形成有电源的闭合回路。实验发现，合上开关，磁针偏转；切断开关，磁针反向偏转，这表明在无电池组的线圈中出现了感应</a:t>
            </a:r>
            <a:r>
              <a:rPr lang="en-US" altLang="zh-CN" sz="2800" b="1" u="sng" dirty="0" err="1">
                <a:solidFill>
                  <a:srgbClr val="6600CC"/>
                </a:solidFill>
                <a:latin typeface="宋体" panose="02010600030101010101" pitchFamily="2" charset="-122"/>
              </a:rPr>
              <a:t>电流</a:t>
            </a:r>
            <a:r>
              <a:rPr lang="zh-CN" altLang="en-US" sz="2800" b="1" dirty="0">
                <a:solidFill>
                  <a:srgbClr val="6600CC"/>
                </a:solidFill>
                <a:latin typeface="宋体" panose="02010600030101010101" pitchFamily="2" charset="-122"/>
              </a:rPr>
              <a:t>。</a:t>
            </a:r>
          </a:p>
        </p:txBody>
      </p:sp>
      <p:pic>
        <p:nvPicPr>
          <p:cNvPr id="6147" name="Picture 4" descr="E:\Pictures\Faraday_emf_experiment_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8" y="428626"/>
            <a:ext cx="8293100"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Line 3"/>
          <p:cNvSpPr>
            <a:spLocks noChangeShapeType="1"/>
          </p:cNvSpPr>
          <p:nvPr/>
        </p:nvSpPr>
        <p:spPr bwMode="auto">
          <a:xfrm flipV="1">
            <a:off x="6787504" y="648264"/>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Line 5"/>
          <p:cNvSpPr>
            <a:spLocks noChangeShapeType="1"/>
          </p:cNvSpPr>
          <p:nvPr/>
        </p:nvSpPr>
        <p:spPr bwMode="auto">
          <a:xfrm flipV="1">
            <a:off x="6787505" y="2237837"/>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Rectangle 4"/>
          <p:cNvSpPr>
            <a:spLocks noChangeArrowheads="1"/>
          </p:cNvSpPr>
          <p:nvPr/>
        </p:nvSpPr>
        <p:spPr bwMode="auto">
          <a:xfrm rot="17352931">
            <a:off x="7216914" y="973560"/>
            <a:ext cx="3650848" cy="3442745"/>
          </a:xfrm>
          <a:prstGeom prst="arc">
            <a:avLst>
              <a:gd name="adj1" fmla="val 16140934"/>
              <a:gd name="adj2" fmla="val 1738168"/>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9" name="Line 6"/>
          <p:cNvSpPr>
            <a:spLocks noChangeShapeType="1"/>
          </p:cNvSpPr>
          <p:nvPr/>
        </p:nvSpPr>
        <p:spPr bwMode="auto">
          <a:xfrm>
            <a:off x="6785782" y="2727836"/>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7"/>
          <p:cNvSpPr>
            <a:spLocks noChangeShapeType="1"/>
          </p:cNvSpPr>
          <p:nvPr/>
        </p:nvSpPr>
        <p:spPr bwMode="auto">
          <a:xfrm flipH="1">
            <a:off x="7374707" y="2028430"/>
            <a:ext cx="1" cy="886262"/>
          </a:xfrm>
          <a:prstGeom prst="line">
            <a:avLst/>
          </a:prstGeom>
          <a:noFill/>
          <a:ln w="19050">
            <a:solidFill>
              <a:srgbClr val="000000"/>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8"/>
          <p:cNvSpPr>
            <a:spLocks noChangeShapeType="1"/>
          </p:cNvSpPr>
          <p:nvPr/>
        </p:nvSpPr>
        <p:spPr bwMode="auto">
          <a:xfrm>
            <a:off x="10381429" y="1537750"/>
            <a:ext cx="0" cy="1166812"/>
          </a:xfrm>
          <a:prstGeom prst="line">
            <a:avLst/>
          </a:prstGeom>
          <a:noFill/>
          <a:ln w="19050">
            <a:solidFill>
              <a:srgbClr val="000000"/>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9"/>
          <p:cNvSpPr>
            <a:spLocks noChangeShapeType="1"/>
          </p:cNvSpPr>
          <p:nvPr/>
        </p:nvSpPr>
        <p:spPr bwMode="auto">
          <a:xfrm flipV="1">
            <a:off x="7374707" y="2533113"/>
            <a:ext cx="3006722"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Text Box 16"/>
          <p:cNvSpPr txBox="1">
            <a:spLocks noChangeArrowheads="1"/>
          </p:cNvSpPr>
          <p:nvPr/>
        </p:nvSpPr>
        <p:spPr bwMode="auto">
          <a:xfrm>
            <a:off x="8597198" y="2483900"/>
            <a:ext cx="2984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l</a:t>
            </a:r>
          </a:p>
        </p:txBody>
      </p:sp>
      <p:sp>
        <p:nvSpPr>
          <p:cNvPr id="34" name="Rectangle 55"/>
          <p:cNvSpPr>
            <a:spLocks noChangeArrowheads="1"/>
          </p:cNvSpPr>
          <p:nvPr/>
        </p:nvSpPr>
        <p:spPr bwMode="auto">
          <a:xfrm>
            <a:off x="7713384" y="1471017"/>
            <a:ext cx="150812" cy="196848"/>
          </a:xfrm>
          <a:prstGeom prst="rect">
            <a:avLst/>
          </a:prstGeom>
          <a:noFill/>
          <a:ln w="9525">
            <a:no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5" name="Line 56"/>
          <p:cNvSpPr>
            <a:spLocks noChangeShapeType="1"/>
          </p:cNvSpPr>
          <p:nvPr/>
        </p:nvSpPr>
        <p:spPr bwMode="auto">
          <a:xfrm>
            <a:off x="7713384" y="1240830"/>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Line 57"/>
          <p:cNvSpPr>
            <a:spLocks noChangeShapeType="1"/>
          </p:cNvSpPr>
          <p:nvPr/>
        </p:nvSpPr>
        <p:spPr bwMode="auto">
          <a:xfrm>
            <a:off x="6748184" y="1326555"/>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Object 58"/>
          <p:cNvGraphicFramePr>
            <a:graphicFrameLocks noChangeAspect="1"/>
          </p:cNvGraphicFramePr>
          <p:nvPr>
            <p:extLst>
              <p:ext uri="{D42A27DB-BD31-4B8C-83A1-F6EECF244321}">
                <p14:modId xmlns:p14="http://schemas.microsoft.com/office/powerpoint/2010/main" val="2083630408"/>
              </p:ext>
            </p:extLst>
          </p:nvPr>
        </p:nvGraphicFramePr>
        <p:xfrm>
          <a:off x="6989484" y="1082080"/>
          <a:ext cx="254000" cy="277812"/>
        </p:xfrm>
        <a:graphic>
          <a:graphicData uri="http://schemas.openxmlformats.org/presentationml/2006/ole">
            <mc:AlternateContent xmlns:mc="http://schemas.openxmlformats.org/markup-compatibility/2006">
              <mc:Choice xmlns:v="urn:schemas-microsoft-com:vml" Requires="v">
                <p:oleObj spid="_x0000_s270102" name="公式" r:id="rId3" imgW="76123" imgH="95287" progId="Equation.3">
                  <p:embed/>
                </p:oleObj>
              </mc:Choice>
              <mc:Fallback>
                <p:oleObj name="公式" r:id="rId3" imgW="76123" imgH="9528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9484" y="1082080"/>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Line 59"/>
          <p:cNvSpPr>
            <a:spLocks noChangeShapeType="1"/>
          </p:cNvSpPr>
          <p:nvPr/>
        </p:nvSpPr>
        <p:spPr bwMode="auto">
          <a:xfrm>
            <a:off x="7857846" y="1240830"/>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Line 60"/>
          <p:cNvSpPr>
            <a:spLocks noChangeShapeType="1"/>
          </p:cNvSpPr>
          <p:nvPr/>
        </p:nvSpPr>
        <p:spPr bwMode="auto">
          <a:xfrm>
            <a:off x="7713384" y="1340842"/>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0" name="Object 61"/>
          <p:cNvGraphicFramePr>
            <a:graphicFrameLocks noChangeAspect="1"/>
          </p:cNvGraphicFramePr>
          <p:nvPr>
            <p:extLst>
              <p:ext uri="{D42A27DB-BD31-4B8C-83A1-F6EECF244321}">
                <p14:modId xmlns:p14="http://schemas.microsoft.com/office/powerpoint/2010/main" val="3263994486"/>
              </p:ext>
            </p:extLst>
          </p:nvPr>
        </p:nvGraphicFramePr>
        <p:xfrm>
          <a:off x="7617753" y="841755"/>
          <a:ext cx="381000" cy="354013"/>
        </p:xfrm>
        <a:graphic>
          <a:graphicData uri="http://schemas.openxmlformats.org/presentationml/2006/ole">
            <mc:AlternateContent xmlns:mc="http://schemas.openxmlformats.org/markup-compatibility/2006">
              <mc:Choice xmlns:v="urn:schemas-microsoft-com:vml" Requires="v">
                <p:oleObj spid="_x0000_s270103" name="公式" r:id="rId5" imgW="142799" imgH="133347" progId="Equation.3">
                  <p:embed/>
                </p:oleObj>
              </mc:Choice>
              <mc:Fallback>
                <p:oleObj name="公式" r:id="rId5" imgW="142799"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7753" y="841755"/>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58"/>
          <p:cNvGraphicFramePr>
            <a:graphicFrameLocks noChangeAspect="1"/>
          </p:cNvGraphicFramePr>
          <p:nvPr>
            <p:extLst>
              <p:ext uri="{D42A27DB-BD31-4B8C-83A1-F6EECF244321}">
                <p14:modId xmlns:p14="http://schemas.microsoft.com/office/powerpoint/2010/main" val="2489539049"/>
              </p:ext>
            </p:extLst>
          </p:nvPr>
        </p:nvGraphicFramePr>
        <p:xfrm>
          <a:off x="6249343" y="2107662"/>
          <a:ext cx="423863" cy="482600"/>
        </p:xfrm>
        <a:graphic>
          <a:graphicData uri="http://schemas.openxmlformats.org/presentationml/2006/ole">
            <mc:AlternateContent xmlns:mc="http://schemas.openxmlformats.org/markup-compatibility/2006">
              <mc:Choice xmlns:v="urn:schemas-microsoft-com:vml" Requires="v">
                <p:oleObj spid="_x0000_s270104" name="公式" r:id="rId7" imgW="126720" imgH="164880" progId="Equation.3">
                  <p:embed/>
                </p:oleObj>
              </mc:Choice>
              <mc:Fallback>
                <p:oleObj name="公式" r:id="rId7" imgW="126720" imgH="164880" progId="Equation.3">
                  <p:embed/>
                  <p:pic>
                    <p:nvPicPr>
                      <p:cNvPr id="0" name=""/>
                      <p:cNvPicPr>
                        <a:picLocks noChangeAspect="1" noChangeArrowheads="1"/>
                      </p:cNvPicPr>
                      <p:nvPr/>
                    </p:nvPicPr>
                    <p:blipFill>
                      <a:blip r:embed="rId8"/>
                      <a:srcRect/>
                      <a:stretch>
                        <a:fillRect/>
                      </a:stretch>
                    </p:blipFill>
                    <p:spPr bwMode="auto">
                      <a:xfrm>
                        <a:off x="6249343" y="2107662"/>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58"/>
          <p:cNvGraphicFramePr>
            <a:graphicFrameLocks noChangeAspect="1"/>
          </p:cNvGraphicFramePr>
          <p:nvPr>
            <p:extLst>
              <p:ext uri="{D42A27DB-BD31-4B8C-83A1-F6EECF244321}">
                <p14:modId xmlns:p14="http://schemas.microsoft.com/office/powerpoint/2010/main" val="3737406769"/>
              </p:ext>
            </p:extLst>
          </p:nvPr>
        </p:nvGraphicFramePr>
        <p:xfrm>
          <a:off x="6816078" y="2700997"/>
          <a:ext cx="423862" cy="407988"/>
        </p:xfrm>
        <a:graphic>
          <a:graphicData uri="http://schemas.openxmlformats.org/presentationml/2006/ole">
            <mc:AlternateContent xmlns:mc="http://schemas.openxmlformats.org/markup-compatibility/2006">
              <mc:Choice xmlns:v="urn:schemas-microsoft-com:vml" Requires="v">
                <p:oleObj spid="_x0000_s270105"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6816078" y="2700997"/>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Line 9"/>
          <p:cNvSpPr>
            <a:spLocks noChangeShapeType="1"/>
          </p:cNvSpPr>
          <p:nvPr/>
        </p:nvSpPr>
        <p:spPr bwMode="auto">
          <a:xfrm flipH="1" flipV="1">
            <a:off x="8994886" y="208745"/>
            <a:ext cx="11692" cy="672832"/>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4" name="Object 72"/>
          <p:cNvGraphicFramePr>
            <a:graphicFrameLocks noChangeAspect="1"/>
          </p:cNvGraphicFramePr>
          <p:nvPr>
            <p:extLst>
              <p:ext uri="{D42A27DB-BD31-4B8C-83A1-F6EECF244321}">
                <p14:modId xmlns:p14="http://schemas.microsoft.com/office/powerpoint/2010/main" val="2075788475"/>
              </p:ext>
            </p:extLst>
          </p:nvPr>
        </p:nvGraphicFramePr>
        <p:xfrm>
          <a:off x="9042338" y="384824"/>
          <a:ext cx="363570" cy="456157"/>
        </p:xfrm>
        <a:graphic>
          <a:graphicData uri="http://schemas.openxmlformats.org/presentationml/2006/ole">
            <mc:AlternateContent xmlns:mc="http://schemas.openxmlformats.org/markup-compatibility/2006">
              <mc:Choice xmlns:v="urn:schemas-microsoft-com:vml" Requires="v">
                <p:oleObj spid="_x0000_s270106" name="公式" r:id="rId11" imgW="114120" imgH="139680" progId="Equation.3">
                  <p:embed/>
                </p:oleObj>
              </mc:Choice>
              <mc:Fallback>
                <p:oleObj name="公式" r:id="rId11" imgW="114120" imgH="139680" progId="Equation.3">
                  <p:embed/>
                  <p:pic>
                    <p:nvPicPr>
                      <p:cNvPr id="0" name=""/>
                      <p:cNvPicPr>
                        <a:picLocks noChangeAspect="1" noChangeArrowheads="1"/>
                      </p:cNvPicPr>
                      <p:nvPr/>
                    </p:nvPicPr>
                    <p:blipFill>
                      <a:blip r:embed="rId12"/>
                      <a:srcRect/>
                      <a:stretch>
                        <a:fillRect/>
                      </a:stretch>
                    </p:blipFill>
                    <p:spPr bwMode="auto">
                      <a:xfrm>
                        <a:off x="9042338" y="384824"/>
                        <a:ext cx="363570" cy="456157"/>
                      </a:xfrm>
                      <a:prstGeom prst="rect">
                        <a:avLst/>
                      </a:prstGeom>
                      <a:noFill/>
                      <a:ln>
                        <a:noFill/>
                      </a:ln>
                      <a:extLst/>
                    </p:spPr>
                  </p:pic>
                </p:oleObj>
              </mc:Fallback>
            </mc:AlternateContent>
          </a:graphicData>
        </a:graphic>
      </p:graphicFrame>
      <p:sp>
        <p:nvSpPr>
          <p:cNvPr id="45" name="AutoShape 98"/>
          <p:cNvSpPr>
            <a:spLocks noChangeArrowheads="1"/>
          </p:cNvSpPr>
          <p:nvPr/>
        </p:nvSpPr>
        <p:spPr bwMode="auto">
          <a:xfrm rot="19723008">
            <a:off x="7603611" y="1453992"/>
            <a:ext cx="352647" cy="167401"/>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46" name="Object 12"/>
          <p:cNvGraphicFramePr>
            <a:graphicFrameLocks noChangeAspect="1"/>
          </p:cNvGraphicFramePr>
          <p:nvPr>
            <p:extLst>
              <p:ext uri="{D42A27DB-BD31-4B8C-83A1-F6EECF244321}">
                <p14:modId xmlns:p14="http://schemas.microsoft.com/office/powerpoint/2010/main" val="3758398184"/>
              </p:ext>
            </p:extLst>
          </p:nvPr>
        </p:nvGraphicFramePr>
        <p:xfrm>
          <a:off x="7986074" y="1176636"/>
          <a:ext cx="623887" cy="647700"/>
        </p:xfrm>
        <a:graphic>
          <a:graphicData uri="http://schemas.openxmlformats.org/presentationml/2006/ole">
            <mc:AlternateContent xmlns:mc="http://schemas.openxmlformats.org/markup-compatibility/2006">
              <mc:Choice xmlns:v="urn:schemas-microsoft-com:vml" Requires="v">
                <p:oleObj spid="_x0000_s270107" name="Equation" r:id="rId13" imgW="152517" imgH="171408" progId="Equation.DSMT4">
                  <p:embed/>
                </p:oleObj>
              </mc:Choice>
              <mc:Fallback>
                <p:oleObj name="Equation" r:id="rId13" imgW="152517" imgH="171408"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86074" y="1176636"/>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Text Box 34"/>
          <p:cNvSpPr txBox="1">
            <a:spLocks noChangeArrowheads="1"/>
          </p:cNvSpPr>
          <p:nvPr/>
        </p:nvSpPr>
        <p:spPr bwMode="auto">
          <a:xfrm rot="2700000">
            <a:off x="6973819" y="404905"/>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8" name="Object 45"/>
          <p:cNvGraphicFramePr>
            <a:graphicFrameLocks noChangeAspect="1"/>
          </p:cNvGraphicFramePr>
          <p:nvPr>
            <p:extLst>
              <p:ext uri="{D42A27DB-BD31-4B8C-83A1-F6EECF244321}">
                <p14:modId xmlns:p14="http://schemas.microsoft.com/office/powerpoint/2010/main" val="2917594769"/>
              </p:ext>
            </p:extLst>
          </p:nvPr>
        </p:nvGraphicFramePr>
        <p:xfrm>
          <a:off x="7525837" y="451707"/>
          <a:ext cx="304800" cy="404813"/>
        </p:xfrm>
        <a:graphic>
          <a:graphicData uri="http://schemas.openxmlformats.org/presentationml/2006/ole">
            <mc:AlternateContent xmlns:mc="http://schemas.openxmlformats.org/markup-compatibility/2006">
              <mc:Choice xmlns:v="urn:schemas-microsoft-com:vml" Requires="v">
                <p:oleObj spid="_x0000_s270108" name="公式" r:id="rId15" imgW="104737" imgH="152512" progId="Equation.3">
                  <p:embed/>
                </p:oleObj>
              </mc:Choice>
              <mc:Fallback>
                <p:oleObj name="公式" r:id="rId15" imgW="104737" imgH="1525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5837" y="451707"/>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Line 24"/>
          <p:cNvSpPr>
            <a:spLocks noChangeShapeType="1"/>
          </p:cNvSpPr>
          <p:nvPr/>
        </p:nvSpPr>
        <p:spPr bwMode="auto">
          <a:xfrm>
            <a:off x="7706896" y="2269035"/>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50" name="Object 5"/>
          <p:cNvGraphicFramePr>
            <a:graphicFrameLocks noChangeAspect="1"/>
          </p:cNvGraphicFramePr>
          <p:nvPr>
            <p:extLst>
              <p:ext uri="{D42A27DB-BD31-4B8C-83A1-F6EECF244321}">
                <p14:modId xmlns:p14="http://schemas.microsoft.com/office/powerpoint/2010/main" val="1756428150"/>
              </p:ext>
            </p:extLst>
          </p:nvPr>
        </p:nvGraphicFramePr>
        <p:xfrm>
          <a:off x="8704913" y="1890176"/>
          <a:ext cx="1150938" cy="585787"/>
        </p:xfrm>
        <a:graphic>
          <a:graphicData uri="http://schemas.openxmlformats.org/presentationml/2006/ole">
            <mc:AlternateContent xmlns:mc="http://schemas.openxmlformats.org/markup-compatibility/2006">
              <mc:Choice xmlns:v="urn:schemas-microsoft-com:vml" Requires="v">
                <p:oleObj spid="_x0000_s270109" name="公式" r:id="rId17" imgW="342603" imgH="215713" progId="Equation.3">
                  <p:embed/>
                </p:oleObj>
              </mc:Choice>
              <mc:Fallback>
                <p:oleObj name="公式" r:id="rId17" imgW="342603" imgH="2157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04913" y="1890176"/>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6"/>
          <p:cNvGraphicFramePr>
            <a:graphicFrameLocks noChangeAspect="1"/>
          </p:cNvGraphicFramePr>
          <p:nvPr>
            <p:extLst>
              <p:ext uri="{D42A27DB-BD31-4B8C-83A1-F6EECF244321}">
                <p14:modId xmlns:p14="http://schemas.microsoft.com/office/powerpoint/2010/main" val="4195587937"/>
              </p:ext>
            </p:extLst>
          </p:nvPr>
        </p:nvGraphicFramePr>
        <p:xfrm>
          <a:off x="1973263" y="141288"/>
          <a:ext cx="3173412" cy="1187450"/>
        </p:xfrm>
        <a:graphic>
          <a:graphicData uri="http://schemas.openxmlformats.org/presentationml/2006/ole">
            <mc:AlternateContent xmlns:mc="http://schemas.openxmlformats.org/markup-compatibility/2006">
              <mc:Choice xmlns:v="urn:schemas-microsoft-com:vml" Requires="v">
                <p:oleObj spid="_x0000_s270110" name="公式" r:id="rId19" imgW="977760" imgH="393480" progId="Equation.3">
                  <p:embed/>
                </p:oleObj>
              </mc:Choice>
              <mc:Fallback>
                <p:oleObj name="公式" r:id="rId19" imgW="977760" imgH="393480" progId="Equation.3">
                  <p:embed/>
                  <p:pic>
                    <p:nvPicPr>
                      <p:cNvPr id="0" name=""/>
                      <p:cNvPicPr>
                        <a:picLocks noChangeAspect="1" noChangeArrowheads="1"/>
                      </p:cNvPicPr>
                      <p:nvPr/>
                    </p:nvPicPr>
                    <p:blipFill>
                      <a:blip r:embed="rId20"/>
                      <a:srcRect/>
                      <a:stretch>
                        <a:fillRect/>
                      </a:stretch>
                    </p:blipFill>
                    <p:spPr bwMode="auto">
                      <a:xfrm>
                        <a:off x="1973263" y="141288"/>
                        <a:ext cx="3173412"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矩形 66"/>
          <p:cNvSpPr/>
          <p:nvPr/>
        </p:nvSpPr>
        <p:spPr>
          <a:xfrm>
            <a:off x="1624046" y="1458811"/>
            <a:ext cx="4156761" cy="1384995"/>
          </a:xfrm>
          <a:prstGeom prst="rect">
            <a:avLst/>
          </a:prstGeom>
        </p:spPr>
        <p:txBody>
          <a:bodyPr wrap="square">
            <a:spAutoFit/>
          </a:bodyPr>
          <a:lstStyle/>
          <a:p>
            <a:pPr indent="719138" algn="just" eaLnBrk="0" fontAlgn="auto" hangingPunct="0">
              <a:spcBef>
                <a:spcPts val="0"/>
              </a:spcBef>
              <a:spcAft>
                <a:spcPts val="0"/>
              </a:spcAft>
              <a:defRPr/>
            </a:pPr>
            <a:r>
              <a:rPr lang="zh-CN" altLang="en-US" sz="2800" b="1" dirty="0">
                <a:solidFill>
                  <a:srgbClr val="9900FF"/>
                </a:solidFill>
                <a:latin typeface="+mj-ea"/>
                <a:ea typeface="+mn-ea"/>
              </a:rPr>
              <a:t>所有微元上产生的电动势的方向相同，所以金属棒中的总电动势为：</a:t>
            </a:r>
          </a:p>
        </p:txBody>
      </p:sp>
      <p:graphicFrame>
        <p:nvGraphicFramePr>
          <p:cNvPr id="68" name="Object 3"/>
          <p:cNvGraphicFramePr>
            <a:graphicFrameLocks noChangeAspect="1"/>
          </p:cNvGraphicFramePr>
          <p:nvPr>
            <p:extLst>
              <p:ext uri="{D42A27DB-BD31-4B8C-83A1-F6EECF244321}">
                <p14:modId xmlns:p14="http://schemas.microsoft.com/office/powerpoint/2010/main" val="3243963885"/>
              </p:ext>
            </p:extLst>
          </p:nvPr>
        </p:nvGraphicFramePr>
        <p:xfrm>
          <a:off x="2427288" y="3271838"/>
          <a:ext cx="1670050" cy="838200"/>
        </p:xfrm>
        <a:graphic>
          <a:graphicData uri="http://schemas.openxmlformats.org/presentationml/2006/ole">
            <mc:AlternateContent xmlns:mc="http://schemas.openxmlformats.org/markup-compatibility/2006">
              <mc:Choice xmlns:v="urn:schemas-microsoft-com:vml" Requires="v">
                <p:oleObj spid="_x0000_s270111" name="公式" r:id="rId21" imgW="533160" imgH="279360" progId="Equation.3">
                  <p:embed/>
                </p:oleObj>
              </mc:Choice>
              <mc:Fallback>
                <p:oleObj name="公式" r:id="rId21" imgW="533160" imgH="279360" progId="Equation.3">
                  <p:embed/>
                  <p:pic>
                    <p:nvPicPr>
                      <p:cNvPr id="0" name=""/>
                      <p:cNvPicPr>
                        <a:picLocks noChangeAspect="1" noChangeArrowheads="1"/>
                      </p:cNvPicPr>
                      <p:nvPr/>
                    </p:nvPicPr>
                    <p:blipFill>
                      <a:blip r:embed="rId22"/>
                      <a:srcRect/>
                      <a:stretch>
                        <a:fillRect/>
                      </a:stretch>
                    </p:blipFill>
                    <p:spPr bwMode="blackWhite">
                      <a:xfrm>
                        <a:off x="2427288" y="3271838"/>
                        <a:ext cx="1670050" cy="838200"/>
                      </a:xfrm>
                      <a:prstGeom prst="rect">
                        <a:avLst/>
                      </a:prstGeom>
                      <a:noFill/>
                      <a:ln>
                        <a:noFill/>
                      </a:ln>
                      <a:extLst/>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2388916592"/>
              </p:ext>
            </p:extLst>
          </p:nvPr>
        </p:nvGraphicFramePr>
        <p:xfrm>
          <a:off x="4405238" y="3207127"/>
          <a:ext cx="2751137" cy="1122363"/>
        </p:xfrm>
        <a:graphic>
          <a:graphicData uri="http://schemas.openxmlformats.org/presentationml/2006/ole">
            <mc:AlternateContent xmlns:mc="http://schemas.openxmlformats.org/markup-compatibility/2006">
              <mc:Choice xmlns:v="urn:schemas-microsoft-com:vml" Requires="v">
                <p:oleObj spid="_x0000_s270112" name="公式" r:id="rId23" imgW="965160" imgH="393480" progId="Equation.3">
                  <p:embed/>
                </p:oleObj>
              </mc:Choice>
              <mc:Fallback>
                <p:oleObj name="公式" r:id="rId23" imgW="965160" imgH="393480" progId="Equation.3">
                  <p:embed/>
                  <p:pic>
                    <p:nvPicPr>
                      <p:cNvPr id="0" name=""/>
                      <p:cNvPicPr/>
                      <p:nvPr/>
                    </p:nvPicPr>
                    <p:blipFill>
                      <a:blip r:embed="rId24"/>
                      <a:stretch>
                        <a:fillRect/>
                      </a:stretch>
                    </p:blipFill>
                    <p:spPr>
                      <a:xfrm>
                        <a:off x="4405238" y="3207127"/>
                        <a:ext cx="2751137" cy="1122363"/>
                      </a:xfrm>
                      <a:prstGeom prst="rect">
                        <a:avLst/>
                      </a:prstGeom>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563163541"/>
              </p:ext>
            </p:extLst>
          </p:nvPr>
        </p:nvGraphicFramePr>
        <p:xfrm>
          <a:off x="2837258" y="4371637"/>
          <a:ext cx="3135958" cy="1092300"/>
        </p:xfrm>
        <a:graphic>
          <a:graphicData uri="http://schemas.openxmlformats.org/presentationml/2006/ole">
            <mc:AlternateContent xmlns:mc="http://schemas.openxmlformats.org/markup-compatibility/2006">
              <mc:Choice xmlns:v="urn:schemas-microsoft-com:vml" Requires="v">
                <p:oleObj spid="_x0000_s270113" name="公式" r:id="rId25" imgW="1130040" imgH="393480" progId="Equation.3">
                  <p:embed/>
                </p:oleObj>
              </mc:Choice>
              <mc:Fallback>
                <p:oleObj name="公式" r:id="rId25" imgW="1130040" imgH="393480" progId="Equation.3">
                  <p:embed/>
                  <p:pic>
                    <p:nvPicPr>
                      <p:cNvPr id="0" name=""/>
                      <p:cNvPicPr/>
                      <p:nvPr/>
                    </p:nvPicPr>
                    <p:blipFill>
                      <a:blip r:embed="rId26"/>
                      <a:stretch>
                        <a:fillRect/>
                      </a:stretch>
                    </p:blipFill>
                    <p:spPr>
                      <a:xfrm>
                        <a:off x="2837258" y="4371637"/>
                        <a:ext cx="3135958" cy="1092300"/>
                      </a:xfrm>
                      <a:prstGeom prst="rect">
                        <a:avLst/>
                      </a:prstGeom>
                    </p:spPr>
                  </p:pic>
                </p:oleObj>
              </mc:Fallback>
            </mc:AlternateContent>
          </a:graphicData>
        </a:graphic>
      </p:graphicFrame>
      <p:grpSp>
        <p:nvGrpSpPr>
          <p:cNvPr id="71" name="Group 25"/>
          <p:cNvGrpSpPr>
            <a:grpSpLocks/>
          </p:cNvGrpSpPr>
          <p:nvPr/>
        </p:nvGrpSpPr>
        <p:grpSpPr bwMode="auto">
          <a:xfrm>
            <a:off x="6754414" y="3917857"/>
            <a:ext cx="3500437" cy="1109833"/>
            <a:chOff x="1776" y="3600"/>
            <a:chExt cx="1584" cy="580"/>
          </a:xfrm>
        </p:grpSpPr>
        <p:sp>
          <p:nvSpPr>
            <p:cNvPr id="72"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7"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78"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9"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80" name="矩形 79"/>
          <p:cNvSpPr/>
          <p:nvPr/>
        </p:nvSpPr>
        <p:spPr>
          <a:xfrm>
            <a:off x="3351198" y="5817501"/>
            <a:ext cx="4304383" cy="584775"/>
          </a:xfrm>
          <a:prstGeom prst="rect">
            <a:avLst/>
          </a:prstGeom>
        </p:spPr>
        <p:txBody>
          <a:bodyPr wrap="none">
            <a:spAutoFit/>
          </a:bodyPr>
          <a:lstStyle/>
          <a:p>
            <a:pPr algn="ctr" eaLnBrk="0" fontAlgn="auto" hangingPunct="0">
              <a:spcBef>
                <a:spcPts val="0"/>
              </a:spcBef>
              <a:spcAft>
                <a:spcPts val="0"/>
              </a:spcAft>
              <a:defRPr/>
            </a:pPr>
            <a:r>
              <a:rPr lang="zh-CN" altLang="en-US" sz="3200" b="1" dirty="0">
                <a:solidFill>
                  <a:srgbClr val="C00000"/>
                </a:solidFill>
                <a:latin typeface="+mj-ea"/>
              </a:rPr>
              <a:t>左端的电势比右端高。</a:t>
            </a:r>
          </a:p>
        </p:txBody>
      </p:sp>
    </p:spTree>
    <p:extLst>
      <p:ext uri="{BB962C8B-B14F-4D97-AF65-F5344CB8AC3E}">
        <p14:creationId xmlns:p14="http://schemas.microsoft.com/office/powerpoint/2010/main" val="763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ppt_x"/>
                                          </p:val>
                                        </p:tav>
                                        <p:tav tm="100000">
                                          <p:val>
                                            <p:strVal val="#ppt_x"/>
                                          </p:val>
                                        </p:tav>
                                      </p:tavLst>
                                    </p:anim>
                                    <p:anim calcmode="lin" valueType="num">
                                      <p:cBhvr additive="base">
                                        <p:cTn id="35" dur="500" fill="hold"/>
                                        <p:tgtEl>
                                          <p:spTgt spid="31"/>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ppt_x"/>
                                          </p:val>
                                        </p:tav>
                                        <p:tav tm="100000">
                                          <p:val>
                                            <p:strVal val="#ppt_x"/>
                                          </p:val>
                                        </p:tav>
                                      </p:tavLst>
                                    </p:anim>
                                    <p:anim calcmode="lin" valueType="num">
                                      <p:cBhvr additive="base">
                                        <p:cTn id="3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500" fill="hold"/>
                                        <p:tgtEl>
                                          <p:spTgt spid="43"/>
                                        </p:tgtEl>
                                        <p:attrNameLst>
                                          <p:attrName>ppt_x</p:attrName>
                                        </p:attrNameLst>
                                      </p:cBhvr>
                                      <p:tavLst>
                                        <p:tav tm="0">
                                          <p:val>
                                            <p:strVal val="#ppt_x"/>
                                          </p:val>
                                        </p:tav>
                                        <p:tav tm="100000">
                                          <p:val>
                                            <p:strVal val="#ppt_x"/>
                                          </p:val>
                                        </p:tav>
                                      </p:tavLst>
                                    </p:anim>
                                    <p:anim calcmode="lin" valueType="num">
                                      <p:cBhvr additive="base">
                                        <p:cTn id="6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1000"/>
                                        <p:tgtEl>
                                          <p:spTgt spid="44"/>
                                        </p:tgtEl>
                                      </p:cBhvr>
                                    </p:animEffect>
                                    <p:anim calcmode="lin" valueType="num">
                                      <p:cBhvr>
                                        <p:cTn id="71" dur="1000" fill="hold"/>
                                        <p:tgtEl>
                                          <p:spTgt spid="44"/>
                                        </p:tgtEl>
                                        <p:attrNameLst>
                                          <p:attrName>ppt_x</p:attrName>
                                        </p:attrNameLst>
                                      </p:cBhvr>
                                      <p:tavLst>
                                        <p:tav tm="0">
                                          <p:val>
                                            <p:strVal val="#ppt_x"/>
                                          </p:val>
                                        </p:tav>
                                        <p:tav tm="100000">
                                          <p:val>
                                            <p:strVal val="#ppt_x"/>
                                          </p:val>
                                        </p:tav>
                                      </p:tavLst>
                                    </p:anim>
                                    <p:anim calcmode="lin" valueType="num">
                                      <p:cBhvr>
                                        <p:cTn id="7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nodePh="1">
                                  <p:stCondLst>
                                    <p:cond delay="0"/>
                                  </p:stCondLst>
                                  <p:endCondLst>
                                    <p:cond evt="begin" delay="0">
                                      <p:tn val="75"/>
                                    </p:cond>
                                  </p:end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ppt_x"/>
                                          </p:val>
                                        </p:tav>
                                        <p:tav tm="100000">
                                          <p:val>
                                            <p:strVal val="#ppt_x"/>
                                          </p:val>
                                        </p:tav>
                                      </p:tavLst>
                                    </p:anim>
                                    <p:anim calcmode="lin" valueType="num">
                                      <p:cBhvr additive="base">
                                        <p:cTn id="8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fill="hold"/>
                                        <p:tgtEl>
                                          <p:spTgt spid="36"/>
                                        </p:tgtEl>
                                        <p:attrNameLst>
                                          <p:attrName>ppt_x</p:attrName>
                                        </p:attrNameLst>
                                      </p:cBhvr>
                                      <p:tavLst>
                                        <p:tav tm="0">
                                          <p:val>
                                            <p:strVal val="#ppt_x"/>
                                          </p:val>
                                        </p:tav>
                                        <p:tav tm="100000">
                                          <p:val>
                                            <p:strVal val="#ppt_x"/>
                                          </p:val>
                                        </p:tav>
                                      </p:tavLst>
                                    </p:anim>
                                    <p:anim calcmode="lin" valueType="num">
                                      <p:cBhvr additive="base">
                                        <p:cTn id="9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anim calcmode="lin" valueType="num">
                                      <p:cBhvr>
                                        <p:cTn id="96" dur="1000" fill="hold"/>
                                        <p:tgtEl>
                                          <p:spTgt spid="37"/>
                                        </p:tgtEl>
                                        <p:attrNameLst>
                                          <p:attrName>ppt_x</p:attrName>
                                        </p:attrNameLst>
                                      </p:cBhvr>
                                      <p:tavLst>
                                        <p:tav tm="0">
                                          <p:val>
                                            <p:strVal val="#ppt_x"/>
                                          </p:val>
                                        </p:tav>
                                        <p:tav tm="100000">
                                          <p:val>
                                            <p:strVal val="#ppt_x"/>
                                          </p:val>
                                        </p:tav>
                                      </p:tavLst>
                                    </p:anim>
                                    <p:anim calcmode="lin" valueType="num">
                                      <p:cBhvr>
                                        <p:cTn id="9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anim calcmode="lin" valueType="num">
                                      <p:cBhvr additive="base">
                                        <p:cTn id="102" dur="500" fill="hold"/>
                                        <p:tgtEl>
                                          <p:spTgt spid="38"/>
                                        </p:tgtEl>
                                        <p:attrNameLst>
                                          <p:attrName>ppt_x</p:attrName>
                                        </p:attrNameLst>
                                      </p:cBhvr>
                                      <p:tavLst>
                                        <p:tav tm="0">
                                          <p:val>
                                            <p:strVal val="#ppt_x"/>
                                          </p:val>
                                        </p:tav>
                                        <p:tav tm="100000">
                                          <p:val>
                                            <p:strVal val="#ppt_x"/>
                                          </p:val>
                                        </p:tav>
                                      </p:tavLst>
                                    </p:anim>
                                    <p:anim calcmode="lin" valueType="num">
                                      <p:cBhvr additive="base">
                                        <p:cTn id="10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39"/>
                                        </p:tgtEl>
                                        <p:attrNameLst>
                                          <p:attrName>style.visibility</p:attrName>
                                        </p:attrNameLst>
                                      </p:cBhvr>
                                      <p:to>
                                        <p:strVal val="visible"/>
                                      </p:to>
                                    </p:set>
                                    <p:anim calcmode="lin" valueType="num">
                                      <p:cBhvr additive="base">
                                        <p:cTn id="108" dur="500" fill="hold"/>
                                        <p:tgtEl>
                                          <p:spTgt spid="39"/>
                                        </p:tgtEl>
                                        <p:attrNameLst>
                                          <p:attrName>ppt_x</p:attrName>
                                        </p:attrNameLst>
                                      </p:cBhvr>
                                      <p:tavLst>
                                        <p:tav tm="0">
                                          <p:val>
                                            <p:strVal val="#ppt_x"/>
                                          </p:val>
                                        </p:tav>
                                        <p:tav tm="100000">
                                          <p:val>
                                            <p:strVal val="#ppt_x"/>
                                          </p:val>
                                        </p:tav>
                                      </p:tavLst>
                                    </p:anim>
                                    <p:anim calcmode="lin" valueType="num">
                                      <p:cBhvr additive="base">
                                        <p:cTn id="10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1000"/>
                                        <p:tgtEl>
                                          <p:spTgt spid="40"/>
                                        </p:tgtEl>
                                      </p:cBhvr>
                                    </p:animEffect>
                                    <p:anim calcmode="lin" valueType="num">
                                      <p:cBhvr>
                                        <p:cTn id="115" dur="1000" fill="hold"/>
                                        <p:tgtEl>
                                          <p:spTgt spid="40"/>
                                        </p:tgtEl>
                                        <p:attrNameLst>
                                          <p:attrName>ppt_x</p:attrName>
                                        </p:attrNameLst>
                                      </p:cBhvr>
                                      <p:tavLst>
                                        <p:tav tm="0">
                                          <p:val>
                                            <p:strVal val="#ppt_x"/>
                                          </p:val>
                                        </p:tav>
                                        <p:tav tm="100000">
                                          <p:val>
                                            <p:strVal val="#ppt_x"/>
                                          </p:val>
                                        </p:tav>
                                      </p:tavLst>
                                    </p:anim>
                                    <p:anim calcmode="lin" valueType="num">
                                      <p:cBhvr>
                                        <p:cTn id="1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45"/>
                                        </p:tgtEl>
                                        <p:attrNameLst>
                                          <p:attrName>style.visibility</p:attrName>
                                        </p:attrNameLst>
                                      </p:cBhvr>
                                      <p:to>
                                        <p:strVal val="visible"/>
                                      </p:to>
                                    </p:set>
                                    <p:anim calcmode="lin" valueType="num">
                                      <p:cBhvr additive="base">
                                        <p:cTn id="121" dur="500" fill="hold"/>
                                        <p:tgtEl>
                                          <p:spTgt spid="45"/>
                                        </p:tgtEl>
                                        <p:attrNameLst>
                                          <p:attrName>ppt_x</p:attrName>
                                        </p:attrNameLst>
                                      </p:cBhvr>
                                      <p:tavLst>
                                        <p:tav tm="0">
                                          <p:val>
                                            <p:strVal val="#ppt_x"/>
                                          </p:val>
                                        </p:tav>
                                        <p:tav tm="100000">
                                          <p:val>
                                            <p:strVal val="#ppt_x"/>
                                          </p:val>
                                        </p:tav>
                                      </p:tavLst>
                                    </p:anim>
                                    <p:anim calcmode="lin" valueType="num">
                                      <p:cBhvr additive="base">
                                        <p:cTn id="12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1000"/>
                                        <p:tgtEl>
                                          <p:spTgt spid="46"/>
                                        </p:tgtEl>
                                      </p:cBhvr>
                                    </p:animEffect>
                                    <p:anim calcmode="lin" valueType="num">
                                      <p:cBhvr>
                                        <p:cTn id="128" dur="1000" fill="hold"/>
                                        <p:tgtEl>
                                          <p:spTgt spid="46"/>
                                        </p:tgtEl>
                                        <p:attrNameLst>
                                          <p:attrName>ppt_x</p:attrName>
                                        </p:attrNameLst>
                                      </p:cBhvr>
                                      <p:tavLst>
                                        <p:tav tm="0">
                                          <p:val>
                                            <p:strVal val="#ppt_x"/>
                                          </p:val>
                                        </p:tav>
                                        <p:tav tm="100000">
                                          <p:val>
                                            <p:strVal val="#ppt_x"/>
                                          </p:val>
                                        </p:tav>
                                      </p:tavLst>
                                    </p:anim>
                                    <p:anim calcmode="lin" valueType="num">
                                      <p:cBhvr>
                                        <p:cTn id="12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 calcmode="lin" valueType="num">
                                      <p:cBhvr additive="base">
                                        <p:cTn id="134" dur="500" fill="hold"/>
                                        <p:tgtEl>
                                          <p:spTgt spid="47"/>
                                        </p:tgtEl>
                                        <p:attrNameLst>
                                          <p:attrName>ppt_x</p:attrName>
                                        </p:attrNameLst>
                                      </p:cBhvr>
                                      <p:tavLst>
                                        <p:tav tm="0">
                                          <p:val>
                                            <p:strVal val="#ppt_x"/>
                                          </p:val>
                                        </p:tav>
                                        <p:tav tm="100000">
                                          <p:val>
                                            <p:strVal val="#ppt_x"/>
                                          </p:val>
                                        </p:tav>
                                      </p:tavLst>
                                    </p:anim>
                                    <p:anim calcmode="lin" valueType="num">
                                      <p:cBhvr additive="base">
                                        <p:cTn id="13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fade">
                                      <p:cBhvr>
                                        <p:cTn id="140" dur="1000"/>
                                        <p:tgtEl>
                                          <p:spTgt spid="48"/>
                                        </p:tgtEl>
                                      </p:cBhvr>
                                    </p:animEffect>
                                    <p:anim calcmode="lin" valueType="num">
                                      <p:cBhvr>
                                        <p:cTn id="141" dur="1000" fill="hold"/>
                                        <p:tgtEl>
                                          <p:spTgt spid="48"/>
                                        </p:tgtEl>
                                        <p:attrNameLst>
                                          <p:attrName>ppt_x</p:attrName>
                                        </p:attrNameLst>
                                      </p:cBhvr>
                                      <p:tavLst>
                                        <p:tav tm="0">
                                          <p:val>
                                            <p:strVal val="#ppt_x"/>
                                          </p:val>
                                        </p:tav>
                                        <p:tav tm="100000">
                                          <p:val>
                                            <p:strVal val="#ppt_x"/>
                                          </p:val>
                                        </p:tav>
                                      </p:tavLst>
                                    </p:anim>
                                    <p:anim calcmode="lin" valueType="num">
                                      <p:cBhvr>
                                        <p:cTn id="14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49"/>
                                        </p:tgtEl>
                                        <p:attrNameLst>
                                          <p:attrName>style.visibility</p:attrName>
                                        </p:attrNameLst>
                                      </p:cBhvr>
                                      <p:to>
                                        <p:strVal val="visible"/>
                                      </p:to>
                                    </p:set>
                                    <p:anim calcmode="lin" valueType="num">
                                      <p:cBhvr additive="base">
                                        <p:cTn id="147" dur="500" fill="hold"/>
                                        <p:tgtEl>
                                          <p:spTgt spid="49"/>
                                        </p:tgtEl>
                                        <p:attrNameLst>
                                          <p:attrName>ppt_x</p:attrName>
                                        </p:attrNameLst>
                                      </p:cBhvr>
                                      <p:tavLst>
                                        <p:tav tm="0">
                                          <p:val>
                                            <p:strVal val="#ppt_x"/>
                                          </p:val>
                                        </p:tav>
                                        <p:tav tm="100000">
                                          <p:val>
                                            <p:strVal val="#ppt_x"/>
                                          </p:val>
                                        </p:tav>
                                      </p:tavLst>
                                    </p:anim>
                                    <p:anim calcmode="lin" valueType="num">
                                      <p:cBhvr additive="base">
                                        <p:cTn id="14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fade">
                                      <p:cBhvr>
                                        <p:cTn id="153" dur="1000"/>
                                        <p:tgtEl>
                                          <p:spTgt spid="50"/>
                                        </p:tgtEl>
                                      </p:cBhvr>
                                    </p:animEffect>
                                    <p:anim calcmode="lin" valueType="num">
                                      <p:cBhvr>
                                        <p:cTn id="154" dur="1000" fill="hold"/>
                                        <p:tgtEl>
                                          <p:spTgt spid="50"/>
                                        </p:tgtEl>
                                        <p:attrNameLst>
                                          <p:attrName>ppt_x</p:attrName>
                                        </p:attrNameLst>
                                      </p:cBhvr>
                                      <p:tavLst>
                                        <p:tav tm="0">
                                          <p:val>
                                            <p:strVal val="#ppt_x"/>
                                          </p:val>
                                        </p:tav>
                                        <p:tav tm="100000">
                                          <p:val>
                                            <p:strVal val="#ppt_x"/>
                                          </p:val>
                                        </p:tav>
                                      </p:tavLst>
                                    </p:anim>
                                    <p:anim calcmode="lin" valueType="num">
                                      <p:cBhvr>
                                        <p:cTn id="15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66"/>
                                        </p:tgtEl>
                                        <p:attrNameLst>
                                          <p:attrName>style.visibility</p:attrName>
                                        </p:attrNameLst>
                                      </p:cBhvr>
                                      <p:to>
                                        <p:strVal val="visible"/>
                                      </p:to>
                                    </p:set>
                                    <p:anim calcmode="lin" valueType="num">
                                      <p:cBhvr additive="base">
                                        <p:cTn id="160" dur="500" fill="hold"/>
                                        <p:tgtEl>
                                          <p:spTgt spid="66"/>
                                        </p:tgtEl>
                                        <p:attrNameLst>
                                          <p:attrName>ppt_x</p:attrName>
                                        </p:attrNameLst>
                                      </p:cBhvr>
                                      <p:tavLst>
                                        <p:tav tm="0">
                                          <p:val>
                                            <p:strVal val="#ppt_x"/>
                                          </p:val>
                                        </p:tav>
                                        <p:tav tm="100000">
                                          <p:val>
                                            <p:strVal val="#ppt_x"/>
                                          </p:val>
                                        </p:tav>
                                      </p:tavLst>
                                    </p:anim>
                                    <p:anim calcmode="lin" valueType="num">
                                      <p:cBhvr additive="base">
                                        <p:cTn id="16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6" presetClass="entr" presetSubtype="0" fill="hold" grpId="0" nodeType="clickEffect">
                                  <p:stCondLst>
                                    <p:cond delay="0"/>
                                  </p:stCondLst>
                                  <p:childTnLst>
                                    <p:set>
                                      <p:cBhvr>
                                        <p:cTn id="165" dur="1" fill="hold">
                                          <p:stCondLst>
                                            <p:cond delay="0"/>
                                          </p:stCondLst>
                                        </p:cTn>
                                        <p:tgtEl>
                                          <p:spTgt spid="67"/>
                                        </p:tgtEl>
                                        <p:attrNameLst>
                                          <p:attrName>style.visibility</p:attrName>
                                        </p:attrNameLst>
                                      </p:cBhvr>
                                      <p:to>
                                        <p:strVal val="visible"/>
                                      </p:to>
                                    </p:set>
                                    <p:animEffect transition="in" filter="wipe(down)">
                                      <p:cBhvr>
                                        <p:cTn id="166" dur="580">
                                          <p:stCondLst>
                                            <p:cond delay="0"/>
                                          </p:stCondLst>
                                        </p:cTn>
                                        <p:tgtEl>
                                          <p:spTgt spid="67"/>
                                        </p:tgtEl>
                                      </p:cBhvr>
                                    </p:animEffect>
                                    <p:anim calcmode="lin" valueType="num">
                                      <p:cBhvr>
                                        <p:cTn id="167"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68"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69"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170"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171"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172" dur="26">
                                          <p:stCondLst>
                                            <p:cond delay="650"/>
                                          </p:stCondLst>
                                        </p:cTn>
                                        <p:tgtEl>
                                          <p:spTgt spid="67"/>
                                        </p:tgtEl>
                                      </p:cBhvr>
                                      <p:to x="100000" y="60000"/>
                                    </p:animScale>
                                    <p:animScale>
                                      <p:cBhvr>
                                        <p:cTn id="173" dur="166" decel="50000">
                                          <p:stCondLst>
                                            <p:cond delay="676"/>
                                          </p:stCondLst>
                                        </p:cTn>
                                        <p:tgtEl>
                                          <p:spTgt spid="67"/>
                                        </p:tgtEl>
                                      </p:cBhvr>
                                      <p:to x="100000" y="100000"/>
                                    </p:animScale>
                                    <p:animScale>
                                      <p:cBhvr>
                                        <p:cTn id="174" dur="26">
                                          <p:stCondLst>
                                            <p:cond delay="1312"/>
                                          </p:stCondLst>
                                        </p:cTn>
                                        <p:tgtEl>
                                          <p:spTgt spid="67"/>
                                        </p:tgtEl>
                                      </p:cBhvr>
                                      <p:to x="100000" y="80000"/>
                                    </p:animScale>
                                    <p:animScale>
                                      <p:cBhvr>
                                        <p:cTn id="175" dur="166" decel="50000">
                                          <p:stCondLst>
                                            <p:cond delay="1338"/>
                                          </p:stCondLst>
                                        </p:cTn>
                                        <p:tgtEl>
                                          <p:spTgt spid="67"/>
                                        </p:tgtEl>
                                      </p:cBhvr>
                                      <p:to x="100000" y="100000"/>
                                    </p:animScale>
                                    <p:animScale>
                                      <p:cBhvr>
                                        <p:cTn id="176" dur="26">
                                          <p:stCondLst>
                                            <p:cond delay="1642"/>
                                          </p:stCondLst>
                                        </p:cTn>
                                        <p:tgtEl>
                                          <p:spTgt spid="67"/>
                                        </p:tgtEl>
                                      </p:cBhvr>
                                      <p:to x="100000" y="90000"/>
                                    </p:animScale>
                                    <p:animScale>
                                      <p:cBhvr>
                                        <p:cTn id="177" dur="166" decel="50000">
                                          <p:stCondLst>
                                            <p:cond delay="1668"/>
                                          </p:stCondLst>
                                        </p:cTn>
                                        <p:tgtEl>
                                          <p:spTgt spid="67"/>
                                        </p:tgtEl>
                                      </p:cBhvr>
                                      <p:to x="100000" y="100000"/>
                                    </p:animScale>
                                    <p:animScale>
                                      <p:cBhvr>
                                        <p:cTn id="178" dur="26">
                                          <p:stCondLst>
                                            <p:cond delay="1808"/>
                                          </p:stCondLst>
                                        </p:cTn>
                                        <p:tgtEl>
                                          <p:spTgt spid="67"/>
                                        </p:tgtEl>
                                      </p:cBhvr>
                                      <p:to x="100000" y="95000"/>
                                    </p:animScale>
                                    <p:animScale>
                                      <p:cBhvr>
                                        <p:cTn id="179" dur="166" decel="50000">
                                          <p:stCondLst>
                                            <p:cond delay="1834"/>
                                          </p:stCondLst>
                                        </p:cTn>
                                        <p:tgtEl>
                                          <p:spTgt spid="67"/>
                                        </p:tgtEl>
                                      </p:cBhvr>
                                      <p:to x="100000" y="100000"/>
                                    </p:animScale>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nodeType="clickEffect">
                                  <p:stCondLst>
                                    <p:cond delay="0"/>
                                  </p:stCondLst>
                                  <p:childTnLst>
                                    <p:set>
                                      <p:cBhvr>
                                        <p:cTn id="183" dur="1" fill="hold">
                                          <p:stCondLst>
                                            <p:cond delay="0"/>
                                          </p:stCondLst>
                                        </p:cTn>
                                        <p:tgtEl>
                                          <p:spTgt spid="68"/>
                                        </p:tgtEl>
                                        <p:attrNameLst>
                                          <p:attrName>style.visibility</p:attrName>
                                        </p:attrNameLst>
                                      </p:cBhvr>
                                      <p:to>
                                        <p:strVal val="visible"/>
                                      </p:to>
                                    </p:set>
                                    <p:anim calcmode="lin" valueType="num">
                                      <p:cBhvr additive="base">
                                        <p:cTn id="184" dur="500" fill="hold"/>
                                        <p:tgtEl>
                                          <p:spTgt spid="68"/>
                                        </p:tgtEl>
                                        <p:attrNameLst>
                                          <p:attrName>ppt_x</p:attrName>
                                        </p:attrNameLst>
                                      </p:cBhvr>
                                      <p:tavLst>
                                        <p:tav tm="0">
                                          <p:val>
                                            <p:strVal val="#ppt_x"/>
                                          </p:val>
                                        </p:tav>
                                        <p:tav tm="100000">
                                          <p:val>
                                            <p:strVal val="#ppt_x"/>
                                          </p:val>
                                        </p:tav>
                                      </p:tavLst>
                                    </p:anim>
                                    <p:anim calcmode="lin" valueType="num">
                                      <p:cBhvr additive="base">
                                        <p:cTn id="18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69"/>
                                        </p:tgtEl>
                                        <p:attrNameLst>
                                          <p:attrName>style.visibility</p:attrName>
                                        </p:attrNameLst>
                                      </p:cBhvr>
                                      <p:to>
                                        <p:strVal val="visible"/>
                                      </p:to>
                                    </p:set>
                                    <p:animEffect transition="in" filter="fade">
                                      <p:cBhvr>
                                        <p:cTn id="190" dur="1000"/>
                                        <p:tgtEl>
                                          <p:spTgt spid="69"/>
                                        </p:tgtEl>
                                      </p:cBhvr>
                                    </p:animEffect>
                                    <p:anim calcmode="lin" valueType="num">
                                      <p:cBhvr>
                                        <p:cTn id="191" dur="1000" fill="hold"/>
                                        <p:tgtEl>
                                          <p:spTgt spid="69"/>
                                        </p:tgtEl>
                                        <p:attrNameLst>
                                          <p:attrName>ppt_x</p:attrName>
                                        </p:attrNameLst>
                                      </p:cBhvr>
                                      <p:tavLst>
                                        <p:tav tm="0">
                                          <p:val>
                                            <p:strVal val="#ppt_x"/>
                                          </p:val>
                                        </p:tav>
                                        <p:tav tm="100000">
                                          <p:val>
                                            <p:strVal val="#ppt_x"/>
                                          </p:val>
                                        </p:tav>
                                      </p:tavLst>
                                    </p:anim>
                                    <p:anim calcmode="lin" valueType="num">
                                      <p:cBhvr>
                                        <p:cTn id="192"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nodeType="clickEffect">
                                  <p:stCondLst>
                                    <p:cond delay="0"/>
                                  </p:stCondLst>
                                  <p:childTnLst>
                                    <p:set>
                                      <p:cBhvr>
                                        <p:cTn id="196" dur="1" fill="hold">
                                          <p:stCondLst>
                                            <p:cond delay="0"/>
                                          </p:stCondLst>
                                        </p:cTn>
                                        <p:tgtEl>
                                          <p:spTgt spid="70"/>
                                        </p:tgtEl>
                                        <p:attrNameLst>
                                          <p:attrName>style.visibility</p:attrName>
                                        </p:attrNameLst>
                                      </p:cBhvr>
                                      <p:to>
                                        <p:strVal val="visible"/>
                                      </p:to>
                                    </p:set>
                                    <p:animEffect transition="in" filter="fade">
                                      <p:cBhvr>
                                        <p:cTn id="197" dur="1000"/>
                                        <p:tgtEl>
                                          <p:spTgt spid="70"/>
                                        </p:tgtEl>
                                      </p:cBhvr>
                                    </p:animEffect>
                                    <p:anim calcmode="lin" valueType="num">
                                      <p:cBhvr>
                                        <p:cTn id="198" dur="1000" fill="hold"/>
                                        <p:tgtEl>
                                          <p:spTgt spid="70"/>
                                        </p:tgtEl>
                                        <p:attrNameLst>
                                          <p:attrName>ppt_x</p:attrName>
                                        </p:attrNameLst>
                                      </p:cBhvr>
                                      <p:tavLst>
                                        <p:tav tm="0">
                                          <p:val>
                                            <p:strVal val="#ppt_x"/>
                                          </p:val>
                                        </p:tav>
                                        <p:tav tm="100000">
                                          <p:val>
                                            <p:strVal val="#ppt_x"/>
                                          </p:val>
                                        </p:tav>
                                      </p:tavLst>
                                    </p:anim>
                                    <p:anim calcmode="lin" valueType="num">
                                      <p:cBhvr>
                                        <p:cTn id="19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2" presetClass="entr" presetSubtype="2" fill="hold" nodeType="clickEffect">
                                  <p:stCondLst>
                                    <p:cond delay="0"/>
                                  </p:stCondLst>
                                  <p:childTnLst>
                                    <p:set>
                                      <p:cBhvr>
                                        <p:cTn id="203" dur="1" fill="hold">
                                          <p:stCondLst>
                                            <p:cond delay="0"/>
                                          </p:stCondLst>
                                        </p:cTn>
                                        <p:tgtEl>
                                          <p:spTgt spid="71"/>
                                        </p:tgtEl>
                                        <p:attrNameLst>
                                          <p:attrName>style.visibility</p:attrName>
                                        </p:attrNameLst>
                                      </p:cBhvr>
                                      <p:to>
                                        <p:strVal val="visible"/>
                                      </p:to>
                                    </p:set>
                                    <p:animEffect transition="in" filter="wipe(right)">
                                      <p:cBhvr>
                                        <p:cTn id="204" dur="500"/>
                                        <p:tgtEl>
                                          <p:spTgt spid="71"/>
                                        </p:tgtEl>
                                      </p:cBhvr>
                                    </p:animEffect>
                                  </p:childTnLst>
                                </p:cTn>
                              </p:par>
                            </p:childTnLst>
                          </p:cTn>
                        </p:par>
                      </p:childTnLst>
                    </p:cTn>
                  </p:par>
                  <p:par>
                    <p:cTn id="205" fill="hold">
                      <p:stCondLst>
                        <p:cond delay="indefinite"/>
                      </p:stCondLst>
                      <p:childTnLst>
                        <p:par>
                          <p:cTn id="206" fill="hold">
                            <p:stCondLst>
                              <p:cond delay="0"/>
                            </p:stCondLst>
                            <p:childTnLst>
                              <p:par>
                                <p:cTn id="207" presetID="53" presetClass="entr" presetSubtype="16" fill="hold" grpId="0" nodeType="clickEffect">
                                  <p:stCondLst>
                                    <p:cond delay="0"/>
                                  </p:stCondLst>
                                  <p:childTnLst>
                                    <p:set>
                                      <p:cBhvr>
                                        <p:cTn id="208" dur="1" fill="hold">
                                          <p:stCondLst>
                                            <p:cond delay="0"/>
                                          </p:stCondLst>
                                        </p:cTn>
                                        <p:tgtEl>
                                          <p:spTgt spid="80"/>
                                        </p:tgtEl>
                                        <p:attrNameLst>
                                          <p:attrName>style.visibility</p:attrName>
                                        </p:attrNameLst>
                                      </p:cBhvr>
                                      <p:to>
                                        <p:strVal val="visible"/>
                                      </p:to>
                                    </p:set>
                                    <p:anim calcmode="lin" valueType="num">
                                      <p:cBhvr>
                                        <p:cTn id="209" dur="500" fill="hold"/>
                                        <p:tgtEl>
                                          <p:spTgt spid="80"/>
                                        </p:tgtEl>
                                        <p:attrNameLst>
                                          <p:attrName>ppt_w</p:attrName>
                                        </p:attrNameLst>
                                      </p:cBhvr>
                                      <p:tavLst>
                                        <p:tav tm="0">
                                          <p:val>
                                            <p:fltVal val="0"/>
                                          </p:val>
                                        </p:tav>
                                        <p:tav tm="100000">
                                          <p:val>
                                            <p:strVal val="#ppt_w"/>
                                          </p:val>
                                        </p:tav>
                                      </p:tavLst>
                                    </p:anim>
                                    <p:anim calcmode="lin" valueType="num">
                                      <p:cBhvr>
                                        <p:cTn id="210" dur="500" fill="hold"/>
                                        <p:tgtEl>
                                          <p:spTgt spid="80"/>
                                        </p:tgtEl>
                                        <p:attrNameLst>
                                          <p:attrName>ppt_h</p:attrName>
                                        </p:attrNameLst>
                                      </p:cBhvr>
                                      <p:tavLst>
                                        <p:tav tm="0">
                                          <p:val>
                                            <p:fltVal val="0"/>
                                          </p:val>
                                        </p:tav>
                                        <p:tav tm="100000">
                                          <p:val>
                                            <p:strVal val="#ppt_h"/>
                                          </p:val>
                                        </p:tav>
                                      </p:tavLst>
                                    </p:anim>
                                    <p:animEffect transition="in" filter="fade">
                                      <p:cBhvr>
                                        <p:cTn id="21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p:bldP spid="34" grpId="0"/>
      <p:bldP spid="35" grpId="0" animBg="1"/>
      <p:bldP spid="36" grpId="0" animBg="1"/>
      <p:bldP spid="38" grpId="0" animBg="1"/>
      <p:bldP spid="39" grpId="0" animBg="1"/>
      <p:bldP spid="43" grpId="0" animBg="1"/>
      <p:bldP spid="45" grpId="0" animBg="1"/>
      <p:bldP spid="47" grpId="0"/>
      <p:bldP spid="49" grpId="0" animBg="1"/>
      <p:bldP spid="67" grpId="0"/>
      <p:bldP spid="8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9"/>
          <p:cNvSpPr txBox="1">
            <a:spLocks noChangeArrowheads="1"/>
          </p:cNvSpPr>
          <p:nvPr/>
        </p:nvSpPr>
        <p:spPr bwMode="auto">
          <a:xfrm>
            <a:off x="440990" y="332656"/>
            <a:ext cx="1892300" cy="488950"/>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600" b="1" kern="0" dirty="0">
                <a:solidFill>
                  <a:srgbClr val="FF0000"/>
                </a:solidFill>
                <a:latin typeface="+mn-lt"/>
                <a:ea typeface="+mn-ea"/>
              </a:rPr>
              <a:t> </a:t>
            </a:r>
          </a:p>
        </p:txBody>
      </p:sp>
      <p:sp>
        <p:nvSpPr>
          <p:cNvPr id="3" name="Text Box 30"/>
          <p:cNvSpPr txBox="1">
            <a:spLocks noChangeArrowheads="1"/>
          </p:cNvSpPr>
          <p:nvPr/>
        </p:nvSpPr>
        <p:spPr bwMode="auto">
          <a:xfrm>
            <a:off x="1691807" y="77836"/>
            <a:ext cx="8636892" cy="3108543"/>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800" b="1" kern="0" dirty="0">
                <a:solidFill>
                  <a:sysClr val="windowText" lastClr="000000"/>
                </a:solidFill>
                <a:latin typeface="+mn-lt"/>
                <a:ea typeface="+mn-ea"/>
              </a:rPr>
              <a:t> </a:t>
            </a:r>
            <a:r>
              <a:rPr lang="en-US" altLang="zh-CN" sz="2800" b="1" kern="0" dirty="0" smtClean="0">
                <a:solidFill>
                  <a:srgbClr val="FF0000"/>
                </a:solidFill>
              </a:rPr>
              <a:t>【</a:t>
            </a:r>
            <a:r>
              <a:rPr lang="zh-CN" altLang="en-US" sz="2800" b="1" kern="0" dirty="0" smtClean="0">
                <a:solidFill>
                  <a:srgbClr val="FF0000"/>
                </a:solidFill>
              </a:rPr>
              <a:t>例</a:t>
            </a:r>
            <a:r>
              <a:rPr lang="en-US" altLang="zh-CN" sz="2800" b="1" kern="0" dirty="0" smtClean="0">
                <a:solidFill>
                  <a:srgbClr val="FF0000"/>
                </a:solidFill>
              </a:rPr>
              <a:t>16-4】</a:t>
            </a:r>
            <a:r>
              <a:rPr lang="zh-CN" altLang="en-US" sz="2800" b="1" kern="0" dirty="0">
                <a:solidFill>
                  <a:srgbClr val="0000CC"/>
                </a:solidFill>
                <a:latin typeface="+mn-lt"/>
                <a:ea typeface="+mn-ea"/>
              </a:rPr>
              <a:t>两条长平行光滑导体导轨，相距</a:t>
            </a:r>
            <a:r>
              <a:rPr lang="en-US" altLang="zh-CN" sz="2800" b="1" i="1" kern="0" dirty="0">
                <a:solidFill>
                  <a:srgbClr val="FF0000"/>
                </a:solidFill>
                <a:latin typeface="Times New Roman" panose="02020603050405020304" pitchFamily="18" charset="0"/>
                <a:ea typeface="+mn-ea"/>
                <a:cs typeface="Times New Roman" panose="02020603050405020304" pitchFamily="18" charset="0"/>
              </a:rPr>
              <a:t>l</a:t>
            </a:r>
            <a:r>
              <a:rPr lang="zh-CN" altLang="en-US" sz="2800" b="1" kern="0" dirty="0">
                <a:solidFill>
                  <a:srgbClr val="0000CC"/>
                </a:solidFill>
                <a:latin typeface="+mn-lt"/>
                <a:ea typeface="+mn-ea"/>
              </a:rPr>
              <a:t>，两轨所在平面与水平面夹角为</a:t>
            </a:r>
            <a:r>
              <a:rPr lang="en-US" altLang="zh-CN" sz="2800" b="1" kern="0" dirty="0">
                <a:solidFill>
                  <a:srgbClr val="FF0000"/>
                </a:solidFill>
                <a:latin typeface="Symbol" pitchFamily="18" charset="2"/>
                <a:ea typeface="+mn-ea"/>
              </a:rPr>
              <a:t>q</a:t>
            </a:r>
            <a:r>
              <a:rPr lang="zh-CN" altLang="en-US" sz="2800" b="1" kern="0" dirty="0">
                <a:solidFill>
                  <a:srgbClr val="0000CC"/>
                </a:solidFill>
                <a:latin typeface="+mn-lt"/>
                <a:ea typeface="+mn-ea"/>
              </a:rPr>
              <a:t>，两轨间如图串连一个电阻</a:t>
            </a:r>
            <a:r>
              <a:rPr lang="en-US" altLang="zh-CN" sz="2800" b="1" kern="0" dirty="0">
                <a:solidFill>
                  <a:srgbClr val="FF0000"/>
                </a:solidFill>
                <a:latin typeface="+mn-lt"/>
                <a:ea typeface="+mn-ea"/>
              </a:rPr>
              <a:t>R</a:t>
            </a:r>
            <a:r>
              <a:rPr lang="zh-CN" altLang="en-US" sz="2800" b="1" kern="0" dirty="0">
                <a:solidFill>
                  <a:srgbClr val="0000CC"/>
                </a:solidFill>
                <a:latin typeface="+mn-lt"/>
                <a:ea typeface="+mn-ea"/>
              </a:rPr>
              <a:t>和一个电动势为</a:t>
            </a:r>
            <a:r>
              <a:rPr lang="en-US" altLang="zh-CN" sz="2800" b="1" kern="0" dirty="0">
                <a:solidFill>
                  <a:srgbClr val="FF0000"/>
                </a:solidFill>
                <a:latin typeface="Symbol" pitchFamily="18" charset="2"/>
                <a:ea typeface="+mn-ea"/>
              </a:rPr>
              <a:t>e</a:t>
            </a:r>
            <a:r>
              <a:rPr lang="zh-CN" altLang="en-US" sz="2800" b="1" kern="0" dirty="0">
                <a:solidFill>
                  <a:srgbClr val="0000CC"/>
                </a:solidFill>
                <a:latin typeface="+mn-lt"/>
                <a:ea typeface="+mn-ea"/>
              </a:rPr>
              <a:t>的电源。整个装置处于磁感应强度</a:t>
            </a:r>
            <a:r>
              <a:rPr lang="en-US" altLang="zh-CN" sz="2800" b="1" kern="0" dirty="0">
                <a:solidFill>
                  <a:srgbClr val="FF0000"/>
                </a:solidFill>
                <a:latin typeface="黑体" pitchFamily="49" charset="-122"/>
                <a:ea typeface="黑体" pitchFamily="49" charset="-122"/>
              </a:rPr>
              <a:t>B</a:t>
            </a:r>
            <a:r>
              <a:rPr lang="zh-CN" altLang="en-US" sz="2800" b="1" kern="0" dirty="0">
                <a:solidFill>
                  <a:srgbClr val="0000CC"/>
                </a:solidFill>
                <a:latin typeface="+mn-lt"/>
                <a:ea typeface="+mn-ea"/>
              </a:rPr>
              <a:t>与水平面垂直的匀强磁场中。现将一质量为</a:t>
            </a:r>
            <a:r>
              <a:rPr lang="en-US" altLang="zh-CN" sz="2800" b="1" kern="0" dirty="0">
                <a:solidFill>
                  <a:srgbClr val="FF0000"/>
                </a:solidFill>
                <a:latin typeface="+mn-lt"/>
                <a:ea typeface="+mn-ea"/>
              </a:rPr>
              <a:t>m</a:t>
            </a:r>
            <a:r>
              <a:rPr lang="zh-CN" altLang="en-US" sz="2800" b="1" kern="0" dirty="0">
                <a:solidFill>
                  <a:srgbClr val="0000CC"/>
                </a:solidFill>
                <a:latin typeface="+mn-lt"/>
                <a:ea typeface="+mn-ea"/>
              </a:rPr>
              <a:t>的导体滑杆</a:t>
            </a:r>
            <a:r>
              <a:rPr lang="en-US" altLang="zh-CN" sz="2800" b="1" kern="0" dirty="0" err="1">
                <a:solidFill>
                  <a:srgbClr val="0000CC"/>
                </a:solidFill>
                <a:latin typeface="+mn-lt"/>
                <a:ea typeface="+mn-ea"/>
              </a:rPr>
              <a:t>ab</a:t>
            </a:r>
            <a:r>
              <a:rPr lang="zh-CN" altLang="en-US" sz="2800" b="1" kern="0" dirty="0">
                <a:solidFill>
                  <a:srgbClr val="0000CC"/>
                </a:solidFill>
                <a:latin typeface="+mn-lt"/>
                <a:ea typeface="+mn-ea"/>
              </a:rPr>
              <a:t>置于导轨上， </a:t>
            </a:r>
            <a:r>
              <a:rPr lang="en-US" altLang="zh-CN" sz="2800" b="1" kern="0" dirty="0" err="1">
                <a:solidFill>
                  <a:srgbClr val="0000CC"/>
                </a:solidFill>
                <a:latin typeface="+mn-lt"/>
                <a:ea typeface="+mn-ea"/>
              </a:rPr>
              <a:t>ab</a:t>
            </a:r>
            <a:r>
              <a:rPr lang="zh-CN" altLang="en-US" sz="2800" b="1" kern="0" dirty="0">
                <a:solidFill>
                  <a:srgbClr val="0000CC"/>
                </a:solidFill>
                <a:latin typeface="+mn-lt"/>
                <a:ea typeface="+mn-ea"/>
              </a:rPr>
              <a:t>垂直于导轨且初速为零。略去滑杆和导轨的电阻，</a:t>
            </a:r>
            <a:r>
              <a:rPr lang="zh-CN" altLang="en-US" sz="2800" b="1" kern="0" dirty="0">
                <a:solidFill>
                  <a:srgbClr val="FF00FF"/>
                </a:solidFill>
                <a:latin typeface="+mn-lt"/>
                <a:ea typeface="+mn-ea"/>
              </a:rPr>
              <a:t>试确定滑杆下滑速度的变化规律，并求滑杆的极限速度。</a:t>
            </a:r>
          </a:p>
        </p:txBody>
      </p:sp>
      <p:grpSp>
        <p:nvGrpSpPr>
          <p:cNvPr id="71" name="Group 74"/>
          <p:cNvGrpSpPr>
            <a:grpSpLocks/>
          </p:cNvGrpSpPr>
          <p:nvPr/>
        </p:nvGrpSpPr>
        <p:grpSpPr bwMode="auto">
          <a:xfrm>
            <a:off x="5868063" y="3086429"/>
            <a:ext cx="4162425" cy="3248025"/>
            <a:chOff x="3206" y="1475"/>
            <a:chExt cx="2622" cy="2046"/>
          </a:xfrm>
        </p:grpSpPr>
        <p:sp>
          <p:nvSpPr>
            <p:cNvPr id="87" name="Line 18"/>
            <p:cNvSpPr>
              <a:spLocks noChangeShapeType="1"/>
            </p:cNvSpPr>
            <p:nvPr/>
          </p:nvSpPr>
          <p:spPr bwMode="auto">
            <a:xfrm rot="2400000">
              <a:off x="5534"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Line 21"/>
            <p:cNvSpPr>
              <a:spLocks noChangeShapeType="1"/>
            </p:cNvSpPr>
            <p:nvPr/>
          </p:nvSpPr>
          <p:spPr bwMode="auto">
            <a:xfrm rot="2400000">
              <a:off x="5169" y="3521"/>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89" name="Group 73"/>
            <p:cNvGrpSpPr>
              <a:grpSpLocks/>
            </p:cNvGrpSpPr>
            <p:nvPr/>
          </p:nvGrpSpPr>
          <p:grpSpPr bwMode="auto">
            <a:xfrm>
              <a:off x="3206" y="1475"/>
              <a:ext cx="2622" cy="1257"/>
              <a:chOff x="3194" y="1293"/>
              <a:chExt cx="2622" cy="1257"/>
            </a:xfrm>
          </p:grpSpPr>
          <p:sp>
            <p:nvSpPr>
              <p:cNvPr id="90" name="Rectangle 3"/>
              <p:cNvSpPr>
                <a:spLocks noChangeArrowheads="1"/>
              </p:cNvSpPr>
              <p:nvPr/>
            </p:nvSpPr>
            <p:spPr bwMode="auto">
              <a:xfrm rot="2400000">
                <a:off x="3560" y="206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1" name="Rectangle 4"/>
              <p:cNvSpPr>
                <a:spLocks noChangeArrowheads="1"/>
              </p:cNvSpPr>
              <p:nvPr/>
            </p:nvSpPr>
            <p:spPr bwMode="auto">
              <a:xfrm rot="2400000">
                <a:off x="3194" y="245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Line 71"/>
              <p:cNvSpPr>
                <a:spLocks noChangeShapeType="1"/>
              </p:cNvSpPr>
              <p:nvPr/>
            </p:nvSpPr>
            <p:spPr bwMode="auto">
              <a:xfrm rot="2400000">
                <a:off x="3572" y="1293"/>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Line 72"/>
              <p:cNvSpPr>
                <a:spLocks noChangeShapeType="1"/>
              </p:cNvSpPr>
              <p:nvPr/>
            </p:nvSpPr>
            <p:spPr bwMode="auto">
              <a:xfrm rot="2400000">
                <a:off x="319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sp>
        <p:nvSpPr>
          <p:cNvPr id="94" name="Line 11"/>
          <p:cNvSpPr>
            <a:spLocks noChangeShapeType="1"/>
          </p:cNvSpPr>
          <p:nvPr/>
        </p:nvSpPr>
        <p:spPr bwMode="auto">
          <a:xfrm rot="1800000" flipH="1">
            <a:off x="9125613" y="5399415"/>
            <a:ext cx="144463" cy="719138"/>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5" name="Text Box 12"/>
          <p:cNvSpPr txBox="1">
            <a:spLocks noChangeArrowheads="1"/>
          </p:cNvSpPr>
          <p:nvPr/>
        </p:nvSpPr>
        <p:spPr bwMode="auto">
          <a:xfrm>
            <a:off x="8989087" y="5445453"/>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Times New Roman" panose="02020603050405020304" pitchFamily="18" charset="0"/>
                <a:cs typeface="Times New Roman" panose="02020603050405020304" pitchFamily="18" charset="0"/>
              </a:rPr>
              <a:t>l</a:t>
            </a:r>
          </a:p>
        </p:txBody>
      </p:sp>
      <p:sp>
        <p:nvSpPr>
          <p:cNvPr id="96" name="Line 60"/>
          <p:cNvSpPr>
            <a:spLocks noChangeShapeType="1"/>
          </p:cNvSpPr>
          <p:nvPr/>
        </p:nvSpPr>
        <p:spPr bwMode="auto">
          <a:xfrm flipV="1">
            <a:off x="7768301" y="6220154"/>
            <a:ext cx="1201737" cy="39687"/>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7" name="Freeform 61"/>
          <p:cNvSpPr>
            <a:spLocks/>
          </p:cNvSpPr>
          <p:nvPr/>
        </p:nvSpPr>
        <p:spPr bwMode="auto">
          <a:xfrm>
            <a:off x="8454101" y="5902653"/>
            <a:ext cx="155575" cy="347662"/>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8" name="Object 3"/>
          <p:cNvGraphicFramePr>
            <a:graphicFrameLocks noChangeAspect="1"/>
          </p:cNvGraphicFramePr>
          <p:nvPr>
            <p:extLst>
              <p:ext uri="{D42A27DB-BD31-4B8C-83A1-F6EECF244321}">
                <p14:modId xmlns:p14="http://schemas.microsoft.com/office/powerpoint/2010/main" val="3658157509"/>
              </p:ext>
            </p:extLst>
          </p:nvPr>
        </p:nvGraphicFramePr>
        <p:xfrm>
          <a:off x="8296938" y="5762954"/>
          <a:ext cx="201613" cy="282575"/>
        </p:xfrm>
        <a:graphic>
          <a:graphicData uri="http://schemas.openxmlformats.org/presentationml/2006/ole">
            <mc:AlternateContent xmlns:mc="http://schemas.openxmlformats.org/markup-compatibility/2006">
              <mc:Choice xmlns:v="urn:schemas-microsoft-com:vml" Requires="v">
                <p:oleObj spid="_x0000_s221951" name="公式" r:id="rId3" imgW="126725" imgH="177415" progId="Equation.3">
                  <p:embed/>
                </p:oleObj>
              </mc:Choice>
              <mc:Fallback>
                <p:oleObj name="公式"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6938" y="5762954"/>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 name="Object 5"/>
          <p:cNvGraphicFramePr>
            <a:graphicFrameLocks noChangeAspect="1"/>
          </p:cNvGraphicFramePr>
          <p:nvPr>
            <p:extLst>
              <p:ext uri="{D42A27DB-BD31-4B8C-83A1-F6EECF244321}">
                <p14:modId xmlns:p14="http://schemas.microsoft.com/office/powerpoint/2010/main" val="1183601510"/>
              </p:ext>
            </p:extLst>
          </p:nvPr>
        </p:nvGraphicFramePr>
        <p:xfrm>
          <a:off x="8379488" y="4115129"/>
          <a:ext cx="201613" cy="282575"/>
        </p:xfrm>
        <a:graphic>
          <a:graphicData uri="http://schemas.openxmlformats.org/presentationml/2006/ole">
            <mc:AlternateContent xmlns:mc="http://schemas.openxmlformats.org/markup-compatibility/2006">
              <mc:Choice xmlns:v="urn:schemas-microsoft-com:vml" Requires="v">
                <p:oleObj spid="_x0000_s221952" name="公式" r:id="rId5" imgW="126725" imgH="177415" progId="Equation.3">
                  <p:embed/>
                </p:oleObj>
              </mc:Choice>
              <mc:Fallback>
                <p:oleObj name="公式"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9488" y="4115129"/>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6"/>
          <p:cNvGraphicFramePr>
            <a:graphicFrameLocks noChangeAspect="1"/>
          </p:cNvGraphicFramePr>
          <p:nvPr>
            <p:extLst>
              <p:ext uri="{D42A27DB-BD31-4B8C-83A1-F6EECF244321}">
                <p14:modId xmlns:p14="http://schemas.microsoft.com/office/powerpoint/2010/main" val="2762066965"/>
              </p:ext>
            </p:extLst>
          </p:nvPr>
        </p:nvGraphicFramePr>
        <p:xfrm>
          <a:off x="7457150" y="3192790"/>
          <a:ext cx="266700" cy="325438"/>
        </p:xfrm>
        <a:graphic>
          <a:graphicData uri="http://schemas.openxmlformats.org/presentationml/2006/ole">
            <mc:AlternateContent xmlns:mc="http://schemas.openxmlformats.org/markup-compatibility/2006">
              <mc:Choice xmlns:v="urn:schemas-microsoft-com:vml" Requires="v">
                <p:oleObj spid="_x0000_s221953" name="公式" r:id="rId7" imgW="164957" imgH="203024" progId="Equation.3">
                  <p:embed/>
                </p:oleObj>
              </mc:Choice>
              <mc:Fallback>
                <p:oleObj name="公式"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7150" y="3192790"/>
                        <a:ext cx="266700" cy="32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1" name="Group 70"/>
          <p:cNvGrpSpPr>
            <a:grpSpLocks/>
          </p:cNvGrpSpPr>
          <p:nvPr/>
        </p:nvGrpSpPr>
        <p:grpSpPr bwMode="auto">
          <a:xfrm>
            <a:off x="6406225" y="3286454"/>
            <a:ext cx="506412" cy="669925"/>
            <a:chOff x="3533" y="1419"/>
            <a:chExt cx="319" cy="422"/>
          </a:xfrm>
        </p:grpSpPr>
        <p:sp>
          <p:nvSpPr>
            <p:cNvPr id="102" name="Line 19"/>
            <p:cNvSpPr>
              <a:spLocks noChangeAspect="1" noChangeShapeType="1"/>
            </p:cNvSpPr>
            <p:nvPr/>
          </p:nvSpPr>
          <p:spPr bwMode="auto">
            <a:xfrm rot="1980000">
              <a:off x="3654" y="1581"/>
              <a:ext cx="93" cy="20"/>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3" name="Line 20"/>
            <p:cNvSpPr>
              <a:spLocks noChangeShapeType="1"/>
            </p:cNvSpPr>
            <p:nvPr/>
          </p:nvSpPr>
          <p:spPr bwMode="auto">
            <a:xfrm rot="2280000">
              <a:off x="3642" y="1536"/>
              <a:ext cx="197" cy="16"/>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4" name="Rectangle 22"/>
            <p:cNvSpPr>
              <a:spLocks noChangeArrowheads="1"/>
            </p:cNvSpPr>
            <p:nvPr/>
          </p:nvSpPr>
          <p:spPr bwMode="auto">
            <a:xfrm rot="7800000">
              <a:off x="3582" y="1656"/>
              <a:ext cx="90" cy="46"/>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5" name="Line 57"/>
            <p:cNvSpPr>
              <a:spLocks noChangeShapeType="1"/>
            </p:cNvSpPr>
            <p:nvPr/>
          </p:nvSpPr>
          <p:spPr bwMode="auto">
            <a:xfrm flipV="1">
              <a:off x="3533" y="1716"/>
              <a:ext cx="64" cy="76"/>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6" name="Line 58"/>
            <p:cNvSpPr>
              <a:spLocks noChangeAspect="1" noChangeShapeType="1"/>
            </p:cNvSpPr>
            <p:nvPr/>
          </p:nvSpPr>
          <p:spPr bwMode="auto">
            <a:xfrm flipV="1">
              <a:off x="3660" y="1596"/>
              <a:ext cx="36" cy="4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7" name="Line 59"/>
            <p:cNvSpPr>
              <a:spLocks noChangeAspect="1" noChangeShapeType="1"/>
            </p:cNvSpPr>
            <p:nvPr/>
          </p:nvSpPr>
          <p:spPr bwMode="auto">
            <a:xfrm flipV="1">
              <a:off x="3741" y="1453"/>
              <a:ext cx="111" cy="108"/>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8" name="Object 7"/>
            <p:cNvGraphicFramePr>
              <a:graphicFrameLocks noChangeAspect="1"/>
            </p:cNvGraphicFramePr>
            <p:nvPr/>
          </p:nvGraphicFramePr>
          <p:xfrm>
            <a:off x="3593" y="1676"/>
            <a:ext cx="153" cy="165"/>
          </p:xfrm>
          <a:graphic>
            <a:graphicData uri="http://schemas.openxmlformats.org/presentationml/2006/ole">
              <mc:AlternateContent xmlns:mc="http://schemas.openxmlformats.org/markup-compatibility/2006">
                <mc:Choice xmlns:v="urn:schemas-microsoft-com:vml" Requires="v">
                  <p:oleObj spid="_x0000_s221954"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3" y="1676"/>
                          <a:ext cx="153"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8"/>
            <p:cNvGraphicFramePr>
              <a:graphicFrameLocks noChangeAspect="1"/>
            </p:cNvGraphicFramePr>
            <p:nvPr/>
          </p:nvGraphicFramePr>
          <p:xfrm>
            <a:off x="3564" y="1419"/>
            <a:ext cx="127" cy="140"/>
          </p:xfrm>
          <a:graphic>
            <a:graphicData uri="http://schemas.openxmlformats.org/presentationml/2006/ole">
              <mc:AlternateContent xmlns:mc="http://schemas.openxmlformats.org/markup-compatibility/2006">
                <mc:Choice xmlns:v="urn:schemas-microsoft-com:vml" Requires="v">
                  <p:oleObj spid="_x0000_s221955" name="公式" r:id="rId11" imgW="126835" imgH="139518" progId="Equation.3">
                    <p:embed/>
                  </p:oleObj>
                </mc:Choice>
                <mc:Fallback>
                  <p:oleObj name="公式" r:id="rId11" imgW="126835" imgH="13951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4" y="1419"/>
                          <a:ext cx="127"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0" name="Line 7"/>
          <p:cNvSpPr>
            <a:spLocks noChangeShapeType="1"/>
          </p:cNvSpPr>
          <p:nvPr/>
        </p:nvSpPr>
        <p:spPr bwMode="auto">
          <a:xfrm rot="1800000">
            <a:off x="7562463" y="3063484"/>
            <a:ext cx="394926" cy="678893"/>
          </a:xfrm>
          <a:prstGeom prst="line">
            <a:avLst/>
          </a:prstGeom>
          <a:noFill/>
          <a:ln w="28575">
            <a:solidFill>
              <a:srgbClr val="00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1" name="Rectangle 55"/>
          <p:cNvSpPr>
            <a:spLocks noChangeAspect="1" noChangeArrowheads="1"/>
          </p:cNvSpPr>
          <p:nvPr/>
        </p:nvSpPr>
        <p:spPr bwMode="auto">
          <a:xfrm rot="2520000">
            <a:off x="7890537" y="4030991"/>
            <a:ext cx="71438" cy="1292225"/>
          </a:xfrm>
          <a:prstGeom prst="rect">
            <a:avLst/>
          </a:prstGeom>
          <a:solidFill>
            <a:srgbClr val="FF00FF"/>
          </a:solidFill>
          <a:ln w="254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6" name="Object 4"/>
          <p:cNvGraphicFramePr>
            <a:graphicFrameLocks noChangeAspect="1"/>
          </p:cNvGraphicFramePr>
          <p:nvPr>
            <p:extLst>
              <p:ext uri="{D42A27DB-BD31-4B8C-83A1-F6EECF244321}">
                <p14:modId xmlns:p14="http://schemas.microsoft.com/office/powerpoint/2010/main" val="2718560996"/>
              </p:ext>
            </p:extLst>
          </p:nvPr>
        </p:nvGraphicFramePr>
        <p:xfrm>
          <a:off x="7246931" y="5251609"/>
          <a:ext cx="201613" cy="222250"/>
        </p:xfrm>
        <a:graphic>
          <a:graphicData uri="http://schemas.openxmlformats.org/presentationml/2006/ole">
            <mc:AlternateContent xmlns:mc="http://schemas.openxmlformats.org/markup-compatibility/2006">
              <mc:Choice xmlns:v="urn:schemas-microsoft-com:vml" Requires="v">
                <p:oleObj spid="_x0000_s221956" name="公式" r:id="rId13" imgW="126835" imgH="139518" progId="Equation.3">
                  <p:embed/>
                </p:oleObj>
              </mc:Choice>
              <mc:Fallback>
                <p:oleObj name="公式" r:id="rId13" imgW="126835" imgH="13951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46931" y="5251609"/>
                        <a:ext cx="20161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 name="Text Box 31"/>
          <p:cNvSpPr txBox="1">
            <a:spLocks noChangeArrowheads="1"/>
          </p:cNvSpPr>
          <p:nvPr/>
        </p:nvSpPr>
        <p:spPr bwMode="auto">
          <a:xfrm>
            <a:off x="1715828" y="3618527"/>
            <a:ext cx="641483" cy="523220"/>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C00000"/>
                </a:solidFill>
                <a:latin typeface="+mn-lt"/>
                <a:ea typeface="+mn-ea"/>
              </a:rPr>
              <a:t>解：</a:t>
            </a:r>
          </a:p>
        </p:txBody>
      </p:sp>
      <p:sp>
        <p:nvSpPr>
          <p:cNvPr id="120" name="矩形 119"/>
          <p:cNvSpPr/>
          <p:nvPr/>
        </p:nvSpPr>
        <p:spPr>
          <a:xfrm>
            <a:off x="2244879" y="4112140"/>
            <a:ext cx="3446987" cy="1384995"/>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3333FF"/>
                </a:solidFill>
              </a:rPr>
              <a:t>思路：</a:t>
            </a:r>
            <a:r>
              <a:rPr lang="zh-CN" altLang="en-US" sz="2800" b="1" kern="0" dirty="0">
                <a:solidFill>
                  <a:srgbClr val="C0000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70C0"/>
                </a:solidFill>
              </a:rPr>
              <a:t>安培力</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
        <p:nvSpPr>
          <p:cNvPr id="121" name="Text Box 41"/>
          <p:cNvSpPr txBox="1">
            <a:spLocks noChangeArrowheads="1"/>
          </p:cNvSpPr>
          <p:nvPr/>
        </p:nvSpPr>
        <p:spPr bwMode="auto">
          <a:xfrm>
            <a:off x="2333290" y="5811233"/>
            <a:ext cx="3450996" cy="523220"/>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009900"/>
                </a:solidFill>
                <a:latin typeface="+mn-lt"/>
                <a:ea typeface="+mn-ea"/>
              </a:rPr>
              <a:t>设滑杆速度方向如图</a:t>
            </a:r>
          </a:p>
        </p:txBody>
      </p:sp>
      <p:sp>
        <p:nvSpPr>
          <p:cNvPr id="122" name="Line 77"/>
          <p:cNvSpPr>
            <a:spLocks noChangeShapeType="1"/>
          </p:cNvSpPr>
          <p:nvPr/>
        </p:nvSpPr>
        <p:spPr bwMode="auto">
          <a:xfrm>
            <a:off x="7952508" y="4716500"/>
            <a:ext cx="360362" cy="287337"/>
          </a:xfrm>
          <a:prstGeom prst="line">
            <a:avLst/>
          </a:prstGeom>
          <a:noFill/>
          <a:ln w="25400">
            <a:solidFill>
              <a:srgbClr val="FF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3" name="Object 10"/>
          <p:cNvGraphicFramePr>
            <a:graphicFrameLocks noChangeAspect="1"/>
          </p:cNvGraphicFramePr>
          <p:nvPr>
            <p:extLst>
              <p:ext uri="{D42A27DB-BD31-4B8C-83A1-F6EECF244321}">
                <p14:modId xmlns:p14="http://schemas.microsoft.com/office/powerpoint/2010/main" val="1737570876"/>
              </p:ext>
            </p:extLst>
          </p:nvPr>
        </p:nvGraphicFramePr>
        <p:xfrm>
          <a:off x="8357452" y="4924836"/>
          <a:ext cx="320048" cy="448570"/>
        </p:xfrm>
        <a:graphic>
          <a:graphicData uri="http://schemas.openxmlformats.org/presentationml/2006/ole">
            <mc:AlternateContent xmlns:mc="http://schemas.openxmlformats.org/markup-compatibility/2006">
              <mc:Choice xmlns:v="urn:schemas-microsoft-com:vml" Requires="v">
                <p:oleObj spid="_x0000_s221957" name="公式" r:id="rId15" imgW="126725" imgH="177415" progId="Equation.3">
                  <p:embed/>
                </p:oleObj>
              </mc:Choice>
              <mc:Fallback>
                <p:oleObj name="公式" r:id="rId15" imgW="126725" imgH="17741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57452" y="4924836"/>
                        <a:ext cx="320048" cy="44857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6585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additive="base">
                                        <p:cTn id="21" dur="500" fill="hold"/>
                                        <p:tgtEl>
                                          <p:spTgt spid="101"/>
                                        </p:tgtEl>
                                        <p:attrNameLst>
                                          <p:attrName>ppt_x</p:attrName>
                                        </p:attrNameLst>
                                      </p:cBhvr>
                                      <p:tavLst>
                                        <p:tav tm="0">
                                          <p:val>
                                            <p:strVal val="#ppt_x"/>
                                          </p:val>
                                        </p:tav>
                                        <p:tav tm="100000">
                                          <p:val>
                                            <p:strVal val="#ppt_x"/>
                                          </p:val>
                                        </p:tav>
                                      </p:tavLst>
                                    </p:anim>
                                    <p:anim calcmode="lin" valueType="num">
                                      <p:cBhvr additive="base">
                                        <p:cTn id="2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ppt_x"/>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fade">
                                      <p:cBhvr>
                                        <p:cTn id="33" dur="1000"/>
                                        <p:tgtEl>
                                          <p:spTgt spid="116"/>
                                        </p:tgtEl>
                                      </p:cBhvr>
                                    </p:animEffect>
                                    <p:anim calcmode="lin" valueType="num">
                                      <p:cBhvr>
                                        <p:cTn id="34" dur="1000" fill="hold"/>
                                        <p:tgtEl>
                                          <p:spTgt spid="116"/>
                                        </p:tgtEl>
                                        <p:attrNameLst>
                                          <p:attrName>ppt_x</p:attrName>
                                        </p:attrNameLst>
                                      </p:cBhvr>
                                      <p:tavLst>
                                        <p:tav tm="0">
                                          <p:val>
                                            <p:strVal val="#ppt_x"/>
                                          </p:val>
                                        </p:tav>
                                        <p:tav tm="100000">
                                          <p:val>
                                            <p:strVal val="#ppt_x"/>
                                          </p:val>
                                        </p:tav>
                                      </p:tavLst>
                                    </p:anim>
                                    <p:anim calcmode="lin" valueType="num">
                                      <p:cBhvr>
                                        <p:cTn id="35"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1000"/>
                                        <p:tgtEl>
                                          <p:spTgt spid="99"/>
                                        </p:tgtEl>
                                      </p:cBhvr>
                                    </p:animEffect>
                                    <p:anim calcmode="lin" valueType="num">
                                      <p:cBhvr>
                                        <p:cTn id="41" dur="1000" fill="hold"/>
                                        <p:tgtEl>
                                          <p:spTgt spid="99"/>
                                        </p:tgtEl>
                                        <p:attrNameLst>
                                          <p:attrName>ppt_x</p:attrName>
                                        </p:attrNameLst>
                                      </p:cBhvr>
                                      <p:tavLst>
                                        <p:tav tm="0">
                                          <p:val>
                                            <p:strVal val="#ppt_x"/>
                                          </p:val>
                                        </p:tav>
                                        <p:tav tm="100000">
                                          <p:val>
                                            <p:strVal val="#ppt_x"/>
                                          </p:val>
                                        </p:tav>
                                      </p:tavLst>
                                    </p:anim>
                                    <p:anim calcmode="lin" valueType="num">
                                      <p:cBhvr>
                                        <p:cTn id="42"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1000"/>
                                        <p:tgtEl>
                                          <p:spTgt spid="100"/>
                                        </p:tgtEl>
                                      </p:cBhvr>
                                    </p:animEffect>
                                    <p:anim calcmode="lin" valueType="num">
                                      <p:cBhvr>
                                        <p:cTn id="54" dur="1000" fill="hold"/>
                                        <p:tgtEl>
                                          <p:spTgt spid="100"/>
                                        </p:tgtEl>
                                        <p:attrNameLst>
                                          <p:attrName>ppt_x</p:attrName>
                                        </p:attrNameLst>
                                      </p:cBhvr>
                                      <p:tavLst>
                                        <p:tav tm="0">
                                          <p:val>
                                            <p:strVal val="#ppt_x"/>
                                          </p:val>
                                        </p:tav>
                                        <p:tav tm="100000">
                                          <p:val>
                                            <p:strVal val="#ppt_x"/>
                                          </p:val>
                                        </p:tav>
                                      </p:tavLst>
                                    </p:anim>
                                    <p:anim calcmode="lin" valueType="num">
                                      <p:cBhvr>
                                        <p:cTn id="55"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96"/>
                                        </p:tgtEl>
                                        <p:attrNameLst>
                                          <p:attrName>style.visibility</p:attrName>
                                        </p:attrNameLst>
                                      </p:cBhvr>
                                      <p:to>
                                        <p:strVal val="visible"/>
                                      </p:to>
                                    </p:set>
                                    <p:anim calcmode="lin" valueType="num">
                                      <p:cBhvr additive="base">
                                        <p:cTn id="60" dur="500" fill="hold"/>
                                        <p:tgtEl>
                                          <p:spTgt spid="96"/>
                                        </p:tgtEl>
                                        <p:attrNameLst>
                                          <p:attrName>ppt_x</p:attrName>
                                        </p:attrNameLst>
                                      </p:cBhvr>
                                      <p:tavLst>
                                        <p:tav tm="0">
                                          <p:val>
                                            <p:strVal val="#ppt_x"/>
                                          </p:val>
                                        </p:tav>
                                        <p:tav tm="100000">
                                          <p:val>
                                            <p:strVal val="#ppt_x"/>
                                          </p:val>
                                        </p:tav>
                                      </p:tavLst>
                                    </p:anim>
                                    <p:anim calcmode="lin" valueType="num">
                                      <p:cBhvr additive="base">
                                        <p:cTn id="61"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97"/>
                                        </p:tgtEl>
                                        <p:attrNameLst>
                                          <p:attrName>style.visibility</p:attrName>
                                        </p:attrNameLst>
                                      </p:cBhvr>
                                      <p:to>
                                        <p:strVal val="visible"/>
                                      </p:to>
                                    </p:set>
                                    <p:anim calcmode="lin" valueType="num">
                                      <p:cBhvr additive="base">
                                        <p:cTn id="66" dur="500" fill="hold"/>
                                        <p:tgtEl>
                                          <p:spTgt spid="97"/>
                                        </p:tgtEl>
                                        <p:attrNameLst>
                                          <p:attrName>ppt_x</p:attrName>
                                        </p:attrNameLst>
                                      </p:cBhvr>
                                      <p:tavLst>
                                        <p:tav tm="0">
                                          <p:val>
                                            <p:strVal val="#ppt_x"/>
                                          </p:val>
                                        </p:tav>
                                        <p:tav tm="100000">
                                          <p:val>
                                            <p:strVal val="#ppt_x"/>
                                          </p:val>
                                        </p:tav>
                                      </p:tavLst>
                                    </p:anim>
                                    <p:anim calcmode="lin" valueType="num">
                                      <p:cBhvr additive="base">
                                        <p:cTn id="67"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fade">
                                      <p:cBhvr>
                                        <p:cTn id="72" dur="1000"/>
                                        <p:tgtEl>
                                          <p:spTgt spid="98"/>
                                        </p:tgtEl>
                                      </p:cBhvr>
                                    </p:animEffect>
                                    <p:anim calcmode="lin" valueType="num">
                                      <p:cBhvr>
                                        <p:cTn id="73" dur="1000" fill="hold"/>
                                        <p:tgtEl>
                                          <p:spTgt spid="98"/>
                                        </p:tgtEl>
                                        <p:attrNameLst>
                                          <p:attrName>ppt_x</p:attrName>
                                        </p:attrNameLst>
                                      </p:cBhvr>
                                      <p:tavLst>
                                        <p:tav tm="0">
                                          <p:val>
                                            <p:strVal val="#ppt_x"/>
                                          </p:val>
                                        </p:tav>
                                        <p:tav tm="100000">
                                          <p:val>
                                            <p:strVal val="#ppt_x"/>
                                          </p:val>
                                        </p:tav>
                                      </p:tavLst>
                                    </p:anim>
                                    <p:anim calcmode="lin" valueType="num">
                                      <p:cBhvr>
                                        <p:cTn id="7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94"/>
                                        </p:tgtEl>
                                        <p:attrNameLst>
                                          <p:attrName>style.visibility</p:attrName>
                                        </p:attrNameLst>
                                      </p:cBhvr>
                                      <p:to>
                                        <p:strVal val="visible"/>
                                      </p:to>
                                    </p:set>
                                    <p:anim calcmode="lin" valueType="num">
                                      <p:cBhvr additive="base">
                                        <p:cTn id="79" dur="500" fill="hold"/>
                                        <p:tgtEl>
                                          <p:spTgt spid="94"/>
                                        </p:tgtEl>
                                        <p:attrNameLst>
                                          <p:attrName>ppt_x</p:attrName>
                                        </p:attrNameLst>
                                      </p:cBhvr>
                                      <p:tavLst>
                                        <p:tav tm="0">
                                          <p:val>
                                            <p:strVal val="#ppt_x"/>
                                          </p:val>
                                        </p:tav>
                                        <p:tav tm="100000">
                                          <p:val>
                                            <p:strVal val="#ppt_x"/>
                                          </p:val>
                                        </p:tav>
                                      </p:tavLst>
                                    </p:anim>
                                    <p:anim calcmode="lin" valueType="num">
                                      <p:cBhvr additive="base">
                                        <p:cTn id="8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fade">
                                      <p:cBhvr>
                                        <p:cTn id="85" dur="1000"/>
                                        <p:tgtEl>
                                          <p:spTgt spid="95"/>
                                        </p:tgtEl>
                                      </p:cBhvr>
                                    </p:animEffect>
                                    <p:anim calcmode="lin" valueType="num">
                                      <p:cBhvr>
                                        <p:cTn id="86" dur="1000" fill="hold"/>
                                        <p:tgtEl>
                                          <p:spTgt spid="95"/>
                                        </p:tgtEl>
                                        <p:attrNameLst>
                                          <p:attrName>ppt_x</p:attrName>
                                        </p:attrNameLst>
                                      </p:cBhvr>
                                      <p:tavLst>
                                        <p:tav tm="0">
                                          <p:val>
                                            <p:strVal val="#ppt_x"/>
                                          </p:val>
                                        </p:tav>
                                        <p:tav tm="100000">
                                          <p:val>
                                            <p:strVal val="#ppt_x"/>
                                          </p:val>
                                        </p:tav>
                                      </p:tavLst>
                                    </p:anim>
                                    <p:anim calcmode="lin" valueType="num">
                                      <p:cBhvr>
                                        <p:cTn id="87"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iterate type="wd">
                                    <p:tmPct val="100000"/>
                                  </p:iterate>
                                  <p:childTnLst>
                                    <p:set>
                                      <p:cBhvr>
                                        <p:cTn id="91" dur="1" fill="hold">
                                          <p:stCondLst>
                                            <p:cond delay="0"/>
                                          </p:stCondLst>
                                        </p:cTn>
                                        <p:tgtEl>
                                          <p:spTgt spid="119"/>
                                        </p:tgtEl>
                                        <p:attrNameLst>
                                          <p:attrName>style.visibility</p:attrName>
                                        </p:attrNameLst>
                                      </p:cBhvr>
                                      <p:to>
                                        <p:strVal val="visible"/>
                                      </p:to>
                                    </p:set>
                                    <p:animEffect transition="in" filter="wipe(left)">
                                      <p:cBhvr>
                                        <p:cTn id="92" dur="300"/>
                                        <p:tgtEl>
                                          <p:spTgt spid="119"/>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grpId="0" nodeType="click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circle(in)">
                                      <p:cBhvr>
                                        <p:cTn id="97" dur="2000"/>
                                        <p:tgtEl>
                                          <p:spTgt spid="1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iterate type="wd">
                                    <p:tmPct val="100000"/>
                                  </p:iterate>
                                  <p:childTnLst>
                                    <p:set>
                                      <p:cBhvr>
                                        <p:cTn id="101" dur="1" fill="hold">
                                          <p:stCondLst>
                                            <p:cond delay="0"/>
                                          </p:stCondLst>
                                        </p:cTn>
                                        <p:tgtEl>
                                          <p:spTgt spid="121"/>
                                        </p:tgtEl>
                                        <p:attrNameLst>
                                          <p:attrName>style.visibility</p:attrName>
                                        </p:attrNameLst>
                                      </p:cBhvr>
                                      <p:to>
                                        <p:strVal val="visible"/>
                                      </p:to>
                                    </p:set>
                                    <p:animEffect transition="in" filter="wipe(left)">
                                      <p:cBhvr>
                                        <p:cTn id="102" dur="30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2"/>
                                        </p:tgtEl>
                                        <p:attrNameLst>
                                          <p:attrName>style.visibility</p:attrName>
                                        </p:attrNameLst>
                                      </p:cBhvr>
                                      <p:to>
                                        <p:strVal val="visible"/>
                                      </p:to>
                                    </p:set>
                                    <p:anim calcmode="lin" valueType="num">
                                      <p:cBhvr additive="base">
                                        <p:cTn id="107" dur="500" fill="hold"/>
                                        <p:tgtEl>
                                          <p:spTgt spid="122"/>
                                        </p:tgtEl>
                                        <p:attrNameLst>
                                          <p:attrName>ppt_x</p:attrName>
                                        </p:attrNameLst>
                                      </p:cBhvr>
                                      <p:tavLst>
                                        <p:tav tm="0">
                                          <p:val>
                                            <p:strVal val="#ppt_x"/>
                                          </p:val>
                                        </p:tav>
                                        <p:tav tm="100000">
                                          <p:val>
                                            <p:strVal val="#ppt_x"/>
                                          </p:val>
                                        </p:tav>
                                      </p:tavLst>
                                    </p:anim>
                                    <p:anim calcmode="lin" valueType="num">
                                      <p:cBhvr additive="base">
                                        <p:cTn id="10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123"/>
                                        </p:tgtEl>
                                        <p:attrNameLst>
                                          <p:attrName>style.visibility</p:attrName>
                                        </p:attrNameLst>
                                      </p:cBhvr>
                                      <p:to>
                                        <p:strVal val="visible"/>
                                      </p:to>
                                    </p:set>
                                    <p:animEffect transition="in" filter="fade">
                                      <p:cBhvr>
                                        <p:cTn id="113" dur="1000"/>
                                        <p:tgtEl>
                                          <p:spTgt spid="123"/>
                                        </p:tgtEl>
                                      </p:cBhvr>
                                    </p:animEffect>
                                    <p:anim calcmode="lin" valueType="num">
                                      <p:cBhvr>
                                        <p:cTn id="114" dur="1000" fill="hold"/>
                                        <p:tgtEl>
                                          <p:spTgt spid="123"/>
                                        </p:tgtEl>
                                        <p:attrNameLst>
                                          <p:attrName>ppt_x</p:attrName>
                                        </p:attrNameLst>
                                      </p:cBhvr>
                                      <p:tavLst>
                                        <p:tav tm="0">
                                          <p:val>
                                            <p:strVal val="#ppt_x"/>
                                          </p:val>
                                        </p:tav>
                                        <p:tav tm="100000">
                                          <p:val>
                                            <p:strVal val="#ppt_x"/>
                                          </p:val>
                                        </p:tav>
                                      </p:tavLst>
                                    </p:anim>
                                    <p:anim calcmode="lin" valueType="num">
                                      <p:cBhvr>
                                        <p:cTn id="115"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4" grpId="0" animBg="1"/>
      <p:bldP spid="95" grpId="0"/>
      <p:bldP spid="96" grpId="0" animBg="1"/>
      <p:bldP spid="97" grpId="0" animBg="1"/>
      <p:bldP spid="110" grpId="0" animBg="1"/>
      <p:bldP spid="111" grpId="0" animBg="1"/>
      <p:bldP spid="119" grpId="0" autoUpdateAnimBg="0"/>
      <p:bldP spid="120" grpId="0"/>
      <p:bldP spid="121" grpId="0" autoUpdateAnimBg="0"/>
      <p:bldP spid="1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4"/>
          <p:cNvGrpSpPr>
            <a:grpSpLocks/>
          </p:cNvGrpSpPr>
          <p:nvPr/>
        </p:nvGrpSpPr>
        <p:grpSpPr bwMode="auto">
          <a:xfrm>
            <a:off x="6541409" y="645918"/>
            <a:ext cx="4162425" cy="3248025"/>
            <a:chOff x="3206" y="1475"/>
            <a:chExt cx="2622" cy="2046"/>
          </a:xfrm>
        </p:grpSpPr>
        <p:sp>
          <p:nvSpPr>
            <p:cNvPr id="4" name="Line 18"/>
            <p:cNvSpPr>
              <a:spLocks noChangeShapeType="1"/>
            </p:cNvSpPr>
            <p:nvPr/>
          </p:nvSpPr>
          <p:spPr bwMode="auto">
            <a:xfrm rot="2400000">
              <a:off x="5534"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Line 21"/>
            <p:cNvSpPr>
              <a:spLocks noChangeShapeType="1"/>
            </p:cNvSpPr>
            <p:nvPr/>
          </p:nvSpPr>
          <p:spPr bwMode="auto">
            <a:xfrm rot="2400000">
              <a:off x="5169" y="3521"/>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6" name="Group 73"/>
            <p:cNvGrpSpPr>
              <a:grpSpLocks/>
            </p:cNvGrpSpPr>
            <p:nvPr/>
          </p:nvGrpSpPr>
          <p:grpSpPr bwMode="auto">
            <a:xfrm>
              <a:off x="3206" y="1475"/>
              <a:ext cx="2622" cy="1257"/>
              <a:chOff x="3194" y="1293"/>
              <a:chExt cx="2622" cy="1257"/>
            </a:xfrm>
          </p:grpSpPr>
          <p:sp>
            <p:nvSpPr>
              <p:cNvPr id="7" name="Rectangle 3"/>
              <p:cNvSpPr>
                <a:spLocks noChangeArrowheads="1"/>
              </p:cNvSpPr>
              <p:nvPr/>
            </p:nvSpPr>
            <p:spPr bwMode="auto">
              <a:xfrm rot="2400000">
                <a:off x="3560" y="206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Rectangle 4"/>
              <p:cNvSpPr>
                <a:spLocks noChangeArrowheads="1"/>
              </p:cNvSpPr>
              <p:nvPr/>
            </p:nvSpPr>
            <p:spPr bwMode="auto">
              <a:xfrm rot="2400000">
                <a:off x="3194" y="245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71"/>
              <p:cNvSpPr>
                <a:spLocks noChangeShapeType="1"/>
              </p:cNvSpPr>
              <p:nvPr/>
            </p:nvSpPr>
            <p:spPr bwMode="auto">
              <a:xfrm rot="2400000">
                <a:off x="3572" y="1293"/>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72"/>
              <p:cNvSpPr>
                <a:spLocks noChangeShapeType="1"/>
              </p:cNvSpPr>
              <p:nvPr/>
            </p:nvSpPr>
            <p:spPr bwMode="auto">
              <a:xfrm rot="2400000">
                <a:off x="319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sp>
        <p:nvSpPr>
          <p:cNvPr id="11" name="Line 11"/>
          <p:cNvSpPr>
            <a:spLocks noChangeShapeType="1"/>
          </p:cNvSpPr>
          <p:nvPr/>
        </p:nvSpPr>
        <p:spPr bwMode="auto">
          <a:xfrm rot="1800000" flipH="1">
            <a:off x="9798959" y="2958904"/>
            <a:ext cx="144463" cy="719138"/>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Text Box 12"/>
          <p:cNvSpPr txBox="1">
            <a:spLocks noChangeArrowheads="1"/>
          </p:cNvSpPr>
          <p:nvPr/>
        </p:nvSpPr>
        <p:spPr bwMode="auto">
          <a:xfrm>
            <a:off x="9662433" y="3004942"/>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Times New Roman" panose="02020603050405020304" pitchFamily="18" charset="0"/>
                <a:cs typeface="Times New Roman" panose="02020603050405020304" pitchFamily="18" charset="0"/>
              </a:rPr>
              <a:t>l</a:t>
            </a:r>
          </a:p>
        </p:txBody>
      </p:sp>
      <p:sp>
        <p:nvSpPr>
          <p:cNvPr id="13" name="Line 60"/>
          <p:cNvSpPr>
            <a:spLocks noChangeShapeType="1"/>
          </p:cNvSpPr>
          <p:nvPr/>
        </p:nvSpPr>
        <p:spPr bwMode="auto">
          <a:xfrm flipV="1">
            <a:off x="8441647" y="3779643"/>
            <a:ext cx="1201737" cy="39687"/>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Freeform 61"/>
          <p:cNvSpPr>
            <a:spLocks/>
          </p:cNvSpPr>
          <p:nvPr/>
        </p:nvSpPr>
        <p:spPr bwMode="auto">
          <a:xfrm>
            <a:off x="9127447" y="3462142"/>
            <a:ext cx="155575" cy="347662"/>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139902479"/>
              </p:ext>
            </p:extLst>
          </p:nvPr>
        </p:nvGraphicFramePr>
        <p:xfrm>
          <a:off x="8970284" y="3322443"/>
          <a:ext cx="201613" cy="282575"/>
        </p:xfrm>
        <a:graphic>
          <a:graphicData uri="http://schemas.openxmlformats.org/presentationml/2006/ole">
            <mc:AlternateContent xmlns:mc="http://schemas.openxmlformats.org/markup-compatibility/2006">
              <mc:Choice xmlns:v="urn:schemas-microsoft-com:vml" Requires="v">
                <p:oleObj spid="_x0000_s322986" name="公式" r:id="rId3" imgW="126725" imgH="177415" progId="Equation.3">
                  <p:embed/>
                </p:oleObj>
              </mc:Choice>
              <mc:Fallback>
                <p:oleObj name="公式"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284" y="3322443"/>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1971986399"/>
              </p:ext>
            </p:extLst>
          </p:nvPr>
        </p:nvGraphicFramePr>
        <p:xfrm>
          <a:off x="9052834" y="1674618"/>
          <a:ext cx="201613" cy="282575"/>
        </p:xfrm>
        <a:graphic>
          <a:graphicData uri="http://schemas.openxmlformats.org/presentationml/2006/ole">
            <mc:AlternateContent xmlns:mc="http://schemas.openxmlformats.org/markup-compatibility/2006">
              <mc:Choice xmlns:v="urn:schemas-microsoft-com:vml" Requires="v">
                <p:oleObj spid="_x0000_s322987" name="公式" r:id="rId5" imgW="126725" imgH="177415" progId="Equation.3">
                  <p:embed/>
                </p:oleObj>
              </mc:Choice>
              <mc:Fallback>
                <p:oleObj name="公式"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2834" y="1674618"/>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4096672817"/>
              </p:ext>
            </p:extLst>
          </p:nvPr>
        </p:nvGraphicFramePr>
        <p:xfrm>
          <a:off x="8130496" y="752279"/>
          <a:ext cx="266700" cy="325438"/>
        </p:xfrm>
        <a:graphic>
          <a:graphicData uri="http://schemas.openxmlformats.org/presentationml/2006/ole">
            <mc:AlternateContent xmlns:mc="http://schemas.openxmlformats.org/markup-compatibility/2006">
              <mc:Choice xmlns:v="urn:schemas-microsoft-com:vml" Requires="v">
                <p:oleObj spid="_x0000_s322988" name="公式" r:id="rId7" imgW="164957" imgH="203024" progId="Equation.3">
                  <p:embed/>
                </p:oleObj>
              </mc:Choice>
              <mc:Fallback>
                <p:oleObj name="公式"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0496" y="752279"/>
                        <a:ext cx="266700" cy="32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70"/>
          <p:cNvGrpSpPr>
            <a:grpSpLocks/>
          </p:cNvGrpSpPr>
          <p:nvPr/>
        </p:nvGrpSpPr>
        <p:grpSpPr bwMode="auto">
          <a:xfrm>
            <a:off x="7079571" y="845943"/>
            <a:ext cx="506412" cy="669925"/>
            <a:chOff x="3533" y="1419"/>
            <a:chExt cx="319" cy="422"/>
          </a:xfrm>
        </p:grpSpPr>
        <p:sp>
          <p:nvSpPr>
            <p:cNvPr id="19" name="Line 19"/>
            <p:cNvSpPr>
              <a:spLocks noChangeAspect="1" noChangeShapeType="1"/>
            </p:cNvSpPr>
            <p:nvPr/>
          </p:nvSpPr>
          <p:spPr bwMode="auto">
            <a:xfrm rot="1980000">
              <a:off x="3654" y="1581"/>
              <a:ext cx="93" cy="20"/>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Line 20"/>
            <p:cNvSpPr>
              <a:spLocks noChangeShapeType="1"/>
            </p:cNvSpPr>
            <p:nvPr/>
          </p:nvSpPr>
          <p:spPr bwMode="auto">
            <a:xfrm rot="2280000">
              <a:off x="3642" y="1536"/>
              <a:ext cx="197" cy="16"/>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Rectangle 22"/>
            <p:cNvSpPr>
              <a:spLocks noChangeArrowheads="1"/>
            </p:cNvSpPr>
            <p:nvPr/>
          </p:nvSpPr>
          <p:spPr bwMode="auto">
            <a:xfrm rot="7800000">
              <a:off x="3582" y="1656"/>
              <a:ext cx="90" cy="46"/>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57"/>
            <p:cNvSpPr>
              <a:spLocks noChangeShapeType="1"/>
            </p:cNvSpPr>
            <p:nvPr/>
          </p:nvSpPr>
          <p:spPr bwMode="auto">
            <a:xfrm flipV="1">
              <a:off x="3533" y="1716"/>
              <a:ext cx="64" cy="76"/>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58"/>
            <p:cNvSpPr>
              <a:spLocks noChangeAspect="1" noChangeShapeType="1"/>
            </p:cNvSpPr>
            <p:nvPr/>
          </p:nvSpPr>
          <p:spPr bwMode="auto">
            <a:xfrm flipV="1">
              <a:off x="3660" y="1596"/>
              <a:ext cx="36" cy="4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59"/>
            <p:cNvSpPr>
              <a:spLocks noChangeAspect="1" noChangeShapeType="1"/>
            </p:cNvSpPr>
            <p:nvPr/>
          </p:nvSpPr>
          <p:spPr bwMode="auto">
            <a:xfrm flipV="1">
              <a:off x="3741" y="1453"/>
              <a:ext cx="111" cy="108"/>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5" name="Object 7"/>
            <p:cNvGraphicFramePr>
              <a:graphicFrameLocks noChangeAspect="1"/>
            </p:cNvGraphicFramePr>
            <p:nvPr/>
          </p:nvGraphicFramePr>
          <p:xfrm>
            <a:off x="3593" y="1676"/>
            <a:ext cx="153" cy="165"/>
          </p:xfrm>
          <a:graphic>
            <a:graphicData uri="http://schemas.openxmlformats.org/presentationml/2006/ole">
              <mc:AlternateContent xmlns:mc="http://schemas.openxmlformats.org/markup-compatibility/2006">
                <mc:Choice xmlns:v="urn:schemas-microsoft-com:vml" Requires="v">
                  <p:oleObj spid="_x0000_s322989"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3" y="1676"/>
                          <a:ext cx="153"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8"/>
            <p:cNvGraphicFramePr>
              <a:graphicFrameLocks noChangeAspect="1"/>
            </p:cNvGraphicFramePr>
            <p:nvPr/>
          </p:nvGraphicFramePr>
          <p:xfrm>
            <a:off x="3564" y="1419"/>
            <a:ext cx="127" cy="140"/>
          </p:xfrm>
          <a:graphic>
            <a:graphicData uri="http://schemas.openxmlformats.org/presentationml/2006/ole">
              <mc:AlternateContent xmlns:mc="http://schemas.openxmlformats.org/markup-compatibility/2006">
                <mc:Choice xmlns:v="urn:schemas-microsoft-com:vml" Requires="v">
                  <p:oleObj spid="_x0000_s322990" name="公式" r:id="rId11" imgW="126835" imgH="139518" progId="Equation.3">
                    <p:embed/>
                  </p:oleObj>
                </mc:Choice>
                <mc:Fallback>
                  <p:oleObj name="公式" r:id="rId11" imgW="126835" imgH="13951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4" y="1419"/>
                          <a:ext cx="127"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 name="Line 7"/>
          <p:cNvSpPr>
            <a:spLocks noChangeShapeType="1"/>
          </p:cNvSpPr>
          <p:nvPr/>
        </p:nvSpPr>
        <p:spPr bwMode="auto">
          <a:xfrm rot="1800000">
            <a:off x="8215232" y="552055"/>
            <a:ext cx="434506" cy="744297"/>
          </a:xfrm>
          <a:prstGeom prst="line">
            <a:avLst/>
          </a:prstGeom>
          <a:noFill/>
          <a:ln w="28575">
            <a:solidFill>
              <a:srgbClr val="00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Rectangle 55"/>
          <p:cNvSpPr>
            <a:spLocks noChangeAspect="1" noChangeArrowheads="1"/>
          </p:cNvSpPr>
          <p:nvPr/>
        </p:nvSpPr>
        <p:spPr bwMode="auto">
          <a:xfrm rot="2520000">
            <a:off x="8563883" y="1590480"/>
            <a:ext cx="71438" cy="1292225"/>
          </a:xfrm>
          <a:prstGeom prst="rect">
            <a:avLst/>
          </a:prstGeom>
          <a:solidFill>
            <a:srgbClr val="FF00FF"/>
          </a:solidFill>
          <a:ln w="254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77"/>
          <p:cNvSpPr>
            <a:spLocks noChangeShapeType="1"/>
          </p:cNvSpPr>
          <p:nvPr/>
        </p:nvSpPr>
        <p:spPr bwMode="auto">
          <a:xfrm>
            <a:off x="9048071" y="1877818"/>
            <a:ext cx="360362" cy="287337"/>
          </a:xfrm>
          <a:prstGeom prst="line">
            <a:avLst/>
          </a:prstGeom>
          <a:noFill/>
          <a:ln w="25400">
            <a:solidFill>
              <a:srgbClr val="CC33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2" name="Object 10"/>
          <p:cNvGraphicFramePr>
            <a:graphicFrameLocks noChangeAspect="1"/>
          </p:cNvGraphicFramePr>
          <p:nvPr>
            <p:extLst>
              <p:ext uri="{D42A27DB-BD31-4B8C-83A1-F6EECF244321}">
                <p14:modId xmlns:p14="http://schemas.microsoft.com/office/powerpoint/2010/main" val="962723703"/>
              </p:ext>
            </p:extLst>
          </p:nvPr>
        </p:nvGraphicFramePr>
        <p:xfrm>
          <a:off x="9268733" y="1667373"/>
          <a:ext cx="320048" cy="448570"/>
        </p:xfrm>
        <a:graphic>
          <a:graphicData uri="http://schemas.openxmlformats.org/presentationml/2006/ole">
            <mc:AlternateContent xmlns:mc="http://schemas.openxmlformats.org/markup-compatibility/2006">
              <mc:Choice xmlns:v="urn:schemas-microsoft-com:vml" Requires="v">
                <p:oleObj spid="_x0000_s322991"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8733" y="1667373"/>
                        <a:ext cx="320048" cy="448570"/>
                      </a:xfrm>
                      <a:prstGeom prst="rect">
                        <a:avLst/>
                      </a:prstGeom>
                      <a:noFill/>
                      <a:ln>
                        <a:noFill/>
                      </a:ln>
                      <a:effectLst/>
                      <a:extLst/>
                    </p:spPr>
                  </p:pic>
                </p:oleObj>
              </mc:Fallback>
            </mc:AlternateContent>
          </a:graphicData>
        </a:graphic>
      </p:graphicFrame>
      <p:sp>
        <p:nvSpPr>
          <p:cNvPr id="35" name="AutoShape 98"/>
          <p:cNvSpPr>
            <a:spLocks noChangeArrowheads="1"/>
          </p:cNvSpPr>
          <p:nvPr/>
        </p:nvSpPr>
        <p:spPr bwMode="auto">
          <a:xfrm rot="7905800">
            <a:off x="8312552" y="2252273"/>
            <a:ext cx="352477" cy="165842"/>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36" name="Object 12"/>
          <p:cNvGraphicFramePr>
            <a:graphicFrameLocks noChangeAspect="1"/>
          </p:cNvGraphicFramePr>
          <p:nvPr>
            <p:extLst>
              <p:ext uri="{D42A27DB-BD31-4B8C-83A1-F6EECF244321}">
                <p14:modId xmlns:p14="http://schemas.microsoft.com/office/powerpoint/2010/main" val="689318798"/>
              </p:ext>
            </p:extLst>
          </p:nvPr>
        </p:nvGraphicFramePr>
        <p:xfrm>
          <a:off x="7983949" y="1601915"/>
          <a:ext cx="623887" cy="647700"/>
        </p:xfrm>
        <a:graphic>
          <a:graphicData uri="http://schemas.openxmlformats.org/presentationml/2006/ole">
            <mc:AlternateContent xmlns:mc="http://schemas.openxmlformats.org/markup-compatibility/2006">
              <mc:Choice xmlns:v="urn:schemas-microsoft-com:vml" Requires="v">
                <p:oleObj spid="_x0000_s322992"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83949" y="1601915"/>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4"/>
          <p:cNvGraphicFramePr>
            <a:graphicFrameLocks noChangeAspect="1"/>
          </p:cNvGraphicFramePr>
          <p:nvPr>
            <p:extLst>
              <p:ext uri="{D42A27DB-BD31-4B8C-83A1-F6EECF244321}">
                <p14:modId xmlns:p14="http://schemas.microsoft.com/office/powerpoint/2010/main" val="1274789036"/>
              </p:ext>
            </p:extLst>
          </p:nvPr>
        </p:nvGraphicFramePr>
        <p:xfrm>
          <a:off x="7920277" y="2811098"/>
          <a:ext cx="201613" cy="222250"/>
        </p:xfrm>
        <a:graphic>
          <a:graphicData uri="http://schemas.openxmlformats.org/presentationml/2006/ole">
            <mc:AlternateContent xmlns:mc="http://schemas.openxmlformats.org/markup-compatibility/2006">
              <mc:Choice xmlns:v="urn:schemas-microsoft-com:vml" Requires="v">
                <p:oleObj spid="_x0000_s322993" name="公式" r:id="rId17" imgW="126835" imgH="139518" progId="Equation.3">
                  <p:embed/>
                </p:oleObj>
              </mc:Choice>
              <mc:Fallback>
                <p:oleObj name="公式" r:id="rId17" imgW="126835" imgH="1395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20277" y="2811098"/>
                        <a:ext cx="20161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31"/>
          <p:cNvSpPr txBox="1">
            <a:spLocks noChangeArrowheads="1"/>
          </p:cNvSpPr>
          <p:nvPr/>
        </p:nvSpPr>
        <p:spPr bwMode="auto">
          <a:xfrm>
            <a:off x="1925263" y="528681"/>
            <a:ext cx="3915918" cy="1384995"/>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C00000"/>
                </a:solidFill>
                <a:latin typeface="+mn-lt"/>
                <a:ea typeface="+mn-ea"/>
              </a:rPr>
              <a:t>思路：</a:t>
            </a:r>
            <a:r>
              <a:rPr lang="zh-CN" altLang="en-US" sz="2800" b="1" kern="0" dirty="0">
                <a:solidFill>
                  <a:srgbClr val="0070C0"/>
                </a:solidFill>
                <a:latin typeface="+mn-lt"/>
                <a:ea typeface="+mn-ea"/>
              </a:rPr>
              <a:t>假设速度方向</a:t>
            </a:r>
            <a:r>
              <a:rPr lang="zh-CN" altLang="en-US" sz="2800" b="1" kern="0" dirty="0">
                <a:solidFill>
                  <a:srgbClr val="C00000"/>
                </a:solidFill>
                <a:latin typeface="+mn-lt"/>
                <a:ea typeface="+mn-ea"/>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00FF"/>
                </a:solidFill>
              </a:rPr>
              <a:t>安培力</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latin typeface="+mn-lt"/>
              <a:ea typeface="+mn-ea"/>
            </a:endParaRPr>
          </a:p>
        </p:txBody>
      </p:sp>
      <p:sp>
        <p:nvSpPr>
          <p:cNvPr id="39" name="Text Box 41"/>
          <p:cNvSpPr txBox="1">
            <a:spLocks noChangeArrowheads="1"/>
          </p:cNvSpPr>
          <p:nvPr/>
        </p:nvSpPr>
        <p:spPr bwMode="auto">
          <a:xfrm>
            <a:off x="2070109" y="2086683"/>
            <a:ext cx="3450996" cy="523220"/>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009900"/>
                </a:solidFill>
                <a:latin typeface="+mn-lt"/>
                <a:ea typeface="+mn-ea"/>
              </a:rPr>
              <a:t>设滑杆速度方向如图</a:t>
            </a:r>
          </a:p>
        </p:txBody>
      </p:sp>
      <p:graphicFrame>
        <p:nvGraphicFramePr>
          <p:cNvPr id="40" name="对象 39"/>
          <p:cNvGraphicFramePr>
            <a:graphicFrameLocks noChangeAspect="1"/>
          </p:cNvGraphicFramePr>
          <p:nvPr>
            <p:extLst>
              <p:ext uri="{D42A27DB-BD31-4B8C-83A1-F6EECF244321}">
                <p14:modId xmlns:p14="http://schemas.microsoft.com/office/powerpoint/2010/main" val="3813104893"/>
              </p:ext>
            </p:extLst>
          </p:nvPr>
        </p:nvGraphicFramePr>
        <p:xfrm>
          <a:off x="2583069" y="2831643"/>
          <a:ext cx="623888" cy="647700"/>
        </p:xfrm>
        <a:graphic>
          <a:graphicData uri="http://schemas.openxmlformats.org/presentationml/2006/ole">
            <mc:AlternateContent xmlns:mc="http://schemas.openxmlformats.org/markup-compatibility/2006">
              <mc:Choice xmlns:v="urn:schemas-microsoft-com:vml" Requires="v">
                <p:oleObj spid="_x0000_s322994" name="Equation" r:id="rId19" imgW="142799" imgH="161960" progId="Equation.DSMT4">
                  <p:embed/>
                </p:oleObj>
              </mc:Choice>
              <mc:Fallback>
                <p:oleObj name="Equation" r:id="rId19" imgW="142799" imgH="1619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83069" y="2831643"/>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矩形 41"/>
          <p:cNvSpPr>
            <a:spLocks noChangeArrowheads="1"/>
          </p:cNvSpPr>
          <p:nvPr/>
        </p:nvSpPr>
        <p:spPr bwMode="auto">
          <a:xfrm>
            <a:off x="1980539" y="2967971"/>
            <a:ext cx="4505561" cy="52387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6600CC"/>
                </a:solidFill>
                <a:latin typeface="宋体" pitchFamily="2" charset="-122"/>
                <a:ea typeface="+mn-ea"/>
              </a:rPr>
              <a:t>取     方向：</a:t>
            </a:r>
            <a:r>
              <a:rPr lang="en-US" altLang="zh-CN" sz="2800" b="1" kern="0" dirty="0">
                <a:solidFill>
                  <a:srgbClr val="6600CC"/>
                </a:solidFill>
                <a:latin typeface="宋体" pitchFamily="2" charset="-122"/>
                <a:ea typeface="+mn-ea"/>
              </a:rPr>
              <a:t>b     a </a:t>
            </a:r>
            <a:endParaRPr lang="zh-CN" altLang="en-US" b="1" kern="0" dirty="0">
              <a:solidFill>
                <a:srgbClr val="6600CC"/>
              </a:solidFill>
              <a:latin typeface="+mn-lt"/>
              <a:ea typeface="+mn-ea"/>
            </a:endParaRPr>
          </a:p>
        </p:txBody>
      </p:sp>
      <p:sp>
        <p:nvSpPr>
          <p:cNvPr id="42" name="Line 62"/>
          <p:cNvSpPr>
            <a:spLocks noChangeShapeType="1"/>
          </p:cNvSpPr>
          <p:nvPr/>
        </p:nvSpPr>
        <p:spPr bwMode="auto">
          <a:xfrm>
            <a:off x="4600287" y="3155493"/>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3" name="Object 15"/>
          <p:cNvGraphicFramePr>
            <a:graphicFrameLocks noChangeAspect="1"/>
          </p:cNvGraphicFramePr>
          <p:nvPr>
            <p:extLst>
              <p:ext uri="{D42A27DB-BD31-4B8C-83A1-F6EECF244321}">
                <p14:modId xmlns:p14="http://schemas.microsoft.com/office/powerpoint/2010/main" val="2098884666"/>
              </p:ext>
            </p:extLst>
          </p:nvPr>
        </p:nvGraphicFramePr>
        <p:xfrm>
          <a:off x="2268976" y="3544706"/>
          <a:ext cx="2708275" cy="798513"/>
        </p:xfrm>
        <a:graphic>
          <a:graphicData uri="http://schemas.openxmlformats.org/presentationml/2006/ole">
            <mc:AlternateContent xmlns:mc="http://schemas.openxmlformats.org/markup-compatibility/2006">
              <mc:Choice xmlns:v="urn:schemas-microsoft-com:vml" Requires="v">
                <p:oleObj spid="_x0000_s322995" name="公式" r:id="rId21" imgW="990170" imgH="291973" progId="Equation.3">
                  <p:embed/>
                </p:oleObj>
              </mc:Choice>
              <mc:Fallback>
                <p:oleObj name="公式" r:id="rId21" imgW="990170" imgH="291973"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68976" y="3544706"/>
                        <a:ext cx="2708275" cy="79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16"/>
          <p:cNvSpPr>
            <a:spLocks noChangeShapeType="1"/>
          </p:cNvSpPr>
          <p:nvPr/>
        </p:nvSpPr>
        <p:spPr bwMode="auto">
          <a:xfrm rot="19018944">
            <a:off x="7641337" y="4607663"/>
            <a:ext cx="126387" cy="192579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Line 6"/>
          <p:cNvSpPr>
            <a:spLocks noChangeShapeType="1"/>
          </p:cNvSpPr>
          <p:nvPr/>
        </p:nvSpPr>
        <p:spPr bwMode="auto">
          <a:xfrm flipV="1">
            <a:off x="7390893" y="4065958"/>
            <a:ext cx="0" cy="990600"/>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6" name="Object 65"/>
          <p:cNvGraphicFramePr>
            <a:graphicFrameLocks noChangeAspect="1"/>
          </p:cNvGraphicFramePr>
          <p:nvPr>
            <p:extLst>
              <p:ext uri="{D42A27DB-BD31-4B8C-83A1-F6EECF244321}">
                <p14:modId xmlns:p14="http://schemas.microsoft.com/office/powerpoint/2010/main" val="1306300164"/>
              </p:ext>
            </p:extLst>
          </p:nvPr>
        </p:nvGraphicFramePr>
        <p:xfrm>
          <a:off x="7001417" y="4147582"/>
          <a:ext cx="377825" cy="508000"/>
        </p:xfrm>
        <a:graphic>
          <a:graphicData uri="http://schemas.openxmlformats.org/presentationml/2006/ole">
            <mc:AlternateContent xmlns:mc="http://schemas.openxmlformats.org/markup-compatibility/2006">
              <mc:Choice xmlns:v="urn:schemas-microsoft-com:vml" Requires="v">
                <p:oleObj spid="_x0000_s322996" name="公式" r:id="rId23" imgW="104737" imgH="152512" progId="Equation.3">
                  <p:embed/>
                </p:oleObj>
              </mc:Choice>
              <mc:Fallback>
                <p:oleObj name="公式" r:id="rId23" imgW="104737" imgH="152512"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01417" y="4147582"/>
                        <a:ext cx="3778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Line 49"/>
          <p:cNvSpPr>
            <a:spLocks noChangeShapeType="1"/>
          </p:cNvSpPr>
          <p:nvPr/>
        </p:nvSpPr>
        <p:spPr bwMode="auto">
          <a:xfrm>
            <a:off x="7621828" y="5239574"/>
            <a:ext cx="1000125" cy="928688"/>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 name="Line 15"/>
          <p:cNvSpPr>
            <a:spLocks noChangeShapeType="1"/>
          </p:cNvSpPr>
          <p:nvPr/>
        </p:nvSpPr>
        <p:spPr bwMode="auto">
          <a:xfrm>
            <a:off x="7478952" y="6231086"/>
            <a:ext cx="838200"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9" name="Object 2"/>
          <p:cNvGraphicFramePr>
            <a:graphicFrameLocks noChangeAspect="1"/>
          </p:cNvGraphicFramePr>
          <p:nvPr>
            <p:extLst>
              <p:ext uri="{D42A27DB-BD31-4B8C-83A1-F6EECF244321}">
                <p14:modId xmlns:p14="http://schemas.microsoft.com/office/powerpoint/2010/main" val="3503721644"/>
              </p:ext>
            </p:extLst>
          </p:nvPr>
        </p:nvGraphicFramePr>
        <p:xfrm>
          <a:off x="7478953" y="5659586"/>
          <a:ext cx="388937" cy="546100"/>
        </p:xfrm>
        <a:graphic>
          <a:graphicData uri="http://schemas.openxmlformats.org/presentationml/2006/ole">
            <mc:AlternateContent xmlns:mc="http://schemas.openxmlformats.org/markup-compatibility/2006">
              <mc:Choice xmlns:v="urn:schemas-microsoft-com:vml" Requires="v">
                <p:oleObj spid="_x0000_s322997" name="公式" r:id="rId25" imgW="126725" imgH="177415" progId="Equation.3">
                  <p:embed/>
                </p:oleObj>
              </mc:Choice>
              <mc:Fallback>
                <p:oleObj name="公式" r:id="rId25" imgW="126725" imgH="177415"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78953" y="5659586"/>
                        <a:ext cx="3889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Freeform 61"/>
          <p:cNvSpPr>
            <a:spLocks/>
          </p:cNvSpPr>
          <p:nvPr/>
        </p:nvSpPr>
        <p:spPr bwMode="auto">
          <a:xfrm>
            <a:off x="7907578" y="5945336"/>
            <a:ext cx="155575" cy="285750"/>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1" name="Object 69"/>
          <p:cNvGraphicFramePr>
            <a:graphicFrameLocks noChangeAspect="1"/>
          </p:cNvGraphicFramePr>
          <p:nvPr>
            <p:extLst>
              <p:ext uri="{D42A27DB-BD31-4B8C-83A1-F6EECF244321}">
                <p14:modId xmlns:p14="http://schemas.microsoft.com/office/powerpoint/2010/main" val="759407140"/>
              </p:ext>
            </p:extLst>
          </p:nvPr>
        </p:nvGraphicFramePr>
        <p:xfrm>
          <a:off x="8621952" y="5599261"/>
          <a:ext cx="349250" cy="446088"/>
        </p:xfrm>
        <a:graphic>
          <a:graphicData uri="http://schemas.openxmlformats.org/presentationml/2006/ole">
            <mc:AlternateContent xmlns:mc="http://schemas.openxmlformats.org/markup-compatibility/2006">
              <mc:Choice xmlns:v="urn:schemas-microsoft-com:vml" Requires="v">
                <p:oleObj spid="_x0000_s322998" name="公式" r:id="rId27" imgW="126725" imgH="177415" progId="Equation.3">
                  <p:embed/>
                </p:oleObj>
              </mc:Choice>
              <mc:Fallback>
                <p:oleObj name="公式" r:id="rId27" imgW="126725" imgH="177415"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621952" y="5599261"/>
                        <a:ext cx="34925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2" name="Group 153"/>
          <p:cNvGrpSpPr>
            <a:grpSpLocks/>
          </p:cNvGrpSpPr>
          <p:nvPr/>
        </p:nvGrpSpPr>
        <p:grpSpPr bwMode="auto">
          <a:xfrm>
            <a:off x="7364158" y="5011711"/>
            <a:ext cx="228600" cy="228600"/>
            <a:chOff x="2784" y="1872"/>
            <a:chExt cx="144" cy="144"/>
          </a:xfrm>
        </p:grpSpPr>
        <p:sp>
          <p:nvSpPr>
            <p:cNvPr id="53"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54"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55" name="Object 70"/>
          <p:cNvGraphicFramePr>
            <a:graphicFrameLocks noChangeAspect="1"/>
          </p:cNvGraphicFramePr>
          <p:nvPr>
            <p:extLst>
              <p:ext uri="{D42A27DB-BD31-4B8C-83A1-F6EECF244321}">
                <p14:modId xmlns:p14="http://schemas.microsoft.com/office/powerpoint/2010/main" val="3503032329"/>
              </p:ext>
            </p:extLst>
          </p:nvPr>
        </p:nvGraphicFramePr>
        <p:xfrm>
          <a:off x="7728929" y="4610359"/>
          <a:ext cx="1058911" cy="538950"/>
        </p:xfrm>
        <a:graphic>
          <a:graphicData uri="http://schemas.openxmlformats.org/presentationml/2006/ole">
            <mc:AlternateContent xmlns:mc="http://schemas.openxmlformats.org/markup-compatibility/2006">
              <mc:Choice xmlns:v="urn:schemas-microsoft-com:vml" Requires="v">
                <p:oleObj spid="_x0000_s322999" name="公式" r:id="rId29" imgW="342603" imgH="215713" progId="Equation.3">
                  <p:embed/>
                </p:oleObj>
              </mc:Choice>
              <mc:Fallback>
                <p:oleObj name="公式" r:id="rId29" imgW="342603" imgH="215713"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728929" y="4610359"/>
                        <a:ext cx="1058911" cy="538950"/>
                      </a:xfrm>
                      <a:prstGeom prst="rect">
                        <a:avLst/>
                      </a:prstGeom>
                      <a:noFill/>
                      <a:ln>
                        <a:noFill/>
                      </a:ln>
                      <a:effectLst/>
                      <a:extLst/>
                    </p:spPr>
                  </p:pic>
                </p:oleObj>
              </mc:Fallback>
            </mc:AlternateContent>
          </a:graphicData>
        </a:graphic>
      </p:graphicFrame>
      <p:grpSp>
        <p:nvGrpSpPr>
          <p:cNvPr id="56" name="Group 153"/>
          <p:cNvGrpSpPr>
            <a:grpSpLocks/>
          </p:cNvGrpSpPr>
          <p:nvPr/>
        </p:nvGrpSpPr>
        <p:grpSpPr bwMode="auto">
          <a:xfrm>
            <a:off x="2517263" y="4607139"/>
            <a:ext cx="228600" cy="228600"/>
            <a:chOff x="2784" y="1872"/>
            <a:chExt cx="144" cy="144"/>
          </a:xfrm>
        </p:grpSpPr>
        <p:sp>
          <p:nvSpPr>
            <p:cNvPr id="57"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58"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59" name="对象 58"/>
          <p:cNvGraphicFramePr>
            <a:graphicFrameLocks noChangeAspect="1"/>
          </p:cNvGraphicFramePr>
          <p:nvPr>
            <p:extLst>
              <p:ext uri="{D42A27DB-BD31-4B8C-83A1-F6EECF244321}">
                <p14:modId xmlns:p14="http://schemas.microsoft.com/office/powerpoint/2010/main" val="3868441582"/>
              </p:ext>
            </p:extLst>
          </p:nvPr>
        </p:nvGraphicFramePr>
        <p:xfrm>
          <a:off x="2886692" y="4389440"/>
          <a:ext cx="623888" cy="647700"/>
        </p:xfrm>
        <a:graphic>
          <a:graphicData uri="http://schemas.openxmlformats.org/presentationml/2006/ole">
            <mc:AlternateContent xmlns:mc="http://schemas.openxmlformats.org/markup-compatibility/2006">
              <mc:Choice xmlns:v="urn:schemas-microsoft-com:vml" Requires="v">
                <p:oleObj spid="_x0000_s323000" name="Equation" r:id="rId31" imgW="142799" imgH="161960" progId="Equation.DSMT4">
                  <p:embed/>
                </p:oleObj>
              </mc:Choice>
              <mc:Fallback>
                <p:oleObj name="Equation" r:id="rId31" imgW="142799" imgH="1619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86692" y="4389440"/>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 name="Group 153"/>
          <p:cNvGrpSpPr>
            <a:grpSpLocks/>
          </p:cNvGrpSpPr>
          <p:nvPr/>
        </p:nvGrpSpPr>
        <p:grpSpPr bwMode="auto">
          <a:xfrm>
            <a:off x="3796707" y="4652260"/>
            <a:ext cx="228600" cy="228600"/>
            <a:chOff x="2784" y="1872"/>
            <a:chExt cx="144" cy="144"/>
          </a:xfrm>
        </p:grpSpPr>
        <p:sp>
          <p:nvSpPr>
            <p:cNvPr id="61"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62"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63" name="Object 70"/>
          <p:cNvGraphicFramePr>
            <a:graphicFrameLocks noChangeAspect="1"/>
          </p:cNvGraphicFramePr>
          <p:nvPr>
            <p:extLst>
              <p:ext uri="{D42A27DB-BD31-4B8C-83A1-F6EECF244321}">
                <p14:modId xmlns:p14="http://schemas.microsoft.com/office/powerpoint/2010/main" val="2320004494"/>
              </p:ext>
            </p:extLst>
          </p:nvPr>
        </p:nvGraphicFramePr>
        <p:xfrm>
          <a:off x="4176688" y="4470770"/>
          <a:ext cx="1150937" cy="585788"/>
        </p:xfrm>
        <a:graphic>
          <a:graphicData uri="http://schemas.openxmlformats.org/presentationml/2006/ole">
            <mc:AlternateContent xmlns:mc="http://schemas.openxmlformats.org/markup-compatibility/2006">
              <mc:Choice xmlns:v="urn:schemas-microsoft-com:vml" Requires="v">
                <p:oleObj spid="_x0000_s323001" name="公式" r:id="rId32" imgW="342603" imgH="215713" progId="Equation.3">
                  <p:embed/>
                </p:oleObj>
              </mc:Choice>
              <mc:Fallback>
                <p:oleObj name="公式" r:id="rId32" imgW="342603" imgH="215713"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76688" y="4470770"/>
                        <a:ext cx="115093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17"/>
          <p:cNvGraphicFramePr>
            <a:graphicFrameLocks noChangeAspect="1"/>
          </p:cNvGraphicFramePr>
          <p:nvPr>
            <p:extLst>
              <p:ext uri="{D42A27DB-BD31-4B8C-83A1-F6EECF244321}">
                <p14:modId xmlns:p14="http://schemas.microsoft.com/office/powerpoint/2010/main" val="376074140"/>
              </p:ext>
            </p:extLst>
          </p:nvPr>
        </p:nvGraphicFramePr>
        <p:xfrm>
          <a:off x="2274221" y="5179471"/>
          <a:ext cx="2723650" cy="946150"/>
        </p:xfrm>
        <a:graphic>
          <a:graphicData uri="http://schemas.openxmlformats.org/presentationml/2006/ole">
            <mc:AlternateContent xmlns:mc="http://schemas.openxmlformats.org/markup-compatibility/2006">
              <mc:Choice xmlns:v="urn:schemas-microsoft-com:vml" Requires="v">
                <p:oleObj spid="_x0000_s323002" name="公式" r:id="rId33" imgW="888840" imgH="330120" progId="Equation.3">
                  <p:embed/>
                </p:oleObj>
              </mc:Choice>
              <mc:Fallback>
                <p:oleObj name="公式" r:id="rId33" imgW="888840" imgH="330120" progId="Equation.3">
                  <p:embed/>
                  <p:pic>
                    <p:nvPicPr>
                      <p:cNvPr id="0" name=""/>
                      <p:cNvPicPr>
                        <a:picLocks noChangeAspect="1" noChangeArrowheads="1"/>
                      </p:cNvPicPr>
                      <p:nvPr/>
                    </p:nvPicPr>
                    <p:blipFill>
                      <a:blip r:embed="rId34"/>
                      <a:srcRect/>
                      <a:stretch>
                        <a:fillRect/>
                      </a:stretch>
                    </p:blipFill>
                    <p:spPr bwMode="auto">
                      <a:xfrm>
                        <a:off x="2274221" y="5179471"/>
                        <a:ext cx="2723650" cy="946150"/>
                      </a:xfrm>
                      <a:prstGeom prst="rect">
                        <a:avLst/>
                      </a:prstGeom>
                      <a:noFill/>
                      <a:ln>
                        <a:noFill/>
                      </a:ln>
                      <a:effectLst/>
                      <a:extLst/>
                    </p:spPr>
                  </p:pic>
                </p:oleObj>
              </mc:Fallback>
            </mc:AlternateContent>
          </a:graphicData>
        </a:graphic>
      </p:graphicFrame>
      <p:graphicFrame>
        <p:nvGraphicFramePr>
          <p:cNvPr id="65" name="Object 18"/>
          <p:cNvGraphicFramePr>
            <a:graphicFrameLocks noChangeAspect="1"/>
          </p:cNvGraphicFramePr>
          <p:nvPr>
            <p:extLst>
              <p:ext uri="{D42A27DB-BD31-4B8C-83A1-F6EECF244321}">
                <p14:modId xmlns:p14="http://schemas.microsoft.com/office/powerpoint/2010/main" val="909508943"/>
              </p:ext>
            </p:extLst>
          </p:nvPr>
        </p:nvGraphicFramePr>
        <p:xfrm>
          <a:off x="2458298" y="6156379"/>
          <a:ext cx="2104564" cy="535707"/>
        </p:xfrm>
        <a:graphic>
          <a:graphicData uri="http://schemas.openxmlformats.org/presentationml/2006/ole">
            <mc:AlternateContent xmlns:mc="http://schemas.openxmlformats.org/markup-compatibility/2006">
              <mc:Choice xmlns:v="urn:schemas-microsoft-com:vml" Requires="v">
                <p:oleObj spid="_x0000_s323003" name="公式" r:id="rId35" imgW="698197" imgH="177723" progId="Equation.3">
                  <p:embed/>
                </p:oleObj>
              </mc:Choice>
              <mc:Fallback>
                <p:oleObj name="公式" r:id="rId35" imgW="698197" imgH="177723"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458298" y="6156379"/>
                        <a:ext cx="2104564" cy="535707"/>
                      </a:xfrm>
                      <a:prstGeom prst="rect">
                        <a:avLst/>
                      </a:prstGeom>
                      <a:noFill/>
                      <a:ln>
                        <a:noFill/>
                      </a:ln>
                      <a:extLst/>
                    </p:spPr>
                  </p:pic>
                </p:oleObj>
              </mc:Fallback>
            </mc:AlternateContent>
          </a:graphicData>
        </a:graphic>
      </p:graphicFrame>
      <p:sp>
        <p:nvSpPr>
          <p:cNvPr id="66" name="Line 64"/>
          <p:cNvSpPr>
            <a:spLocks noChangeShapeType="1"/>
          </p:cNvSpPr>
          <p:nvPr/>
        </p:nvSpPr>
        <p:spPr bwMode="auto">
          <a:xfrm flipH="1">
            <a:off x="8738508" y="2304855"/>
            <a:ext cx="357188" cy="42862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7" name="Object 60"/>
          <p:cNvGraphicFramePr>
            <a:graphicFrameLocks noChangeAspect="1"/>
          </p:cNvGraphicFramePr>
          <p:nvPr>
            <p:extLst>
              <p:ext uri="{D42A27DB-BD31-4B8C-83A1-F6EECF244321}">
                <p14:modId xmlns:p14="http://schemas.microsoft.com/office/powerpoint/2010/main" val="3891849896"/>
              </p:ext>
            </p:extLst>
          </p:nvPr>
        </p:nvGraphicFramePr>
        <p:xfrm>
          <a:off x="9024258" y="2447730"/>
          <a:ext cx="465138" cy="542925"/>
        </p:xfrm>
        <a:graphic>
          <a:graphicData uri="http://schemas.openxmlformats.org/presentationml/2006/ole">
            <mc:AlternateContent xmlns:mc="http://schemas.openxmlformats.org/markup-compatibility/2006">
              <mc:Choice xmlns:v="urn:schemas-microsoft-com:vml" Requires="v">
                <p:oleObj spid="_x0000_s323004" name="公式" r:id="rId37" imgW="215806" imgH="228501" progId="Equation.3">
                  <p:embed/>
                </p:oleObj>
              </mc:Choice>
              <mc:Fallback>
                <p:oleObj name="公式" r:id="rId37" imgW="215806" imgH="228501"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024258" y="2447730"/>
                        <a:ext cx="465138"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037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iterate type="wd">
                                    <p:tmPct val="100000"/>
                                  </p:iterate>
                                  <p:childTnLst>
                                    <p:set>
                                      <p:cBhvr>
                                        <p:cTn id="83" dur="1" fill="hold">
                                          <p:stCondLst>
                                            <p:cond delay="0"/>
                                          </p:stCondLst>
                                        </p:cTn>
                                        <p:tgtEl>
                                          <p:spTgt spid="38"/>
                                        </p:tgtEl>
                                        <p:attrNameLst>
                                          <p:attrName>style.visibility</p:attrName>
                                        </p:attrNameLst>
                                      </p:cBhvr>
                                      <p:to>
                                        <p:strVal val="visible"/>
                                      </p:to>
                                    </p:set>
                                    <p:animEffect transition="in" filter="wipe(left)">
                                      <p:cBhvr>
                                        <p:cTn id="84" dur="300"/>
                                        <p:tgtEl>
                                          <p:spTgt spid="3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iterate type="wd">
                                    <p:tmPct val="100000"/>
                                  </p:iterate>
                                  <p:childTnLst>
                                    <p:set>
                                      <p:cBhvr>
                                        <p:cTn id="88" dur="1" fill="hold">
                                          <p:stCondLst>
                                            <p:cond delay="0"/>
                                          </p:stCondLst>
                                        </p:cTn>
                                        <p:tgtEl>
                                          <p:spTgt spid="39"/>
                                        </p:tgtEl>
                                        <p:attrNameLst>
                                          <p:attrName>style.visibility</p:attrName>
                                        </p:attrNameLst>
                                      </p:cBhvr>
                                      <p:to>
                                        <p:strVal val="visible"/>
                                      </p:to>
                                    </p:set>
                                    <p:animEffect transition="in" filter="wipe(left)">
                                      <p:cBhvr>
                                        <p:cTn id="89" dur="300"/>
                                        <p:tgtEl>
                                          <p:spTgt spid="39"/>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1"/>
                                        </p:tgtEl>
                                        <p:attrNameLst>
                                          <p:attrName>style.visibility</p:attrName>
                                        </p:attrNameLst>
                                      </p:cBhvr>
                                      <p:to>
                                        <p:strVal val="visible"/>
                                      </p:to>
                                    </p:set>
                                    <p:anim calcmode="lin" valueType="num">
                                      <p:cBhvr additive="base">
                                        <p:cTn id="94" dur="500" fill="hold"/>
                                        <p:tgtEl>
                                          <p:spTgt spid="31"/>
                                        </p:tgtEl>
                                        <p:attrNameLst>
                                          <p:attrName>ppt_x</p:attrName>
                                        </p:attrNameLst>
                                      </p:cBhvr>
                                      <p:tavLst>
                                        <p:tav tm="0">
                                          <p:val>
                                            <p:strVal val="#ppt_x"/>
                                          </p:val>
                                        </p:tav>
                                        <p:tav tm="100000">
                                          <p:val>
                                            <p:strVal val="#ppt_x"/>
                                          </p:val>
                                        </p:tav>
                                      </p:tavLst>
                                    </p:anim>
                                    <p:anim calcmode="lin" valueType="num">
                                      <p:cBhvr additive="base">
                                        <p:cTn id="9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additive="base">
                                        <p:cTn id="107" dur="500" fill="hold"/>
                                        <p:tgtEl>
                                          <p:spTgt spid="40"/>
                                        </p:tgtEl>
                                        <p:attrNameLst>
                                          <p:attrName>ppt_x</p:attrName>
                                        </p:attrNameLst>
                                      </p:cBhvr>
                                      <p:tavLst>
                                        <p:tav tm="0">
                                          <p:val>
                                            <p:strVal val="#ppt_x"/>
                                          </p:val>
                                        </p:tav>
                                        <p:tav tm="100000">
                                          <p:val>
                                            <p:strVal val="#ppt_x"/>
                                          </p:val>
                                        </p:tav>
                                      </p:tavLst>
                                    </p:anim>
                                    <p:anim calcmode="lin" valueType="num">
                                      <p:cBhvr additive="base">
                                        <p:cTn id="108" dur="500" fill="hold"/>
                                        <p:tgtEl>
                                          <p:spTgt spid="4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ppt_x"/>
                                          </p:val>
                                        </p:tav>
                                        <p:tav tm="100000">
                                          <p:val>
                                            <p:strVal val="#ppt_x"/>
                                          </p:val>
                                        </p:tav>
                                      </p:tavLst>
                                    </p:anim>
                                    <p:anim calcmode="lin" valueType="num">
                                      <p:cBhvr additive="base">
                                        <p:cTn id="112" dur="500" fill="hold"/>
                                        <p:tgtEl>
                                          <p:spTgt spid="41"/>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additive="base">
                                        <p:cTn id="115" dur="500" fill="hold"/>
                                        <p:tgtEl>
                                          <p:spTgt spid="42"/>
                                        </p:tgtEl>
                                        <p:attrNameLst>
                                          <p:attrName>ppt_x</p:attrName>
                                        </p:attrNameLst>
                                      </p:cBhvr>
                                      <p:tavLst>
                                        <p:tav tm="0">
                                          <p:val>
                                            <p:strVal val="#ppt_x"/>
                                          </p:val>
                                        </p:tav>
                                        <p:tav tm="100000">
                                          <p:val>
                                            <p:strVal val="#ppt_x"/>
                                          </p:val>
                                        </p:tav>
                                      </p:tavLst>
                                    </p:anim>
                                    <p:anim calcmode="lin" valueType="num">
                                      <p:cBhvr additive="base">
                                        <p:cTn id="11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fade">
                                      <p:cBhvr>
                                        <p:cTn id="127" dur="1000"/>
                                        <p:tgtEl>
                                          <p:spTgt spid="36"/>
                                        </p:tgtEl>
                                      </p:cBhvr>
                                    </p:animEffect>
                                    <p:anim calcmode="lin" valueType="num">
                                      <p:cBhvr>
                                        <p:cTn id="128" dur="1000" fill="hold"/>
                                        <p:tgtEl>
                                          <p:spTgt spid="36"/>
                                        </p:tgtEl>
                                        <p:attrNameLst>
                                          <p:attrName>ppt_x</p:attrName>
                                        </p:attrNameLst>
                                      </p:cBhvr>
                                      <p:tavLst>
                                        <p:tav tm="0">
                                          <p:val>
                                            <p:strVal val="#ppt_x"/>
                                          </p:val>
                                        </p:tav>
                                        <p:tav tm="100000">
                                          <p:val>
                                            <p:strVal val="#ppt_x"/>
                                          </p:val>
                                        </p:tav>
                                      </p:tavLst>
                                    </p:anim>
                                    <p:anim calcmode="lin" valueType="num">
                                      <p:cBhvr>
                                        <p:cTn id="12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4"/>
                                        </p:tgtEl>
                                        <p:attrNameLst>
                                          <p:attrName>style.visibility</p:attrName>
                                        </p:attrNameLst>
                                      </p:cBhvr>
                                      <p:to>
                                        <p:strVal val="visible"/>
                                      </p:to>
                                    </p:set>
                                    <p:anim calcmode="lin" valueType="num">
                                      <p:cBhvr additive="base">
                                        <p:cTn id="134" dur="500" fill="hold"/>
                                        <p:tgtEl>
                                          <p:spTgt spid="44"/>
                                        </p:tgtEl>
                                        <p:attrNameLst>
                                          <p:attrName>ppt_x</p:attrName>
                                        </p:attrNameLst>
                                      </p:cBhvr>
                                      <p:tavLst>
                                        <p:tav tm="0">
                                          <p:val>
                                            <p:strVal val="#ppt_x"/>
                                          </p:val>
                                        </p:tav>
                                        <p:tav tm="100000">
                                          <p:val>
                                            <p:strVal val="#ppt_x"/>
                                          </p:val>
                                        </p:tav>
                                      </p:tavLst>
                                    </p:anim>
                                    <p:anim calcmode="lin" valueType="num">
                                      <p:cBhvr additive="base">
                                        <p:cTn id="13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48"/>
                                        </p:tgtEl>
                                        <p:attrNameLst>
                                          <p:attrName>style.visibility</p:attrName>
                                        </p:attrNameLst>
                                      </p:cBhvr>
                                      <p:to>
                                        <p:strVal val="visible"/>
                                      </p:to>
                                    </p:set>
                                    <p:anim calcmode="lin" valueType="num">
                                      <p:cBhvr additive="base">
                                        <p:cTn id="140" dur="500" fill="hold"/>
                                        <p:tgtEl>
                                          <p:spTgt spid="48"/>
                                        </p:tgtEl>
                                        <p:attrNameLst>
                                          <p:attrName>ppt_x</p:attrName>
                                        </p:attrNameLst>
                                      </p:cBhvr>
                                      <p:tavLst>
                                        <p:tav tm="0">
                                          <p:val>
                                            <p:strVal val="#ppt_x"/>
                                          </p:val>
                                        </p:tav>
                                        <p:tav tm="100000">
                                          <p:val>
                                            <p:strVal val="#ppt_x"/>
                                          </p:val>
                                        </p:tav>
                                      </p:tavLst>
                                    </p:anim>
                                    <p:anim calcmode="lin" valueType="num">
                                      <p:cBhvr additive="base">
                                        <p:cTn id="141"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50"/>
                                        </p:tgtEl>
                                        <p:attrNameLst>
                                          <p:attrName>style.visibility</p:attrName>
                                        </p:attrNameLst>
                                      </p:cBhvr>
                                      <p:to>
                                        <p:strVal val="visible"/>
                                      </p:to>
                                    </p:set>
                                    <p:anim calcmode="lin" valueType="num">
                                      <p:cBhvr additive="base">
                                        <p:cTn id="146" dur="500" fill="hold"/>
                                        <p:tgtEl>
                                          <p:spTgt spid="50"/>
                                        </p:tgtEl>
                                        <p:attrNameLst>
                                          <p:attrName>ppt_x</p:attrName>
                                        </p:attrNameLst>
                                      </p:cBhvr>
                                      <p:tavLst>
                                        <p:tav tm="0">
                                          <p:val>
                                            <p:strVal val="#ppt_x"/>
                                          </p:val>
                                        </p:tav>
                                        <p:tav tm="100000">
                                          <p:val>
                                            <p:strVal val="#ppt_x"/>
                                          </p:val>
                                        </p:tav>
                                      </p:tavLst>
                                    </p:anim>
                                    <p:anim calcmode="lin" valueType="num">
                                      <p:cBhvr additive="base">
                                        <p:cTn id="14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fade">
                                      <p:cBhvr>
                                        <p:cTn id="152" dur="1000"/>
                                        <p:tgtEl>
                                          <p:spTgt spid="49"/>
                                        </p:tgtEl>
                                      </p:cBhvr>
                                    </p:animEffect>
                                    <p:anim calcmode="lin" valueType="num">
                                      <p:cBhvr>
                                        <p:cTn id="153" dur="1000" fill="hold"/>
                                        <p:tgtEl>
                                          <p:spTgt spid="49"/>
                                        </p:tgtEl>
                                        <p:attrNameLst>
                                          <p:attrName>ppt_x</p:attrName>
                                        </p:attrNameLst>
                                      </p:cBhvr>
                                      <p:tavLst>
                                        <p:tav tm="0">
                                          <p:val>
                                            <p:strVal val="#ppt_x"/>
                                          </p:val>
                                        </p:tav>
                                        <p:tav tm="100000">
                                          <p:val>
                                            <p:strVal val="#ppt_x"/>
                                          </p:val>
                                        </p:tav>
                                      </p:tavLst>
                                    </p:anim>
                                    <p:anim calcmode="lin" valueType="num">
                                      <p:cBhvr>
                                        <p:cTn id="15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45"/>
                                        </p:tgtEl>
                                        <p:attrNameLst>
                                          <p:attrName>style.visibility</p:attrName>
                                        </p:attrNameLst>
                                      </p:cBhvr>
                                      <p:to>
                                        <p:strVal val="visible"/>
                                      </p:to>
                                    </p:set>
                                    <p:anim calcmode="lin" valueType="num">
                                      <p:cBhvr additive="base">
                                        <p:cTn id="159" dur="500" fill="hold"/>
                                        <p:tgtEl>
                                          <p:spTgt spid="45"/>
                                        </p:tgtEl>
                                        <p:attrNameLst>
                                          <p:attrName>ppt_x</p:attrName>
                                        </p:attrNameLst>
                                      </p:cBhvr>
                                      <p:tavLst>
                                        <p:tav tm="0">
                                          <p:val>
                                            <p:strVal val="#ppt_x"/>
                                          </p:val>
                                        </p:tav>
                                        <p:tav tm="100000">
                                          <p:val>
                                            <p:strVal val="#ppt_x"/>
                                          </p:val>
                                        </p:tav>
                                      </p:tavLst>
                                    </p:anim>
                                    <p:anim calcmode="lin" valueType="num">
                                      <p:cBhvr additive="base">
                                        <p:cTn id="16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46"/>
                                        </p:tgtEl>
                                        <p:attrNameLst>
                                          <p:attrName>style.visibility</p:attrName>
                                        </p:attrNameLst>
                                      </p:cBhvr>
                                      <p:to>
                                        <p:strVal val="visible"/>
                                      </p:to>
                                    </p:set>
                                    <p:animEffect transition="in" filter="fade">
                                      <p:cBhvr>
                                        <p:cTn id="165" dur="1000"/>
                                        <p:tgtEl>
                                          <p:spTgt spid="46"/>
                                        </p:tgtEl>
                                      </p:cBhvr>
                                    </p:animEffect>
                                    <p:anim calcmode="lin" valueType="num">
                                      <p:cBhvr>
                                        <p:cTn id="166" dur="1000" fill="hold"/>
                                        <p:tgtEl>
                                          <p:spTgt spid="46"/>
                                        </p:tgtEl>
                                        <p:attrNameLst>
                                          <p:attrName>ppt_x</p:attrName>
                                        </p:attrNameLst>
                                      </p:cBhvr>
                                      <p:tavLst>
                                        <p:tav tm="0">
                                          <p:val>
                                            <p:strVal val="#ppt_x"/>
                                          </p:val>
                                        </p:tav>
                                        <p:tav tm="100000">
                                          <p:val>
                                            <p:strVal val="#ppt_x"/>
                                          </p:val>
                                        </p:tav>
                                      </p:tavLst>
                                    </p:anim>
                                    <p:anim calcmode="lin" valueType="num">
                                      <p:cBhvr>
                                        <p:cTn id="16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47"/>
                                        </p:tgtEl>
                                        <p:attrNameLst>
                                          <p:attrName>style.visibility</p:attrName>
                                        </p:attrNameLst>
                                      </p:cBhvr>
                                      <p:to>
                                        <p:strVal val="visible"/>
                                      </p:to>
                                    </p:set>
                                    <p:anim calcmode="lin" valueType="num">
                                      <p:cBhvr additive="base">
                                        <p:cTn id="172" dur="500" fill="hold"/>
                                        <p:tgtEl>
                                          <p:spTgt spid="47"/>
                                        </p:tgtEl>
                                        <p:attrNameLst>
                                          <p:attrName>ppt_x</p:attrName>
                                        </p:attrNameLst>
                                      </p:cBhvr>
                                      <p:tavLst>
                                        <p:tav tm="0">
                                          <p:val>
                                            <p:strVal val="#ppt_x"/>
                                          </p:val>
                                        </p:tav>
                                        <p:tav tm="100000">
                                          <p:val>
                                            <p:strVal val="#ppt_x"/>
                                          </p:val>
                                        </p:tav>
                                      </p:tavLst>
                                    </p:anim>
                                    <p:anim calcmode="lin" valueType="num">
                                      <p:cBhvr additive="base">
                                        <p:cTn id="17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1000"/>
                                        <p:tgtEl>
                                          <p:spTgt spid="51"/>
                                        </p:tgtEl>
                                      </p:cBhvr>
                                    </p:animEffect>
                                    <p:anim calcmode="lin" valueType="num">
                                      <p:cBhvr>
                                        <p:cTn id="179" dur="1000" fill="hold"/>
                                        <p:tgtEl>
                                          <p:spTgt spid="51"/>
                                        </p:tgtEl>
                                        <p:attrNameLst>
                                          <p:attrName>ppt_x</p:attrName>
                                        </p:attrNameLst>
                                      </p:cBhvr>
                                      <p:tavLst>
                                        <p:tav tm="0">
                                          <p:val>
                                            <p:strVal val="#ppt_x"/>
                                          </p:val>
                                        </p:tav>
                                        <p:tav tm="100000">
                                          <p:val>
                                            <p:strVal val="#ppt_x"/>
                                          </p:val>
                                        </p:tav>
                                      </p:tavLst>
                                    </p:anim>
                                    <p:anim calcmode="lin" valueType="num">
                                      <p:cBhvr>
                                        <p:cTn id="18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43"/>
                                        </p:tgtEl>
                                        <p:attrNameLst>
                                          <p:attrName>style.visibility</p:attrName>
                                        </p:attrNameLst>
                                      </p:cBhvr>
                                      <p:to>
                                        <p:strVal val="visible"/>
                                      </p:to>
                                    </p:set>
                                    <p:anim calcmode="lin" valueType="num">
                                      <p:cBhvr additive="base">
                                        <p:cTn id="185" dur="500" fill="hold"/>
                                        <p:tgtEl>
                                          <p:spTgt spid="43"/>
                                        </p:tgtEl>
                                        <p:attrNameLst>
                                          <p:attrName>ppt_x</p:attrName>
                                        </p:attrNameLst>
                                      </p:cBhvr>
                                      <p:tavLst>
                                        <p:tav tm="0">
                                          <p:val>
                                            <p:strVal val="#ppt_x"/>
                                          </p:val>
                                        </p:tav>
                                        <p:tav tm="100000">
                                          <p:val>
                                            <p:strVal val="#ppt_x"/>
                                          </p:val>
                                        </p:tav>
                                      </p:tavLst>
                                    </p:anim>
                                    <p:anim calcmode="lin" valueType="num">
                                      <p:cBhvr additive="base">
                                        <p:cTn id="18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nodeType="clickEffect">
                                  <p:stCondLst>
                                    <p:cond delay="0"/>
                                  </p:stCondLst>
                                  <p:childTnLst>
                                    <p:set>
                                      <p:cBhvr>
                                        <p:cTn id="190" dur="1" fill="hold">
                                          <p:stCondLst>
                                            <p:cond delay="0"/>
                                          </p:stCondLst>
                                        </p:cTn>
                                        <p:tgtEl>
                                          <p:spTgt spid="52"/>
                                        </p:tgtEl>
                                        <p:attrNameLst>
                                          <p:attrName>style.visibility</p:attrName>
                                        </p:attrNameLst>
                                      </p:cBhvr>
                                      <p:to>
                                        <p:strVal val="visible"/>
                                      </p:to>
                                    </p:set>
                                    <p:anim calcmode="lin" valueType="num">
                                      <p:cBhvr additive="base">
                                        <p:cTn id="191" dur="500" fill="hold"/>
                                        <p:tgtEl>
                                          <p:spTgt spid="52"/>
                                        </p:tgtEl>
                                        <p:attrNameLst>
                                          <p:attrName>ppt_x</p:attrName>
                                        </p:attrNameLst>
                                      </p:cBhvr>
                                      <p:tavLst>
                                        <p:tav tm="0">
                                          <p:val>
                                            <p:strVal val="#ppt_x"/>
                                          </p:val>
                                        </p:tav>
                                        <p:tav tm="100000">
                                          <p:val>
                                            <p:strVal val="#ppt_x"/>
                                          </p:val>
                                        </p:tav>
                                      </p:tavLst>
                                    </p:anim>
                                    <p:anim calcmode="lin" valueType="num">
                                      <p:cBhvr additive="base">
                                        <p:cTn id="19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nodeType="clickEffect">
                                  <p:stCondLst>
                                    <p:cond delay="0"/>
                                  </p:stCondLst>
                                  <p:childTnLst>
                                    <p:set>
                                      <p:cBhvr>
                                        <p:cTn id="196" dur="1" fill="hold">
                                          <p:stCondLst>
                                            <p:cond delay="0"/>
                                          </p:stCondLst>
                                        </p:cTn>
                                        <p:tgtEl>
                                          <p:spTgt spid="55"/>
                                        </p:tgtEl>
                                        <p:attrNameLst>
                                          <p:attrName>style.visibility</p:attrName>
                                        </p:attrNameLst>
                                      </p:cBhvr>
                                      <p:to>
                                        <p:strVal val="visible"/>
                                      </p:to>
                                    </p:set>
                                    <p:animEffect transition="in" filter="fade">
                                      <p:cBhvr>
                                        <p:cTn id="197" dur="1000"/>
                                        <p:tgtEl>
                                          <p:spTgt spid="55"/>
                                        </p:tgtEl>
                                      </p:cBhvr>
                                    </p:animEffect>
                                    <p:anim calcmode="lin" valueType="num">
                                      <p:cBhvr>
                                        <p:cTn id="198" dur="1000" fill="hold"/>
                                        <p:tgtEl>
                                          <p:spTgt spid="55"/>
                                        </p:tgtEl>
                                        <p:attrNameLst>
                                          <p:attrName>ppt_x</p:attrName>
                                        </p:attrNameLst>
                                      </p:cBhvr>
                                      <p:tavLst>
                                        <p:tav tm="0">
                                          <p:val>
                                            <p:strVal val="#ppt_x"/>
                                          </p:val>
                                        </p:tav>
                                        <p:tav tm="100000">
                                          <p:val>
                                            <p:strVal val="#ppt_x"/>
                                          </p:val>
                                        </p:tav>
                                      </p:tavLst>
                                    </p:anim>
                                    <p:anim calcmode="lin" valueType="num">
                                      <p:cBhvr>
                                        <p:cTn id="19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56"/>
                                        </p:tgtEl>
                                        <p:attrNameLst>
                                          <p:attrName>style.visibility</p:attrName>
                                        </p:attrNameLst>
                                      </p:cBhvr>
                                      <p:to>
                                        <p:strVal val="visible"/>
                                      </p:to>
                                    </p:set>
                                    <p:anim calcmode="lin" valueType="num">
                                      <p:cBhvr additive="base">
                                        <p:cTn id="204" dur="500" fill="hold"/>
                                        <p:tgtEl>
                                          <p:spTgt spid="56"/>
                                        </p:tgtEl>
                                        <p:attrNameLst>
                                          <p:attrName>ppt_x</p:attrName>
                                        </p:attrNameLst>
                                      </p:cBhvr>
                                      <p:tavLst>
                                        <p:tav tm="0">
                                          <p:val>
                                            <p:strVal val="#ppt_x"/>
                                          </p:val>
                                        </p:tav>
                                        <p:tav tm="100000">
                                          <p:val>
                                            <p:strVal val="#ppt_x"/>
                                          </p:val>
                                        </p:tav>
                                      </p:tavLst>
                                    </p:anim>
                                    <p:anim calcmode="lin" valueType="num">
                                      <p:cBhvr additive="base">
                                        <p:cTn id="20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nodeType="clickEffect">
                                  <p:stCondLst>
                                    <p:cond delay="0"/>
                                  </p:stCondLst>
                                  <p:childTnLst>
                                    <p:set>
                                      <p:cBhvr>
                                        <p:cTn id="209" dur="1" fill="hold">
                                          <p:stCondLst>
                                            <p:cond delay="0"/>
                                          </p:stCondLst>
                                        </p:cTn>
                                        <p:tgtEl>
                                          <p:spTgt spid="59"/>
                                        </p:tgtEl>
                                        <p:attrNameLst>
                                          <p:attrName>style.visibility</p:attrName>
                                        </p:attrNameLst>
                                      </p:cBhvr>
                                      <p:to>
                                        <p:strVal val="visible"/>
                                      </p:to>
                                    </p:set>
                                    <p:anim calcmode="lin" valueType="num">
                                      <p:cBhvr additive="base">
                                        <p:cTn id="210" dur="500" fill="hold"/>
                                        <p:tgtEl>
                                          <p:spTgt spid="59"/>
                                        </p:tgtEl>
                                        <p:attrNameLst>
                                          <p:attrName>ppt_x</p:attrName>
                                        </p:attrNameLst>
                                      </p:cBhvr>
                                      <p:tavLst>
                                        <p:tav tm="0">
                                          <p:val>
                                            <p:strVal val="#ppt_x"/>
                                          </p:val>
                                        </p:tav>
                                        <p:tav tm="100000">
                                          <p:val>
                                            <p:strVal val="#ppt_x"/>
                                          </p:val>
                                        </p:tav>
                                      </p:tavLst>
                                    </p:anim>
                                    <p:anim calcmode="lin" valueType="num">
                                      <p:cBhvr additive="base">
                                        <p:cTn id="21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nodeType="clickEffect">
                                  <p:stCondLst>
                                    <p:cond delay="0"/>
                                  </p:stCondLst>
                                  <p:childTnLst>
                                    <p:set>
                                      <p:cBhvr>
                                        <p:cTn id="215" dur="1" fill="hold">
                                          <p:stCondLst>
                                            <p:cond delay="0"/>
                                          </p:stCondLst>
                                        </p:cTn>
                                        <p:tgtEl>
                                          <p:spTgt spid="60"/>
                                        </p:tgtEl>
                                        <p:attrNameLst>
                                          <p:attrName>style.visibility</p:attrName>
                                        </p:attrNameLst>
                                      </p:cBhvr>
                                      <p:to>
                                        <p:strVal val="visible"/>
                                      </p:to>
                                    </p:set>
                                    <p:anim calcmode="lin" valueType="num">
                                      <p:cBhvr additive="base">
                                        <p:cTn id="216" dur="500" fill="hold"/>
                                        <p:tgtEl>
                                          <p:spTgt spid="60"/>
                                        </p:tgtEl>
                                        <p:attrNameLst>
                                          <p:attrName>ppt_x</p:attrName>
                                        </p:attrNameLst>
                                      </p:cBhvr>
                                      <p:tavLst>
                                        <p:tav tm="0">
                                          <p:val>
                                            <p:strVal val="#ppt_x"/>
                                          </p:val>
                                        </p:tav>
                                        <p:tav tm="100000">
                                          <p:val>
                                            <p:strVal val="#ppt_x"/>
                                          </p:val>
                                        </p:tav>
                                      </p:tavLst>
                                    </p:anim>
                                    <p:anim calcmode="lin" valueType="num">
                                      <p:cBhvr additive="base">
                                        <p:cTn id="21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42" presetClass="entr" presetSubtype="0" fill="hold" nodeType="clickEffect">
                                  <p:stCondLst>
                                    <p:cond delay="0"/>
                                  </p:stCondLst>
                                  <p:childTnLst>
                                    <p:set>
                                      <p:cBhvr>
                                        <p:cTn id="221" dur="1" fill="hold">
                                          <p:stCondLst>
                                            <p:cond delay="0"/>
                                          </p:stCondLst>
                                        </p:cTn>
                                        <p:tgtEl>
                                          <p:spTgt spid="63"/>
                                        </p:tgtEl>
                                        <p:attrNameLst>
                                          <p:attrName>style.visibility</p:attrName>
                                        </p:attrNameLst>
                                      </p:cBhvr>
                                      <p:to>
                                        <p:strVal val="visible"/>
                                      </p:to>
                                    </p:set>
                                    <p:animEffect transition="in" filter="fade">
                                      <p:cBhvr>
                                        <p:cTn id="222" dur="1000"/>
                                        <p:tgtEl>
                                          <p:spTgt spid="63"/>
                                        </p:tgtEl>
                                      </p:cBhvr>
                                    </p:animEffect>
                                    <p:anim calcmode="lin" valueType="num">
                                      <p:cBhvr>
                                        <p:cTn id="223" dur="1000" fill="hold"/>
                                        <p:tgtEl>
                                          <p:spTgt spid="63"/>
                                        </p:tgtEl>
                                        <p:attrNameLst>
                                          <p:attrName>ppt_x</p:attrName>
                                        </p:attrNameLst>
                                      </p:cBhvr>
                                      <p:tavLst>
                                        <p:tav tm="0">
                                          <p:val>
                                            <p:strVal val="#ppt_x"/>
                                          </p:val>
                                        </p:tav>
                                        <p:tav tm="100000">
                                          <p:val>
                                            <p:strVal val="#ppt_x"/>
                                          </p:val>
                                        </p:tav>
                                      </p:tavLst>
                                    </p:anim>
                                    <p:anim calcmode="lin" valueType="num">
                                      <p:cBhvr>
                                        <p:cTn id="22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31" presetClass="entr" presetSubtype="0" fill="hold" nodeType="clickEffect">
                                  <p:stCondLst>
                                    <p:cond delay="0"/>
                                  </p:stCondLst>
                                  <p:childTnLst>
                                    <p:set>
                                      <p:cBhvr>
                                        <p:cTn id="228" dur="1" fill="hold">
                                          <p:stCondLst>
                                            <p:cond delay="0"/>
                                          </p:stCondLst>
                                        </p:cTn>
                                        <p:tgtEl>
                                          <p:spTgt spid="64"/>
                                        </p:tgtEl>
                                        <p:attrNameLst>
                                          <p:attrName>style.visibility</p:attrName>
                                        </p:attrNameLst>
                                      </p:cBhvr>
                                      <p:to>
                                        <p:strVal val="visible"/>
                                      </p:to>
                                    </p:set>
                                    <p:anim calcmode="lin" valueType="num">
                                      <p:cBhvr>
                                        <p:cTn id="229" dur="1000" fill="hold"/>
                                        <p:tgtEl>
                                          <p:spTgt spid="64"/>
                                        </p:tgtEl>
                                        <p:attrNameLst>
                                          <p:attrName>ppt_w</p:attrName>
                                        </p:attrNameLst>
                                      </p:cBhvr>
                                      <p:tavLst>
                                        <p:tav tm="0">
                                          <p:val>
                                            <p:fltVal val="0"/>
                                          </p:val>
                                        </p:tav>
                                        <p:tav tm="100000">
                                          <p:val>
                                            <p:strVal val="#ppt_w"/>
                                          </p:val>
                                        </p:tav>
                                      </p:tavLst>
                                    </p:anim>
                                    <p:anim calcmode="lin" valueType="num">
                                      <p:cBhvr>
                                        <p:cTn id="230" dur="1000" fill="hold"/>
                                        <p:tgtEl>
                                          <p:spTgt spid="64"/>
                                        </p:tgtEl>
                                        <p:attrNameLst>
                                          <p:attrName>ppt_h</p:attrName>
                                        </p:attrNameLst>
                                      </p:cBhvr>
                                      <p:tavLst>
                                        <p:tav tm="0">
                                          <p:val>
                                            <p:fltVal val="0"/>
                                          </p:val>
                                        </p:tav>
                                        <p:tav tm="100000">
                                          <p:val>
                                            <p:strVal val="#ppt_h"/>
                                          </p:val>
                                        </p:tav>
                                      </p:tavLst>
                                    </p:anim>
                                    <p:anim calcmode="lin" valueType="num">
                                      <p:cBhvr>
                                        <p:cTn id="231" dur="1000" fill="hold"/>
                                        <p:tgtEl>
                                          <p:spTgt spid="64"/>
                                        </p:tgtEl>
                                        <p:attrNameLst>
                                          <p:attrName>style.rotation</p:attrName>
                                        </p:attrNameLst>
                                      </p:cBhvr>
                                      <p:tavLst>
                                        <p:tav tm="0">
                                          <p:val>
                                            <p:fltVal val="90"/>
                                          </p:val>
                                        </p:tav>
                                        <p:tav tm="100000">
                                          <p:val>
                                            <p:fltVal val="0"/>
                                          </p:val>
                                        </p:tav>
                                      </p:tavLst>
                                    </p:anim>
                                    <p:animEffect transition="in" filter="fade">
                                      <p:cBhvr>
                                        <p:cTn id="232" dur="1000"/>
                                        <p:tgtEl>
                                          <p:spTgt spid="64"/>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nodeType="clickEffect">
                                  <p:stCondLst>
                                    <p:cond delay="0"/>
                                  </p:stCondLst>
                                  <p:childTnLst>
                                    <p:set>
                                      <p:cBhvr>
                                        <p:cTn id="236" dur="1" fill="hold">
                                          <p:stCondLst>
                                            <p:cond delay="0"/>
                                          </p:stCondLst>
                                        </p:cTn>
                                        <p:tgtEl>
                                          <p:spTgt spid="65"/>
                                        </p:tgtEl>
                                        <p:attrNameLst>
                                          <p:attrName>style.visibility</p:attrName>
                                        </p:attrNameLst>
                                      </p:cBhvr>
                                      <p:to>
                                        <p:strVal val="visible"/>
                                      </p:to>
                                    </p:set>
                                    <p:anim calcmode="lin" valueType="num">
                                      <p:cBhvr additive="base">
                                        <p:cTn id="237" dur="500" fill="hold"/>
                                        <p:tgtEl>
                                          <p:spTgt spid="65"/>
                                        </p:tgtEl>
                                        <p:attrNameLst>
                                          <p:attrName>ppt_x</p:attrName>
                                        </p:attrNameLst>
                                      </p:cBhvr>
                                      <p:tavLst>
                                        <p:tav tm="0">
                                          <p:val>
                                            <p:strVal val="#ppt_x"/>
                                          </p:val>
                                        </p:tav>
                                        <p:tav tm="100000">
                                          <p:val>
                                            <p:strVal val="#ppt_x"/>
                                          </p:val>
                                        </p:tav>
                                      </p:tavLst>
                                    </p:anim>
                                    <p:anim calcmode="lin" valueType="num">
                                      <p:cBhvr additive="base">
                                        <p:cTn id="23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grpId="0" nodeType="clickEffect">
                                  <p:stCondLst>
                                    <p:cond delay="0"/>
                                  </p:stCondLst>
                                  <p:childTnLst>
                                    <p:set>
                                      <p:cBhvr>
                                        <p:cTn id="242" dur="1" fill="hold">
                                          <p:stCondLst>
                                            <p:cond delay="0"/>
                                          </p:stCondLst>
                                        </p:cTn>
                                        <p:tgtEl>
                                          <p:spTgt spid="66"/>
                                        </p:tgtEl>
                                        <p:attrNameLst>
                                          <p:attrName>style.visibility</p:attrName>
                                        </p:attrNameLst>
                                      </p:cBhvr>
                                      <p:to>
                                        <p:strVal val="visible"/>
                                      </p:to>
                                    </p:set>
                                    <p:anim calcmode="lin" valueType="num">
                                      <p:cBhvr additive="base">
                                        <p:cTn id="243" dur="500" fill="hold"/>
                                        <p:tgtEl>
                                          <p:spTgt spid="66"/>
                                        </p:tgtEl>
                                        <p:attrNameLst>
                                          <p:attrName>ppt_x</p:attrName>
                                        </p:attrNameLst>
                                      </p:cBhvr>
                                      <p:tavLst>
                                        <p:tav tm="0">
                                          <p:val>
                                            <p:strVal val="#ppt_x"/>
                                          </p:val>
                                        </p:tav>
                                        <p:tav tm="100000">
                                          <p:val>
                                            <p:strVal val="#ppt_x"/>
                                          </p:val>
                                        </p:tav>
                                      </p:tavLst>
                                    </p:anim>
                                    <p:anim calcmode="lin" valueType="num">
                                      <p:cBhvr additive="base">
                                        <p:cTn id="24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42" presetClass="entr" presetSubtype="0" fill="hold" nodeType="clickEffect">
                                  <p:stCondLst>
                                    <p:cond delay="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anim calcmode="lin" valueType="num">
                                      <p:cBhvr>
                                        <p:cTn id="250" dur="1000" fill="hold"/>
                                        <p:tgtEl>
                                          <p:spTgt spid="67"/>
                                        </p:tgtEl>
                                        <p:attrNameLst>
                                          <p:attrName>ppt_x</p:attrName>
                                        </p:attrNameLst>
                                      </p:cBhvr>
                                      <p:tavLst>
                                        <p:tav tm="0">
                                          <p:val>
                                            <p:strVal val="#ppt_x"/>
                                          </p:val>
                                        </p:tav>
                                        <p:tav tm="100000">
                                          <p:val>
                                            <p:strVal val="#ppt_x"/>
                                          </p:val>
                                        </p:tav>
                                      </p:tavLst>
                                    </p:anim>
                                    <p:anim calcmode="lin" valueType="num">
                                      <p:cBhvr>
                                        <p:cTn id="251"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animBg="1"/>
      <p:bldP spid="27" grpId="0" animBg="1"/>
      <p:bldP spid="28" grpId="0" animBg="1"/>
      <p:bldP spid="31" grpId="0" animBg="1"/>
      <p:bldP spid="35" grpId="0" animBg="1"/>
      <p:bldP spid="38" grpId="0" autoUpdateAnimBg="0"/>
      <p:bldP spid="39" grpId="0" autoUpdateAnimBg="0"/>
      <p:bldP spid="41" grpId="0"/>
      <p:bldP spid="44" grpId="0" animBg="1"/>
      <p:bldP spid="45" grpId="0" animBg="1"/>
      <p:bldP spid="47" grpId="0" animBg="1"/>
      <p:bldP spid="48" grpId="0" animBg="1"/>
      <p:bldP spid="50" grpId="0" animBg="1"/>
      <p:bldP spid="6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4"/>
          <p:cNvGrpSpPr>
            <a:grpSpLocks/>
          </p:cNvGrpSpPr>
          <p:nvPr/>
        </p:nvGrpSpPr>
        <p:grpSpPr bwMode="auto">
          <a:xfrm>
            <a:off x="5252463" y="1122071"/>
            <a:ext cx="4162425" cy="3248025"/>
            <a:chOff x="3206" y="1475"/>
            <a:chExt cx="2622" cy="2046"/>
          </a:xfrm>
        </p:grpSpPr>
        <p:sp>
          <p:nvSpPr>
            <p:cNvPr id="3" name="Line 18"/>
            <p:cNvSpPr>
              <a:spLocks noChangeShapeType="1"/>
            </p:cNvSpPr>
            <p:nvPr/>
          </p:nvSpPr>
          <p:spPr bwMode="auto">
            <a:xfrm rot="2400000">
              <a:off x="5534"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21"/>
            <p:cNvSpPr>
              <a:spLocks noChangeShapeType="1"/>
            </p:cNvSpPr>
            <p:nvPr/>
          </p:nvSpPr>
          <p:spPr bwMode="auto">
            <a:xfrm rot="2400000">
              <a:off x="5169" y="3521"/>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5" name="Group 73"/>
            <p:cNvGrpSpPr>
              <a:grpSpLocks/>
            </p:cNvGrpSpPr>
            <p:nvPr/>
          </p:nvGrpSpPr>
          <p:grpSpPr bwMode="auto">
            <a:xfrm>
              <a:off x="3206" y="1475"/>
              <a:ext cx="2622" cy="1257"/>
              <a:chOff x="3194" y="1293"/>
              <a:chExt cx="2622" cy="1257"/>
            </a:xfrm>
          </p:grpSpPr>
          <p:sp>
            <p:nvSpPr>
              <p:cNvPr id="6" name="Rectangle 3"/>
              <p:cNvSpPr>
                <a:spLocks noChangeArrowheads="1"/>
              </p:cNvSpPr>
              <p:nvPr/>
            </p:nvSpPr>
            <p:spPr bwMode="auto">
              <a:xfrm rot="2400000">
                <a:off x="3560" y="206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Rectangle 4"/>
              <p:cNvSpPr>
                <a:spLocks noChangeArrowheads="1"/>
              </p:cNvSpPr>
              <p:nvPr/>
            </p:nvSpPr>
            <p:spPr bwMode="auto">
              <a:xfrm rot="2400000">
                <a:off x="3194" y="245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71"/>
              <p:cNvSpPr>
                <a:spLocks noChangeShapeType="1"/>
              </p:cNvSpPr>
              <p:nvPr/>
            </p:nvSpPr>
            <p:spPr bwMode="auto">
              <a:xfrm rot="2400000">
                <a:off x="3572" y="1293"/>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72"/>
              <p:cNvSpPr>
                <a:spLocks noChangeShapeType="1"/>
              </p:cNvSpPr>
              <p:nvPr/>
            </p:nvSpPr>
            <p:spPr bwMode="auto">
              <a:xfrm rot="2400000">
                <a:off x="319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sp>
        <p:nvSpPr>
          <p:cNvPr id="10" name="Line 11"/>
          <p:cNvSpPr>
            <a:spLocks noChangeShapeType="1"/>
          </p:cNvSpPr>
          <p:nvPr/>
        </p:nvSpPr>
        <p:spPr bwMode="auto">
          <a:xfrm rot="1800000" flipH="1">
            <a:off x="8510013" y="3435057"/>
            <a:ext cx="144463" cy="719138"/>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Text Box 12"/>
          <p:cNvSpPr txBox="1">
            <a:spLocks noChangeArrowheads="1"/>
          </p:cNvSpPr>
          <p:nvPr/>
        </p:nvSpPr>
        <p:spPr bwMode="auto">
          <a:xfrm>
            <a:off x="8373487" y="348109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00"/>
                </a:solidFill>
                <a:latin typeface="Calibri" panose="020F0502020204030204" pitchFamily="34" charset="0"/>
              </a:rPr>
              <a:t>l</a:t>
            </a:r>
          </a:p>
        </p:txBody>
      </p:sp>
      <p:sp>
        <p:nvSpPr>
          <p:cNvPr id="12" name="Line 60"/>
          <p:cNvSpPr>
            <a:spLocks noChangeShapeType="1"/>
          </p:cNvSpPr>
          <p:nvPr/>
        </p:nvSpPr>
        <p:spPr bwMode="auto">
          <a:xfrm flipV="1">
            <a:off x="7152701" y="4255796"/>
            <a:ext cx="1201737" cy="39687"/>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Freeform 61"/>
          <p:cNvSpPr>
            <a:spLocks/>
          </p:cNvSpPr>
          <p:nvPr/>
        </p:nvSpPr>
        <p:spPr bwMode="auto">
          <a:xfrm>
            <a:off x="7838501" y="3938295"/>
            <a:ext cx="155575" cy="347662"/>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3"/>
          <p:cNvGraphicFramePr>
            <a:graphicFrameLocks noChangeAspect="1"/>
          </p:cNvGraphicFramePr>
          <p:nvPr>
            <p:extLst>
              <p:ext uri="{D42A27DB-BD31-4B8C-83A1-F6EECF244321}">
                <p14:modId xmlns:p14="http://schemas.microsoft.com/office/powerpoint/2010/main" val="3544969995"/>
              </p:ext>
            </p:extLst>
          </p:nvPr>
        </p:nvGraphicFramePr>
        <p:xfrm>
          <a:off x="7681338" y="3798596"/>
          <a:ext cx="201613" cy="282575"/>
        </p:xfrm>
        <a:graphic>
          <a:graphicData uri="http://schemas.openxmlformats.org/presentationml/2006/ole">
            <mc:AlternateContent xmlns:mc="http://schemas.openxmlformats.org/markup-compatibility/2006">
              <mc:Choice xmlns:v="urn:schemas-microsoft-com:vml" Requires="v">
                <p:oleObj spid="_x0000_s310881" name="公式" r:id="rId3" imgW="126725" imgH="177415" progId="Equation.3">
                  <p:embed/>
                </p:oleObj>
              </mc:Choice>
              <mc:Fallback>
                <p:oleObj name="公式"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338" y="3798596"/>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2132433612"/>
              </p:ext>
            </p:extLst>
          </p:nvPr>
        </p:nvGraphicFramePr>
        <p:xfrm>
          <a:off x="7763888" y="2150771"/>
          <a:ext cx="201613" cy="282575"/>
        </p:xfrm>
        <a:graphic>
          <a:graphicData uri="http://schemas.openxmlformats.org/presentationml/2006/ole">
            <mc:AlternateContent xmlns:mc="http://schemas.openxmlformats.org/markup-compatibility/2006">
              <mc:Choice xmlns:v="urn:schemas-microsoft-com:vml" Requires="v">
                <p:oleObj spid="_x0000_s310882" name="公式" r:id="rId5" imgW="126725" imgH="177415" progId="Equation.3">
                  <p:embed/>
                </p:oleObj>
              </mc:Choice>
              <mc:Fallback>
                <p:oleObj name="公式"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3888" y="2150771"/>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2780221098"/>
              </p:ext>
            </p:extLst>
          </p:nvPr>
        </p:nvGraphicFramePr>
        <p:xfrm>
          <a:off x="6841550" y="1228432"/>
          <a:ext cx="266700" cy="325438"/>
        </p:xfrm>
        <a:graphic>
          <a:graphicData uri="http://schemas.openxmlformats.org/presentationml/2006/ole">
            <mc:AlternateContent xmlns:mc="http://schemas.openxmlformats.org/markup-compatibility/2006">
              <mc:Choice xmlns:v="urn:schemas-microsoft-com:vml" Requires="v">
                <p:oleObj spid="_x0000_s310883" name="公式" r:id="rId7" imgW="164957" imgH="203024" progId="Equation.3">
                  <p:embed/>
                </p:oleObj>
              </mc:Choice>
              <mc:Fallback>
                <p:oleObj name="公式"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1550" y="1228432"/>
                        <a:ext cx="266700" cy="32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 name="Group 70"/>
          <p:cNvGrpSpPr>
            <a:grpSpLocks/>
          </p:cNvGrpSpPr>
          <p:nvPr/>
        </p:nvGrpSpPr>
        <p:grpSpPr bwMode="auto">
          <a:xfrm>
            <a:off x="5784276" y="1322096"/>
            <a:ext cx="512762" cy="669925"/>
            <a:chOff x="3529" y="1419"/>
            <a:chExt cx="323" cy="422"/>
          </a:xfrm>
        </p:grpSpPr>
        <p:sp>
          <p:nvSpPr>
            <p:cNvPr id="18" name="Line 19"/>
            <p:cNvSpPr>
              <a:spLocks noChangeAspect="1" noChangeShapeType="1"/>
            </p:cNvSpPr>
            <p:nvPr/>
          </p:nvSpPr>
          <p:spPr bwMode="auto">
            <a:xfrm rot="1980000">
              <a:off x="3654" y="1581"/>
              <a:ext cx="93" cy="20"/>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Line 20"/>
            <p:cNvSpPr>
              <a:spLocks noChangeShapeType="1"/>
            </p:cNvSpPr>
            <p:nvPr/>
          </p:nvSpPr>
          <p:spPr bwMode="auto">
            <a:xfrm rot="2280000">
              <a:off x="3642" y="1536"/>
              <a:ext cx="197" cy="16"/>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Rectangle 22"/>
            <p:cNvSpPr>
              <a:spLocks noChangeArrowheads="1"/>
            </p:cNvSpPr>
            <p:nvPr/>
          </p:nvSpPr>
          <p:spPr bwMode="auto">
            <a:xfrm rot="7800000">
              <a:off x="3582" y="1656"/>
              <a:ext cx="90" cy="46"/>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57"/>
            <p:cNvSpPr>
              <a:spLocks noChangeShapeType="1"/>
            </p:cNvSpPr>
            <p:nvPr/>
          </p:nvSpPr>
          <p:spPr bwMode="auto">
            <a:xfrm flipV="1">
              <a:off x="3529" y="1716"/>
              <a:ext cx="68" cy="74"/>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58"/>
            <p:cNvSpPr>
              <a:spLocks noChangeAspect="1" noChangeShapeType="1"/>
            </p:cNvSpPr>
            <p:nvPr/>
          </p:nvSpPr>
          <p:spPr bwMode="auto">
            <a:xfrm flipV="1">
              <a:off x="3660" y="1596"/>
              <a:ext cx="36" cy="4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59"/>
            <p:cNvSpPr>
              <a:spLocks noChangeAspect="1" noChangeShapeType="1"/>
            </p:cNvSpPr>
            <p:nvPr/>
          </p:nvSpPr>
          <p:spPr bwMode="auto">
            <a:xfrm flipV="1">
              <a:off x="3741" y="1453"/>
              <a:ext cx="111" cy="108"/>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7"/>
            <p:cNvGraphicFramePr>
              <a:graphicFrameLocks noChangeAspect="1"/>
            </p:cNvGraphicFramePr>
            <p:nvPr/>
          </p:nvGraphicFramePr>
          <p:xfrm>
            <a:off x="3593" y="1676"/>
            <a:ext cx="153" cy="165"/>
          </p:xfrm>
          <a:graphic>
            <a:graphicData uri="http://schemas.openxmlformats.org/presentationml/2006/ole">
              <mc:AlternateContent xmlns:mc="http://schemas.openxmlformats.org/markup-compatibility/2006">
                <mc:Choice xmlns:v="urn:schemas-microsoft-com:vml" Requires="v">
                  <p:oleObj spid="_x0000_s310884"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3" y="1676"/>
                          <a:ext cx="153"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8"/>
            <p:cNvGraphicFramePr>
              <a:graphicFrameLocks noChangeAspect="1"/>
            </p:cNvGraphicFramePr>
            <p:nvPr/>
          </p:nvGraphicFramePr>
          <p:xfrm>
            <a:off x="3564" y="1419"/>
            <a:ext cx="127" cy="140"/>
          </p:xfrm>
          <a:graphic>
            <a:graphicData uri="http://schemas.openxmlformats.org/presentationml/2006/ole">
              <mc:AlternateContent xmlns:mc="http://schemas.openxmlformats.org/markup-compatibility/2006">
                <mc:Choice xmlns:v="urn:schemas-microsoft-com:vml" Requires="v">
                  <p:oleObj spid="_x0000_s310885" name="公式" r:id="rId11" imgW="126835" imgH="139518" progId="Equation.3">
                    <p:embed/>
                  </p:oleObj>
                </mc:Choice>
                <mc:Fallback>
                  <p:oleObj name="公式" r:id="rId11" imgW="126835" imgH="13951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4" y="1419"/>
                          <a:ext cx="127"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Line 7"/>
          <p:cNvSpPr>
            <a:spLocks noChangeShapeType="1"/>
          </p:cNvSpPr>
          <p:nvPr/>
        </p:nvSpPr>
        <p:spPr bwMode="auto">
          <a:xfrm rot="1800000">
            <a:off x="6958551" y="1013333"/>
            <a:ext cx="476286" cy="817022"/>
          </a:xfrm>
          <a:prstGeom prst="line">
            <a:avLst/>
          </a:prstGeom>
          <a:noFill/>
          <a:ln w="28575">
            <a:solidFill>
              <a:srgbClr val="00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Rectangle 55"/>
          <p:cNvSpPr>
            <a:spLocks noChangeAspect="1" noChangeArrowheads="1"/>
          </p:cNvSpPr>
          <p:nvPr/>
        </p:nvSpPr>
        <p:spPr bwMode="auto">
          <a:xfrm rot="2520000">
            <a:off x="7274937" y="2066633"/>
            <a:ext cx="71438" cy="1292225"/>
          </a:xfrm>
          <a:prstGeom prst="rect">
            <a:avLst/>
          </a:prstGeom>
          <a:solidFill>
            <a:srgbClr val="FF00FF"/>
          </a:solidFill>
          <a:ln w="254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77"/>
          <p:cNvSpPr>
            <a:spLocks noChangeShapeType="1"/>
          </p:cNvSpPr>
          <p:nvPr/>
        </p:nvSpPr>
        <p:spPr bwMode="auto">
          <a:xfrm>
            <a:off x="7759125" y="2353971"/>
            <a:ext cx="360362" cy="287337"/>
          </a:xfrm>
          <a:prstGeom prst="line">
            <a:avLst/>
          </a:prstGeom>
          <a:noFill/>
          <a:ln w="25400">
            <a:solidFill>
              <a:srgbClr val="CC33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10"/>
          <p:cNvGraphicFramePr>
            <a:graphicFrameLocks noChangeAspect="1"/>
          </p:cNvGraphicFramePr>
          <p:nvPr>
            <p:extLst>
              <p:ext uri="{D42A27DB-BD31-4B8C-83A1-F6EECF244321}">
                <p14:modId xmlns:p14="http://schemas.microsoft.com/office/powerpoint/2010/main" val="3007725494"/>
              </p:ext>
            </p:extLst>
          </p:nvPr>
        </p:nvGraphicFramePr>
        <p:xfrm>
          <a:off x="7979787" y="2143526"/>
          <a:ext cx="320048" cy="448570"/>
        </p:xfrm>
        <a:graphic>
          <a:graphicData uri="http://schemas.openxmlformats.org/presentationml/2006/ole">
            <mc:AlternateContent xmlns:mc="http://schemas.openxmlformats.org/markup-compatibility/2006">
              <mc:Choice xmlns:v="urn:schemas-microsoft-com:vml" Requires="v">
                <p:oleObj spid="_x0000_s310886"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9787" y="2143526"/>
                        <a:ext cx="320048" cy="448570"/>
                      </a:xfrm>
                      <a:prstGeom prst="rect">
                        <a:avLst/>
                      </a:prstGeom>
                      <a:noFill/>
                      <a:ln>
                        <a:noFill/>
                      </a:ln>
                      <a:effectLst/>
                      <a:extLst/>
                    </p:spPr>
                  </p:pic>
                </p:oleObj>
              </mc:Fallback>
            </mc:AlternateContent>
          </a:graphicData>
        </a:graphic>
      </p:graphicFrame>
      <p:sp>
        <p:nvSpPr>
          <p:cNvPr id="34" name="Line 64"/>
          <p:cNvSpPr>
            <a:spLocks noChangeShapeType="1"/>
          </p:cNvSpPr>
          <p:nvPr/>
        </p:nvSpPr>
        <p:spPr bwMode="auto">
          <a:xfrm flipH="1">
            <a:off x="7449562" y="2781008"/>
            <a:ext cx="357188" cy="42862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60"/>
          <p:cNvGraphicFramePr>
            <a:graphicFrameLocks noChangeAspect="1"/>
          </p:cNvGraphicFramePr>
          <p:nvPr>
            <p:extLst>
              <p:ext uri="{D42A27DB-BD31-4B8C-83A1-F6EECF244321}">
                <p14:modId xmlns:p14="http://schemas.microsoft.com/office/powerpoint/2010/main" val="2922816302"/>
              </p:ext>
            </p:extLst>
          </p:nvPr>
        </p:nvGraphicFramePr>
        <p:xfrm>
          <a:off x="7735312" y="2923883"/>
          <a:ext cx="465138" cy="542925"/>
        </p:xfrm>
        <a:graphic>
          <a:graphicData uri="http://schemas.openxmlformats.org/presentationml/2006/ole">
            <mc:AlternateContent xmlns:mc="http://schemas.openxmlformats.org/markup-compatibility/2006">
              <mc:Choice xmlns:v="urn:schemas-microsoft-com:vml" Requires="v">
                <p:oleObj spid="_x0000_s310887" name="公式" r:id="rId15" imgW="215806" imgH="228501" progId="Equation.3">
                  <p:embed/>
                </p:oleObj>
              </mc:Choice>
              <mc:Fallback>
                <p:oleObj name="公式" r:id="rId15" imgW="215806"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35312" y="2923883"/>
                        <a:ext cx="465138"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4"/>
          <p:cNvGraphicFramePr>
            <a:graphicFrameLocks noChangeAspect="1"/>
          </p:cNvGraphicFramePr>
          <p:nvPr>
            <p:extLst>
              <p:ext uri="{D42A27DB-BD31-4B8C-83A1-F6EECF244321}">
                <p14:modId xmlns:p14="http://schemas.microsoft.com/office/powerpoint/2010/main" val="3701458993"/>
              </p:ext>
            </p:extLst>
          </p:nvPr>
        </p:nvGraphicFramePr>
        <p:xfrm>
          <a:off x="6668513" y="3109620"/>
          <a:ext cx="201613" cy="222250"/>
        </p:xfrm>
        <a:graphic>
          <a:graphicData uri="http://schemas.openxmlformats.org/presentationml/2006/ole">
            <mc:AlternateContent xmlns:mc="http://schemas.openxmlformats.org/markup-compatibility/2006">
              <mc:Choice xmlns:v="urn:schemas-microsoft-com:vml" Requires="v">
                <p:oleObj spid="_x0000_s310888" name="公式" r:id="rId17" imgW="126835" imgH="139518" progId="Equation.3">
                  <p:embed/>
                </p:oleObj>
              </mc:Choice>
              <mc:Fallback>
                <p:oleObj name="公式" r:id="rId17" imgW="126835" imgH="1395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68513" y="3109620"/>
                        <a:ext cx="20161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 name="Group 25"/>
          <p:cNvGrpSpPr>
            <a:grpSpLocks/>
          </p:cNvGrpSpPr>
          <p:nvPr/>
        </p:nvGrpSpPr>
        <p:grpSpPr bwMode="auto">
          <a:xfrm>
            <a:off x="2068733" y="2402330"/>
            <a:ext cx="3500437" cy="1109833"/>
            <a:chOff x="1776" y="3600"/>
            <a:chExt cx="1584" cy="580"/>
          </a:xfrm>
        </p:grpSpPr>
        <p:sp>
          <p:nvSpPr>
            <p:cNvPr id="71"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6"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77"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8"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79" name="矩形 78"/>
          <p:cNvSpPr/>
          <p:nvPr/>
        </p:nvSpPr>
        <p:spPr>
          <a:xfrm>
            <a:off x="2394774" y="171451"/>
            <a:ext cx="1988045" cy="523220"/>
          </a:xfrm>
          <a:prstGeom prst="rect">
            <a:avLst/>
          </a:prstGeom>
        </p:spPr>
        <p:txBody>
          <a:bodyPr wrap="none">
            <a:spAutoFit/>
          </a:bodyPr>
          <a:lstStyle/>
          <a:p>
            <a:r>
              <a:rPr lang="zh-CN" altLang="en-US" sz="2800" b="1" kern="0" dirty="0">
                <a:solidFill>
                  <a:srgbClr val="FF00FF"/>
                </a:solidFill>
              </a:rPr>
              <a:t>等效电路图</a:t>
            </a:r>
            <a:endParaRPr lang="zh-CN" altLang="en-US" sz="2800" dirty="0">
              <a:solidFill>
                <a:srgbClr val="FF00FF"/>
              </a:solidFill>
            </a:endParaRPr>
          </a:p>
        </p:txBody>
      </p:sp>
      <p:sp>
        <p:nvSpPr>
          <p:cNvPr id="80" name="Line 44"/>
          <p:cNvSpPr>
            <a:spLocks noChangeShapeType="1"/>
          </p:cNvSpPr>
          <p:nvPr/>
        </p:nvSpPr>
        <p:spPr bwMode="auto">
          <a:xfrm>
            <a:off x="2711856" y="732928"/>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1" name="Line 44"/>
          <p:cNvSpPr>
            <a:spLocks noChangeShapeType="1"/>
          </p:cNvSpPr>
          <p:nvPr/>
        </p:nvSpPr>
        <p:spPr bwMode="auto">
          <a:xfrm>
            <a:off x="2699949" y="2330376"/>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2" name="Line 22"/>
          <p:cNvSpPr>
            <a:spLocks noChangeShapeType="1"/>
          </p:cNvSpPr>
          <p:nvPr/>
        </p:nvSpPr>
        <p:spPr bwMode="auto">
          <a:xfrm flipV="1">
            <a:off x="2711856" y="1661616"/>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3" name="Line 22"/>
          <p:cNvSpPr>
            <a:spLocks noChangeShapeType="1"/>
          </p:cNvSpPr>
          <p:nvPr/>
        </p:nvSpPr>
        <p:spPr bwMode="auto">
          <a:xfrm flipV="1">
            <a:off x="4354918" y="714424"/>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4" name="Line 34"/>
          <p:cNvSpPr>
            <a:spLocks noChangeShapeType="1"/>
          </p:cNvSpPr>
          <p:nvPr/>
        </p:nvSpPr>
        <p:spPr bwMode="auto">
          <a:xfrm>
            <a:off x="2568981" y="1375866"/>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Line 35"/>
          <p:cNvSpPr>
            <a:spLocks noChangeShapeType="1"/>
          </p:cNvSpPr>
          <p:nvPr/>
        </p:nvSpPr>
        <p:spPr bwMode="auto">
          <a:xfrm flipV="1">
            <a:off x="2640419" y="1661616"/>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6" name="Object 38"/>
          <p:cNvGraphicFramePr>
            <a:graphicFrameLocks noChangeAspect="1"/>
          </p:cNvGraphicFramePr>
          <p:nvPr>
            <p:extLst>
              <p:ext uri="{D42A27DB-BD31-4B8C-83A1-F6EECF244321}">
                <p14:modId xmlns:p14="http://schemas.microsoft.com/office/powerpoint/2010/main" val="3436337882"/>
              </p:ext>
            </p:extLst>
          </p:nvPr>
        </p:nvGraphicFramePr>
        <p:xfrm>
          <a:off x="2859243" y="1419963"/>
          <a:ext cx="287338" cy="314325"/>
        </p:xfrm>
        <a:graphic>
          <a:graphicData uri="http://schemas.openxmlformats.org/presentationml/2006/ole">
            <mc:AlternateContent xmlns:mc="http://schemas.openxmlformats.org/markup-compatibility/2006">
              <mc:Choice xmlns:v="urn:schemas-microsoft-com:vml" Requires="v">
                <p:oleObj spid="_x0000_s310889" name="公式" r:id="rId19" imgW="126835" imgH="139518" progId="Equation.3">
                  <p:embed/>
                </p:oleObj>
              </mc:Choice>
              <mc:Fallback>
                <p:oleObj name="公式" r:id="rId19" imgW="126835" imgH="139518"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59243" y="1419963"/>
                        <a:ext cx="287338"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Rectangle 51"/>
          <p:cNvSpPr>
            <a:spLocks noChangeArrowheads="1"/>
          </p:cNvSpPr>
          <p:nvPr/>
        </p:nvSpPr>
        <p:spPr bwMode="auto">
          <a:xfrm>
            <a:off x="2497545" y="1875928"/>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8" name="Object 40"/>
          <p:cNvGraphicFramePr>
            <a:graphicFrameLocks noChangeAspect="1"/>
          </p:cNvGraphicFramePr>
          <p:nvPr>
            <p:extLst>
              <p:ext uri="{D42A27DB-BD31-4B8C-83A1-F6EECF244321}">
                <p14:modId xmlns:p14="http://schemas.microsoft.com/office/powerpoint/2010/main" val="1417251191"/>
              </p:ext>
            </p:extLst>
          </p:nvPr>
        </p:nvGraphicFramePr>
        <p:xfrm>
          <a:off x="2881681" y="1861641"/>
          <a:ext cx="290513" cy="314325"/>
        </p:xfrm>
        <a:graphic>
          <a:graphicData uri="http://schemas.openxmlformats.org/presentationml/2006/ole">
            <mc:AlternateContent xmlns:mc="http://schemas.openxmlformats.org/markup-compatibility/2006">
              <mc:Choice xmlns:v="urn:schemas-microsoft-com:vml" Requires="v">
                <p:oleObj spid="_x0000_s310890" name="公式" r:id="rId21" imgW="152268" imgH="164957" progId="Equation.3">
                  <p:embed/>
                </p:oleObj>
              </mc:Choice>
              <mc:Fallback>
                <p:oleObj name="公式" r:id="rId21" imgW="152268" imgH="16495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1681" y="1861641"/>
                        <a:ext cx="2905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41"/>
          <p:cNvGraphicFramePr>
            <a:graphicFrameLocks noChangeAspect="1"/>
          </p:cNvGraphicFramePr>
          <p:nvPr>
            <p:extLst>
              <p:ext uri="{D42A27DB-BD31-4B8C-83A1-F6EECF244321}">
                <p14:modId xmlns:p14="http://schemas.microsoft.com/office/powerpoint/2010/main" val="2824852974"/>
              </p:ext>
            </p:extLst>
          </p:nvPr>
        </p:nvGraphicFramePr>
        <p:xfrm>
          <a:off x="3622570" y="1305124"/>
          <a:ext cx="579437" cy="612775"/>
        </p:xfrm>
        <a:graphic>
          <a:graphicData uri="http://schemas.openxmlformats.org/presentationml/2006/ole">
            <mc:AlternateContent xmlns:mc="http://schemas.openxmlformats.org/markup-compatibility/2006">
              <mc:Choice xmlns:v="urn:schemas-microsoft-com:vml" Requires="v">
                <p:oleObj spid="_x0000_s310891" name="公式" r:id="rId23" imgW="215806" imgH="228501" progId="Equation.3">
                  <p:embed/>
                </p:oleObj>
              </mc:Choice>
              <mc:Fallback>
                <p:oleObj name="公式" r:id="rId23" imgW="215806" imgH="228501"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22570" y="1305124"/>
                        <a:ext cx="579437"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 name="Line 22"/>
          <p:cNvSpPr>
            <a:spLocks noChangeShapeType="1"/>
          </p:cNvSpPr>
          <p:nvPr/>
        </p:nvSpPr>
        <p:spPr bwMode="auto">
          <a:xfrm flipH="1" flipV="1">
            <a:off x="4354919" y="1661617"/>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1" name="Line 22"/>
          <p:cNvSpPr>
            <a:spLocks noChangeShapeType="1"/>
          </p:cNvSpPr>
          <p:nvPr/>
        </p:nvSpPr>
        <p:spPr bwMode="auto">
          <a:xfrm flipH="1" flipV="1">
            <a:off x="2711856" y="732928"/>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2" name="Line 34"/>
          <p:cNvSpPr>
            <a:spLocks noChangeShapeType="1"/>
          </p:cNvSpPr>
          <p:nvPr/>
        </p:nvSpPr>
        <p:spPr bwMode="auto">
          <a:xfrm>
            <a:off x="4212044" y="1661616"/>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Line 35"/>
          <p:cNvSpPr>
            <a:spLocks noChangeShapeType="1"/>
          </p:cNvSpPr>
          <p:nvPr/>
        </p:nvSpPr>
        <p:spPr bwMode="auto">
          <a:xfrm flipV="1">
            <a:off x="4283481" y="144730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0" name="Line 79"/>
          <p:cNvSpPr>
            <a:spLocks noChangeShapeType="1"/>
          </p:cNvSpPr>
          <p:nvPr/>
        </p:nvSpPr>
        <p:spPr bwMode="auto">
          <a:xfrm rot="16200000" flipH="1">
            <a:off x="7023080" y="1878278"/>
            <a:ext cx="257660" cy="290504"/>
          </a:xfrm>
          <a:prstGeom prst="line">
            <a:avLst/>
          </a:prstGeom>
          <a:noFill/>
          <a:ln w="25400">
            <a:solidFill>
              <a:srgbClr val="0000FF"/>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1" name="Object 11"/>
          <p:cNvGraphicFramePr>
            <a:graphicFrameLocks noChangeAspect="1"/>
          </p:cNvGraphicFramePr>
          <p:nvPr>
            <p:extLst>
              <p:ext uri="{D42A27DB-BD31-4B8C-83A1-F6EECF244321}">
                <p14:modId xmlns:p14="http://schemas.microsoft.com/office/powerpoint/2010/main" val="2577026342"/>
              </p:ext>
            </p:extLst>
          </p:nvPr>
        </p:nvGraphicFramePr>
        <p:xfrm>
          <a:off x="7257476" y="1777707"/>
          <a:ext cx="141287" cy="261938"/>
        </p:xfrm>
        <a:graphic>
          <a:graphicData uri="http://schemas.openxmlformats.org/presentationml/2006/ole">
            <mc:AlternateContent xmlns:mc="http://schemas.openxmlformats.org/markup-compatibility/2006">
              <mc:Choice xmlns:v="urn:schemas-microsoft-com:vml" Requires="v">
                <p:oleObj spid="_x0000_s310892" name="公式" r:id="rId25" imgW="88707" imgH="164742" progId="Equation.3">
                  <p:embed/>
                </p:oleObj>
              </mc:Choice>
              <mc:Fallback>
                <p:oleObj name="公式" r:id="rId25" imgW="88707" imgH="164742"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7476" y="1777707"/>
                        <a:ext cx="141287" cy="261938"/>
                      </a:xfrm>
                      <a:prstGeom prst="rect">
                        <a:avLst/>
                      </a:prstGeom>
                      <a:noFill/>
                      <a:ln>
                        <a:noFill/>
                      </a:ln>
                      <a:effectLst/>
                      <a:extLst/>
                    </p:spPr>
                  </p:pic>
                </p:oleObj>
              </mc:Fallback>
            </mc:AlternateContent>
          </a:graphicData>
        </a:graphic>
      </p:graphicFrame>
      <p:sp>
        <p:nvSpPr>
          <p:cNvPr id="103" name="Line 75"/>
          <p:cNvSpPr>
            <a:spLocks noChangeShapeType="1"/>
          </p:cNvSpPr>
          <p:nvPr/>
        </p:nvSpPr>
        <p:spPr bwMode="auto">
          <a:xfrm flipH="1">
            <a:off x="7309311" y="2498432"/>
            <a:ext cx="189464" cy="201888"/>
          </a:xfrm>
          <a:prstGeom prst="line">
            <a:avLst/>
          </a:prstGeom>
          <a:noFill/>
          <a:ln w="25400">
            <a:solidFill>
              <a:srgbClr val="0000FF"/>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4" name="Object 9"/>
          <p:cNvGraphicFramePr>
            <a:graphicFrameLocks noChangeAspect="1"/>
          </p:cNvGraphicFramePr>
          <p:nvPr>
            <p:extLst>
              <p:ext uri="{D42A27DB-BD31-4B8C-83A1-F6EECF244321}">
                <p14:modId xmlns:p14="http://schemas.microsoft.com/office/powerpoint/2010/main" val="1679994318"/>
              </p:ext>
            </p:extLst>
          </p:nvPr>
        </p:nvGraphicFramePr>
        <p:xfrm>
          <a:off x="7473376" y="2565107"/>
          <a:ext cx="141287" cy="261938"/>
        </p:xfrm>
        <a:graphic>
          <a:graphicData uri="http://schemas.openxmlformats.org/presentationml/2006/ole">
            <mc:AlternateContent xmlns:mc="http://schemas.openxmlformats.org/markup-compatibility/2006">
              <mc:Choice xmlns:v="urn:schemas-microsoft-com:vml" Requires="v">
                <p:oleObj spid="_x0000_s310893" name="公式" r:id="rId27" imgW="88707" imgH="164742" progId="Equation.3">
                  <p:embed/>
                </p:oleObj>
              </mc:Choice>
              <mc:Fallback>
                <p:oleObj name="公式" r:id="rId27" imgW="88707" imgH="164742"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73376" y="2565107"/>
                        <a:ext cx="14128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AutoShape 46"/>
          <p:cNvSpPr>
            <a:spLocks noChangeArrowheads="1"/>
          </p:cNvSpPr>
          <p:nvPr/>
        </p:nvSpPr>
        <p:spPr bwMode="auto">
          <a:xfrm rot="16200000">
            <a:off x="2006092" y="3767036"/>
            <a:ext cx="262519" cy="649717"/>
          </a:xfrm>
          <a:prstGeom prst="downArrow">
            <a:avLst>
              <a:gd name="adj1" fmla="val 50000"/>
              <a:gd name="adj2" fmla="val 100000"/>
            </a:avLst>
          </a:prstGeom>
          <a:solidFill>
            <a:srgbClr val="FFFF00"/>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109" name="Object 16"/>
          <p:cNvGraphicFramePr>
            <a:graphicFrameLocks noChangeAspect="1"/>
          </p:cNvGraphicFramePr>
          <p:nvPr>
            <p:extLst>
              <p:ext uri="{D42A27DB-BD31-4B8C-83A1-F6EECF244321}">
                <p14:modId xmlns:p14="http://schemas.microsoft.com/office/powerpoint/2010/main" val="3252414499"/>
              </p:ext>
            </p:extLst>
          </p:nvPr>
        </p:nvGraphicFramePr>
        <p:xfrm>
          <a:off x="2770754" y="3506217"/>
          <a:ext cx="1695797" cy="1010740"/>
        </p:xfrm>
        <a:graphic>
          <a:graphicData uri="http://schemas.openxmlformats.org/presentationml/2006/ole">
            <mc:AlternateContent xmlns:mc="http://schemas.openxmlformats.org/markup-compatibility/2006">
              <mc:Choice xmlns:v="urn:schemas-microsoft-com:vml" Requires="v">
                <p:oleObj spid="_x0000_s310894" name="公式" r:id="rId29" imgW="660113" imgH="393529" progId="Equation.3">
                  <p:embed/>
                </p:oleObj>
              </mc:Choice>
              <mc:Fallback>
                <p:oleObj name="公式" r:id="rId29" imgW="660113"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70754" y="3506217"/>
                        <a:ext cx="1695797" cy="1010740"/>
                      </a:xfrm>
                      <a:prstGeom prst="rect">
                        <a:avLst/>
                      </a:prstGeom>
                      <a:noFill/>
                      <a:ln>
                        <a:noFill/>
                      </a:ln>
                      <a:effectLst/>
                      <a:extLst/>
                    </p:spPr>
                  </p:pic>
                </p:oleObj>
              </mc:Fallback>
            </mc:AlternateContent>
          </a:graphicData>
        </a:graphic>
      </p:graphicFrame>
      <p:graphicFrame>
        <p:nvGraphicFramePr>
          <p:cNvPr id="110" name="Object 22"/>
          <p:cNvGraphicFramePr>
            <a:graphicFrameLocks noChangeAspect="1"/>
          </p:cNvGraphicFramePr>
          <p:nvPr>
            <p:extLst>
              <p:ext uri="{D42A27DB-BD31-4B8C-83A1-F6EECF244321}">
                <p14:modId xmlns:p14="http://schemas.microsoft.com/office/powerpoint/2010/main" val="2151666015"/>
              </p:ext>
            </p:extLst>
          </p:nvPr>
        </p:nvGraphicFramePr>
        <p:xfrm>
          <a:off x="4461882" y="3488554"/>
          <a:ext cx="2522034" cy="1056603"/>
        </p:xfrm>
        <a:graphic>
          <a:graphicData uri="http://schemas.openxmlformats.org/presentationml/2006/ole">
            <mc:AlternateContent xmlns:mc="http://schemas.openxmlformats.org/markup-compatibility/2006">
              <mc:Choice xmlns:v="urn:schemas-microsoft-com:vml" Requires="v">
                <p:oleObj spid="_x0000_s310895" name="公式" r:id="rId31" imgW="939392" imgH="393529" progId="Equation.3">
                  <p:embed/>
                </p:oleObj>
              </mc:Choice>
              <mc:Fallback>
                <p:oleObj name="公式" r:id="rId31" imgW="939392" imgH="39352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61882" y="3488554"/>
                        <a:ext cx="2522034" cy="1056603"/>
                      </a:xfrm>
                      <a:prstGeom prst="rect">
                        <a:avLst/>
                      </a:prstGeom>
                      <a:noFill/>
                      <a:ln>
                        <a:noFill/>
                      </a:ln>
                      <a:effectLst/>
                      <a:extLst/>
                    </p:spPr>
                  </p:pic>
                </p:oleObj>
              </mc:Fallback>
            </mc:AlternateContent>
          </a:graphicData>
        </a:graphic>
      </p:graphicFrame>
      <p:sp>
        <p:nvSpPr>
          <p:cNvPr id="111" name="Rectangle 46"/>
          <p:cNvSpPr>
            <a:spLocks noChangeArrowheads="1"/>
          </p:cNvSpPr>
          <p:nvPr/>
        </p:nvSpPr>
        <p:spPr bwMode="auto">
          <a:xfrm>
            <a:off x="1589981" y="4541330"/>
            <a:ext cx="5046663" cy="488950"/>
          </a:xfrm>
          <a:prstGeom prst="rect">
            <a:avLst/>
          </a:prstGeom>
          <a:noFill/>
          <a:ln w="12700">
            <a:noFill/>
            <a:miter lim="800000"/>
            <a:headEnd type="none" w="sm" len="sm"/>
            <a:tailEnd type="none" w="sm" len="sm"/>
          </a:ln>
        </p:spPr>
        <p:txBody>
          <a:bodyPr>
            <a:spAutoFit/>
          </a:bodyPr>
          <a:lstStyle/>
          <a:p>
            <a:pPr defTabSz="762000" fontAlgn="auto">
              <a:spcBef>
                <a:spcPts val="0"/>
              </a:spcBef>
              <a:spcAft>
                <a:spcPts val="0"/>
              </a:spcAft>
              <a:defRPr/>
            </a:pPr>
            <a:r>
              <a:rPr lang="zh-CN" altLang="en-US" sz="2600" b="1" kern="0" dirty="0">
                <a:solidFill>
                  <a:srgbClr val="009900"/>
                </a:solidFill>
                <a:latin typeface="+mn-lt"/>
                <a:ea typeface="+mn-ea"/>
              </a:rPr>
              <a:t>该时刻滑杆所受安培力为</a:t>
            </a:r>
          </a:p>
        </p:txBody>
      </p:sp>
      <p:sp>
        <p:nvSpPr>
          <p:cNvPr id="112" name="Line 16"/>
          <p:cNvSpPr>
            <a:spLocks noChangeShapeType="1"/>
          </p:cNvSpPr>
          <p:nvPr/>
        </p:nvSpPr>
        <p:spPr bwMode="auto">
          <a:xfrm rot="19018944">
            <a:off x="9168925" y="4406666"/>
            <a:ext cx="131762" cy="268605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3" name="Line 6"/>
          <p:cNvSpPr>
            <a:spLocks noChangeShapeType="1"/>
          </p:cNvSpPr>
          <p:nvPr/>
        </p:nvSpPr>
        <p:spPr bwMode="auto">
          <a:xfrm flipV="1">
            <a:off x="9211196" y="4683599"/>
            <a:ext cx="0" cy="990600"/>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4" name="Object 3"/>
          <p:cNvGraphicFramePr>
            <a:graphicFrameLocks noChangeAspect="1"/>
          </p:cNvGraphicFramePr>
          <p:nvPr>
            <p:extLst>
              <p:ext uri="{D42A27DB-BD31-4B8C-83A1-F6EECF244321}">
                <p14:modId xmlns:p14="http://schemas.microsoft.com/office/powerpoint/2010/main" val="914638677"/>
              </p:ext>
            </p:extLst>
          </p:nvPr>
        </p:nvGraphicFramePr>
        <p:xfrm>
          <a:off x="9270526" y="4328879"/>
          <a:ext cx="377825" cy="508000"/>
        </p:xfrm>
        <a:graphic>
          <a:graphicData uri="http://schemas.openxmlformats.org/presentationml/2006/ole">
            <mc:AlternateContent xmlns:mc="http://schemas.openxmlformats.org/markup-compatibility/2006">
              <mc:Choice xmlns:v="urn:schemas-microsoft-com:vml" Requires="v">
                <p:oleObj spid="_x0000_s310896" name="公式" r:id="rId33" imgW="104737" imgH="152512" progId="Equation.3">
                  <p:embed/>
                </p:oleObj>
              </mc:Choice>
              <mc:Fallback>
                <p:oleObj name="公式" r:id="rId33" imgW="104737" imgH="15251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270526" y="4328879"/>
                        <a:ext cx="3778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 name="Line 15"/>
          <p:cNvSpPr>
            <a:spLocks noChangeShapeType="1"/>
          </p:cNvSpPr>
          <p:nvPr/>
        </p:nvSpPr>
        <p:spPr bwMode="auto">
          <a:xfrm>
            <a:off x="9270525" y="6686316"/>
            <a:ext cx="838200"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6" name="Object 2"/>
          <p:cNvGraphicFramePr>
            <a:graphicFrameLocks noChangeAspect="1"/>
          </p:cNvGraphicFramePr>
          <p:nvPr>
            <p:extLst>
              <p:ext uri="{D42A27DB-BD31-4B8C-83A1-F6EECF244321}">
                <p14:modId xmlns:p14="http://schemas.microsoft.com/office/powerpoint/2010/main" val="1747799922"/>
              </p:ext>
            </p:extLst>
          </p:nvPr>
        </p:nvGraphicFramePr>
        <p:xfrm>
          <a:off x="9270526" y="6114816"/>
          <a:ext cx="388937" cy="546100"/>
        </p:xfrm>
        <a:graphic>
          <a:graphicData uri="http://schemas.openxmlformats.org/presentationml/2006/ole">
            <mc:AlternateContent xmlns:mc="http://schemas.openxmlformats.org/markup-compatibility/2006">
              <mc:Choice xmlns:v="urn:schemas-microsoft-com:vml" Requires="v">
                <p:oleObj spid="_x0000_s310897" name="公式" r:id="rId35" imgW="126725" imgH="177415" progId="Equation.3">
                  <p:embed/>
                </p:oleObj>
              </mc:Choice>
              <mc:Fallback>
                <p:oleObj name="公式" r:id="rId35" imgW="126725" imgH="177415"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270526" y="6114816"/>
                        <a:ext cx="3889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 name="Freeform 61"/>
          <p:cNvSpPr>
            <a:spLocks/>
          </p:cNvSpPr>
          <p:nvPr/>
        </p:nvSpPr>
        <p:spPr bwMode="auto">
          <a:xfrm>
            <a:off x="9699151" y="6400566"/>
            <a:ext cx="155575" cy="285750"/>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18" name="Group 153"/>
          <p:cNvGrpSpPr>
            <a:grpSpLocks/>
          </p:cNvGrpSpPr>
          <p:nvPr/>
        </p:nvGrpSpPr>
        <p:grpSpPr bwMode="auto">
          <a:xfrm>
            <a:off x="9096896" y="5502560"/>
            <a:ext cx="228600" cy="228600"/>
            <a:chOff x="2784" y="1872"/>
            <a:chExt cx="144" cy="144"/>
          </a:xfrm>
        </p:grpSpPr>
        <p:sp>
          <p:nvSpPr>
            <p:cNvPr id="119"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20"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121" name="Object 11"/>
          <p:cNvGraphicFramePr>
            <a:graphicFrameLocks noChangeAspect="1"/>
          </p:cNvGraphicFramePr>
          <p:nvPr>
            <p:extLst>
              <p:ext uri="{D42A27DB-BD31-4B8C-83A1-F6EECF244321}">
                <p14:modId xmlns:p14="http://schemas.microsoft.com/office/powerpoint/2010/main" val="3225826269"/>
              </p:ext>
            </p:extLst>
          </p:nvPr>
        </p:nvGraphicFramePr>
        <p:xfrm>
          <a:off x="9379580" y="5329005"/>
          <a:ext cx="354012" cy="642937"/>
        </p:xfrm>
        <a:graphic>
          <a:graphicData uri="http://schemas.openxmlformats.org/presentationml/2006/ole">
            <mc:AlternateContent xmlns:mc="http://schemas.openxmlformats.org/markup-compatibility/2006">
              <mc:Choice xmlns:v="urn:schemas-microsoft-com:vml" Requires="v">
                <p:oleObj spid="_x0000_s310898" name="公式" r:id="rId37" imgW="88707" imgH="164742" progId="Equation.3">
                  <p:embed/>
                </p:oleObj>
              </mc:Choice>
              <mc:Fallback>
                <p:oleObj name="公式" r:id="rId37" imgW="88707" imgH="164742"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379580" y="5329005"/>
                        <a:ext cx="354012"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 name="Line 24"/>
          <p:cNvSpPr>
            <a:spLocks noChangeShapeType="1"/>
          </p:cNvSpPr>
          <p:nvPr/>
        </p:nvSpPr>
        <p:spPr bwMode="auto">
          <a:xfrm>
            <a:off x="8089419" y="5650472"/>
            <a:ext cx="1027113" cy="0"/>
          </a:xfrm>
          <a:prstGeom prst="line">
            <a:avLst/>
          </a:prstGeom>
          <a:noFill/>
          <a:ln w="38100">
            <a:solidFill>
              <a:srgbClr val="FF00FF"/>
            </a:solidFill>
            <a:round/>
            <a:headEnd type="triangle" w="sm" len="lg"/>
            <a:tailEnd type="none" w="med"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3" name="Object 13"/>
          <p:cNvGraphicFramePr>
            <a:graphicFrameLocks noChangeAspect="1"/>
          </p:cNvGraphicFramePr>
          <p:nvPr>
            <p:extLst>
              <p:ext uri="{D42A27DB-BD31-4B8C-83A1-F6EECF244321}">
                <p14:modId xmlns:p14="http://schemas.microsoft.com/office/powerpoint/2010/main" val="2963973651"/>
              </p:ext>
            </p:extLst>
          </p:nvPr>
        </p:nvGraphicFramePr>
        <p:xfrm>
          <a:off x="7484587" y="5471880"/>
          <a:ext cx="458788" cy="536575"/>
        </p:xfrm>
        <a:graphic>
          <a:graphicData uri="http://schemas.openxmlformats.org/presentationml/2006/ole">
            <mc:AlternateContent xmlns:mc="http://schemas.openxmlformats.org/markup-compatibility/2006">
              <mc:Choice xmlns:v="urn:schemas-microsoft-com:vml" Requires="v">
                <p:oleObj spid="_x0000_s310899" name="公式" r:id="rId39" imgW="203024" imgH="215713" progId="Equation.3">
                  <p:embed/>
                </p:oleObj>
              </mc:Choice>
              <mc:Fallback>
                <p:oleObj name="公式" r:id="rId39" imgW="203024" imgH="215713"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484587" y="5471880"/>
                        <a:ext cx="458788"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 name="Object 18"/>
          <p:cNvGraphicFramePr>
            <a:graphicFrameLocks noChangeAspect="1"/>
          </p:cNvGraphicFramePr>
          <p:nvPr>
            <p:extLst>
              <p:ext uri="{D42A27DB-BD31-4B8C-83A1-F6EECF244321}">
                <p14:modId xmlns:p14="http://schemas.microsoft.com/office/powerpoint/2010/main" val="4120310971"/>
              </p:ext>
            </p:extLst>
          </p:nvPr>
        </p:nvGraphicFramePr>
        <p:xfrm>
          <a:off x="2061131" y="5165140"/>
          <a:ext cx="1847850" cy="730250"/>
        </p:xfrm>
        <a:graphic>
          <a:graphicData uri="http://schemas.openxmlformats.org/presentationml/2006/ole">
            <mc:AlternateContent xmlns:mc="http://schemas.openxmlformats.org/markup-compatibility/2006">
              <mc:Choice xmlns:v="urn:schemas-microsoft-com:vml" Requires="v">
                <p:oleObj spid="_x0000_s310900" name="公式" r:id="rId41" imgW="545626" imgH="215713" progId="Equation.3">
                  <p:embed/>
                </p:oleObj>
              </mc:Choice>
              <mc:Fallback>
                <p:oleObj name="公式" r:id="rId41" imgW="545626" imgH="215713"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61131" y="5165140"/>
                        <a:ext cx="184785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 name="Rectangle 86"/>
          <p:cNvSpPr>
            <a:spLocks noChangeArrowheads="1"/>
          </p:cNvSpPr>
          <p:nvPr/>
        </p:nvSpPr>
        <p:spPr bwMode="auto">
          <a:xfrm>
            <a:off x="1970492" y="6183771"/>
            <a:ext cx="4038600" cy="500063"/>
          </a:xfrm>
          <a:prstGeom prst="rect">
            <a:avLst/>
          </a:prstGeom>
          <a:noFill/>
          <a:ln w="12700">
            <a:noFill/>
            <a:miter lim="800000"/>
            <a:headEnd type="none" w="sm" len="sm"/>
            <a:tailEnd type="none" w="sm" len="sm"/>
          </a:ln>
        </p:spPr>
        <p:txBody>
          <a:bodyPr>
            <a:spAutoFit/>
          </a:bodyPr>
          <a:lstStyle/>
          <a:p>
            <a:pPr defTabSz="762000" fontAlgn="auto">
              <a:spcBef>
                <a:spcPts val="0"/>
              </a:spcBef>
              <a:spcAft>
                <a:spcPts val="0"/>
              </a:spcAft>
              <a:defRPr/>
            </a:pPr>
            <a:r>
              <a:rPr lang="zh-CN" altLang="en-US" sz="2600" b="1" kern="0" dirty="0">
                <a:solidFill>
                  <a:srgbClr val="FF3399"/>
                </a:solidFill>
                <a:latin typeface="+mn-lt"/>
                <a:ea typeface="+mn-ea"/>
              </a:rPr>
              <a:t>水平，与磁场和滑杆垂直</a:t>
            </a:r>
          </a:p>
        </p:txBody>
      </p:sp>
      <p:graphicFrame>
        <p:nvGraphicFramePr>
          <p:cNvPr id="126" name="Object 20"/>
          <p:cNvGraphicFramePr>
            <a:graphicFrameLocks noChangeAspect="1"/>
          </p:cNvGraphicFramePr>
          <p:nvPr>
            <p:extLst>
              <p:ext uri="{D42A27DB-BD31-4B8C-83A1-F6EECF244321}">
                <p14:modId xmlns:p14="http://schemas.microsoft.com/office/powerpoint/2010/main" val="810808835"/>
              </p:ext>
            </p:extLst>
          </p:nvPr>
        </p:nvGraphicFramePr>
        <p:xfrm>
          <a:off x="4061381" y="5093703"/>
          <a:ext cx="3117850" cy="1071563"/>
        </p:xfrm>
        <a:graphic>
          <a:graphicData uri="http://schemas.openxmlformats.org/presentationml/2006/ole">
            <mc:AlternateContent xmlns:mc="http://schemas.openxmlformats.org/markup-compatibility/2006">
              <mc:Choice xmlns:v="urn:schemas-microsoft-com:vml" Requires="v">
                <p:oleObj spid="_x0000_s310901" name="公式" r:id="rId43" imgW="1219200" imgH="419100" progId="Equation.3">
                  <p:embed/>
                </p:oleObj>
              </mc:Choice>
              <mc:Fallback>
                <p:oleObj name="公式" r:id="rId43" imgW="1219200" imgH="419100"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61381" y="5093703"/>
                        <a:ext cx="3117850" cy="1071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 name="矩形 126"/>
          <p:cNvSpPr/>
          <p:nvPr/>
        </p:nvSpPr>
        <p:spPr>
          <a:xfrm>
            <a:off x="7746986" y="160846"/>
            <a:ext cx="2767711" cy="1815882"/>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70C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00FF"/>
                </a:solidFill>
              </a:rPr>
              <a:t>安培力</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extLst>
      <p:ext uri="{BB962C8B-B14F-4D97-AF65-F5344CB8AC3E}">
        <p14:creationId xmlns:p14="http://schemas.microsoft.com/office/powerpoint/2010/main" val="367892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anim calcmode="lin" valueType="num">
                                      <p:cBhvr>
                                        <p:cTn id="26" dur="1000" fill="hold"/>
                                        <p:tgtEl>
                                          <p:spTgt spid="38"/>
                                        </p:tgtEl>
                                        <p:attrNameLst>
                                          <p:attrName>ppt_x</p:attrName>
                                        </p:attrNameLst>
                                      </p:cBhvr>
                                      <p:tavLst>
                                        <p:tav tm="0">
                                          <p:val>
                                            <p:strVal val="#ppt_x"/>
                                          </p:val>
                                        </p:tav>
                                        <p:tav tm="100000">
                                          <p:val>
                                            <p:strVal val="#ppt_x"/>
                                          </p:val>
                                        </p:tav>
                                      </p:tavLst>
                                    </p:anim>
                                    <p:anim calcmode="lin" valueType="num">
                                      <p:cBhvr>
                                        <p:cTn id="2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1000"/>
                                        <p:tgtEl>
                                          <p:spTgt spid="11"/>
                                        </p:tgtEl>
                                      </p:cBhvr>
                                    </p:animEffect>
                                    <p:anim calcmode="lin" valueType="num">
                                      <p:cBhvr>
                                        <p:cTn id="78" dur="1000" fill="hold"/>
                                        <p:tgtEl>
                                          <p:spTgt spid="11"/>
                                        </p:tgtEl>
                                        <p:attrNameLst>
                                          <p:attrName>ppt_x</p:attrName>
                                        </p:attrNameLst>
                                      </p:cBhvr>
                                      <p:tavLst>
                                        <p:tav tm="0">
                                          <p:val>
                                            <p:strVal val="#ppt_x"/>
                                          </p:val>
                                        </p:tav>
                                        <p:tav tm="100000">
                                          <p:val>
                                            <p:strVal val="#ppt_x"/>
                                          </p:val>
                                        </p:tav>
                                      </p:tavLst>
                                    </p:anim>
                                    <p:anim calcmode="lin" valueType="num">
                                      <p:cBhvr>
                                        <p:cTn id="7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fill="hold"/>
                                        <p:tgtEl>
                                          <p:spTgt spid="30"/>
                                        </p:tgtEl>
                                        <p:attrNameLst>
                                          <p:attrName>ppt_x</p:attrName>
                                        </p:attrNameLst>
                                      </p:cBhvr>
                                      <p:tavLst>
                                        <p:tav tm="0">
                                          <p:val>
                                            <p:strVal val="#ppt_x"/>
                                          </p:val>
                                        </p:tav>
                                        <p:tav tm="100000">
                                          <p:val>
                                            <p:strVal val="#ppt_x"/>
                                          </p:val>
                                        </p:tav>
                                      </p:tavLst>
                                    </p:anim>
                                    <p:anim calcmode="lin" valueType="num">
                                      <p:cBhvr additive="base">
                                        <p:cTn id="8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1000"/>
                                        <p:tgtEl>
                                          <p:spTgt spid="31"/>
                                        </p:tgtEl>
                                      </p:cBhvr>
                                    </p:animEffect>
                                    <p:anim calcmode="lin" valueType="num">
                                      <p:cBhvr>
                                        <p:cTn id="91" dur="1000" fill="hold"/>
                                        <p:tgtEl>
                                          <p:spTgt spid="31"/>
                                        </p:tgtEl>
                                        <p:attrNameLst>
                                          <p:attrName>ppt_x</p:attrName>
                                        </p:attrNameLst>
                                      </p:cBhvr>
                                      <p:tavLst>
                                        <p:tav tm="0">
                                          <p:val>
                                            <p:strVal val="#ppt_x"/>
                                          </p:val>
                                        </p:tav>
                                        <p:tav tm="100000">
                                          <p:val>
                                            <p:strVal val="#ppt_x"/>
                                          </p:val>
                                        </p:tav>
                                      </p:tavLst>
                                    </p:anim>
                                    <p:anim calcmode="lin" valueType="num">
                                      <p:cBhvr>
                                        <p:cTn id="9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fill="hold"/>
                                        <p:tgtEl>
                                          <p:spTgt spid="34"/>
                                        </p:tgtEl>
                                        <p:attrNameLst>
                                          <p:attrName>ppt_x</p:attrName>
                                        </p:attrNameLst>
                                      </p:cBhvr>
                                      <p:tavLst>
                                        <p:tav tm="0">
                                          <p:val>
                                            <p:strVal val="#ppt_x"/>
                                          </p:val>
                                        </p:tav>
                                        <p:tav tm="100000">
                                          <p:val>
                                            <p:strVal val="#ppt_x"/>
                                          </p:val>
                                        </p:tav>
                                      </p:tavLst>
                                    </p:anim>
                                    <p:anim calcmode="lin" valueType="num">
                                      <p:cBhvr additive="base">
                                        <p:cTn id="9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1000"/>
                                        <p:tgtEl>
                                          <p:spTgt spid="35"/>
                                        </p:tgtEl>
                                      </p:cBhvr>
                                    </p:animEffect>
                                    <p:anim calcmode="lin" valueType="num">
                                      <p:cBhvr>
                                        <p:cTn id="104" dur="1000" fill="hold"/>
                                        <p:tgtEl>
                                          <p:spTgt spid="35"/>
                                        </p:tgtEl>
                                        <p:attrNameLst>
                                          <p:attrName>ppt_x</p:attrName>
                                        </p:attrNameLst>
                                      </p:cBhvr>
                                      <p:tavLst>
                                        <p:tav tm="0">
                                          <p:val>
                                            <p:strVal val="#ppt_x"/>
                                          </p:val>
                                        </p:tav>
                                        <p:tav tm="100000">
                                          <p:val>
                                            <p:strVal val="#ppt_x"/>
                                          </p:val>
                                        </p:tav>
                                      </p:tavLst>
                                    </p:anim>
                                    <p:anim calcmode="lin" valueType="num">
                                      <p:cBhvr>
                                        <p:cTn id="10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wipe(right)">
                                      <p:cBhvr>
                                        <p:cTn id="110" dur="500"/>
                                        <p:tgtEl>
                                          <p:spTgt spid="70"/>
                                        </p:tgtEl>
                                      </p:cBhvr>
                                    </p:animEffect>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grpId="0" nodeType="click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wheel(1)">
                                      <p:cBhvr>
                                        <p:cTn id="115" dur="2000"/>
                                        <p:tgtEl>
                                          <p:spTgt spid="79"/>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80"/>
                                        </p:tgtEl>
                                        <p:attrNameLst>
                                          <p:attrName>style.visibility</p:attrName>
                                        </p:attrNameLst>
                                      </p:cBhvr>
                                      <p:to>
                                        <p:strVal val="visible"/>
                                      </p:to>
                                    </p:set>
                                    <p:anim calcmode="lin" valueType="num">
                                      <p:cBhvr additive="base">
                                        <p:cTn id="120" dur="500" fill="hold"/>
                                        <p:tgtEl>
                                          <p:spTgt spid="80"/>
                                        </p:tgtEl>
                                        <p:attrNameLst>
                                          <p:attrName>ppt_x</p:attrName>
                                        </p:attrNameLst>
                                      </p:cBhvr>
                                      <p:tavLst>
                                        <p:tav tm="0">
                                          <p:val>
                                            <p:strVal val="#ppt_x"/>
                                          </p:val>
                                        </p:tav>
                                        <p:tav tm="100000">
                                          <p:val>
                                            <p:strVal val="#ppt_x"/>
                                          </p:val>
                                        </p:tav>
                                      </p:tavLst>
                                    </p:anim>
                                    <p:anim calcmode="lin" valueType="num">
                                      <p:cBhvr additive="base">
                                        <p:cTn id="121"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83"/>
                                        </p:tgtEl>
                                        <p:attrNameLst>
                                          <p:attrName>style.visibility</p:attrName>
                                        </p:attrNameLst>
                                      </p:cBhvr>
                                      <p:to>
                                        <p:strVal val="visible"/>
                                      </p:to>
                                    </p:set>
                                    <p:anim calcmode="lin" valueType="num">
                                      <p:cBhvr additive="base">
                                        <p:cTn id="126" dur="500" fill="hold"/>
                                        <p:tgtEl>
                                          <p:spTgt spid="83"/>
                                        </p:tgtEl>
                                        <p:attrNameLst>
                                          <p:attrName>ppt_x</p:attrName>
                                        </p:attrNameLst>
                                      </p:cBhvr>
                                      <p:tavLst>
                                        <p:tav tm="0">
                                          <p:val>
                                            <p:strVal val="#ppt_x"/>
                                          </p:val>
                                        </p:tav>
                                        <p:tav tm="100000">
                                          <p:val>
                                            <p:strVal val="#ppt_x"/>
                                          </p:val>
                                        </p:tav>
                                      </p:tavLst>
                                    </p:anim>
                                    <p:anim calcmode="lin" valueType="num">
                                      <p:cBhvr additive="base">
                                        <p:cTn id="127" dur="500" fill="hold"/>
                                        <p:tgtEl>
                                          <p:spTgt spid="83"/>
                                        </p:tgtEl>
                                        <p:attrNameLst>
                                          <p:attrName>ppt_y</p:attrName>
                                        </p:attrNameLst>
                                      </p:cBhvr>
                                      <p:tavLst>
                                        <p:tav tm="0">
                                          <p:val>
                                            <p:strVal val="1+#ppt_h/2"/>
                                          </p:val>
                                        </p:tav>
                                        <p:tav tm="100000">
                                          <p:val>
                                            <p:strVal val="#ppt_y"/>
                                          </p:val>
                                        </p:tav>
                                      </p:tavLst>
                                    </p:anim>
                                  </p:childTnLst>
                                </p:cTn>
                              </p:par>
                              <p:par>
                                <p:cTn id="128" presetID="2" presetClass="entr" presetSubtype="4" fill="hold" nodeType="withEffect">
                                  <p:stCondLst>
                                    <p:cond delay="0"/>
                                  </p:stCondLst>
                                  <p:childTnLst>
                                    <p:set>
                                      <p:cBhvr>
                                        <p:cTn id="129" dur="1" fill="hold">
                                          <p:stCondLst>
                                            <p:cond delay="0"/>
                                          </p:stCondLst>
                                        </p:cTn>
                                        <p:tgtEl>
                                          <p:spTgt spid="89"/>
                                        </p:tgtEl>
                                        <p:attrNameLst>
                                          <p:attrName>style.visibility</p:attrName>
                                        </p:attrNameLst>
                                      </p:cBhvr>
                                      <p:to>
                                        <p:strVal val="visible"/>
                                      </p:to>
                                    </p:set>
                                    <p:anim calcmode="lin" valueType="num">
                                      <p:cBhvr additive="base">
                                        <p:cTn id="130" dur="500" fill="hold"/>
                                        <p:tgtEl>
                                          <p:spTgt spid="89"/>
                                        </p:tgtEl>
                                        <p:attrNameLst>
                                          <p:attrName>ppt_x</p:attrName>
                                        </p:attrNameLst>
                                      </p:cBhvr>
                                      <p:tavLst>
                                        <p:tav tm="0">
                                          <p:val>
                                            <p:strVal val="#ppt_x"/>
                                          </p:val>
                                        </p:tav>
                                        <p:tav tm="100000">
                                          <p:val>
                                            <p:strVal val="#ppt_x"/>
                                          </p:val>
                                        </p:tav>
                                      </p:tavLst>
                                    </p:anim>
                                    <p:anim calcmode="lin" valueType="num">
                                      <p:cBhvr additive="base">
                                        <p:cTn id="131" dur="500" fill="hold"/>
                                        <p:tgtEl>
                                          <p:spTgt spid="89"/>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90"/>
                                        </p:tgtEl>
                                        <p:attrNameLst>
                                          <p:attrName>style.visibility</p:attrName>
                                        </p:attrNameLst>
                                      </p:cBhvr>
                                      <p:to>
                                        <p:strVal val="visible"/>
                                      </p:to>
                                    </p:set>
                                    <p:anim calcmode="lin" valueType="num">
                                      <p:cBhvr additive="base">
                                        <p:cTn id="134" dur="500" fill="hold"/>
                                        <p:tgtEl>
                                          <p:spTgt spid="90"/>
                                        </p:tgtEl>
                                        <p:attrNameLst>
                                          <p:attrName>ppt_x</p:attrName>
                                        </p:attrNameLst>
                                      </p:cBhvr>
                                      <p:tavLst>
                                        <p:tav tm="0">
                                          <p:val>
                                            <p:strVal val="#ppt_x"/>
                                          </p:val>
                                        </p:tav>
                                        <p:tav tm="100000">
                                          <p:val>
                                            <p:strVal val="#ppt_x"/>
                                          </p:val>
                                        </p:tav>
                                      </p:tavLst>
                                    </p:anim>
                                    <p:anim calcmode="lin" valueType="num">
                                      <p:cBhvr additive="base">
                                        <p:cTn id="135" dur="500" fill="hold"/>
                                        <p:tgtEl>
                                          <p:spTgt spid="90"/>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92"/>
                                        </p:tgtEl>
                                        <p:attrNameLst>
                                          <p:attrName>style.visibility</p:attrName>
                                        </p:attrNameLst>
                                      </p:cBhvr>
                                      <p:to>
                                        <p:strVal val="visible"/>
                                      </p:to>
                                    </p:set>
                                    <p:anim calcmode="lin" valueType="num">
                                      <p:cBhvr additive="base">
                                        <p:cTn id="138" dur="500" fill="hold"/>
                                        <p:tgtEl>
                                          <p:spTgt spid="92"/>
                                        </p:tgtEl>
                                        <p:attrNameLst>
                                          <p:attrName>ppt_x</p:attrName>
                                        </p:attrNameLst>
                                      </p:cBhvr>
                                      <p:tavLst>
                                        <p:tav tm="0">
                                          <p:val>
                                            <p:strVal val="#ppt_x"/>
                                          </p:val>
                                        </p:tav>
                                        <p:tav tm="100000">
                                          <p:val>
                                            <p:strVal val="#ppt_x"/>
                                          </p:val>
                                        </p:tav>
                                      </p:tavLst>
                                    </p:anim>
                                    <p:anim calcmode="lin" valueType="num">
                                      <p:cBhvr additive="base">
                                        <p:cTn id="139" dur="500" fill="hold"/>
                                        <p:tgtEl>
                                          <p:spTgt spid="92"/>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93"/>
                                        </p:tgtEl>
                                        <p:attrNameLst>
                                          <p:attrName>style.visibility</p:attrName>
                                        </p:attrNameLst>
                                      </p:cBhvr>
                                      <p:to>
                                        <p:strVal val="visible"/>
                                      </p:to>
                                    </p:set>
                                    <p:anim calcmode="lin" valueType="num">
                                      <p:cBhvr additive="base">
                                        <p:cTn id="142" dur="500" fill="hold"/>
                                        <p:tgtEl>
                                          <p:spTgt spid="93"/>
                                        </p:tgtEl>
                                        <p:attrNameLst>
                                          <p:attrName>ppt_x</p:attrName>
                                        </p:attrNameLst>
                                      </p:cBhvr>
                                      <p:tavLst>
                                        <p:tav tm="0">
                                          <p:val>
                                            <p:strVal val="#ppt_x"/>
                                          </p:val>
                                        </p:tav>
                                        <p:tav tm="100000">
                                          <p:val>
                                            <p:strVal val="#ppt_x"/>
                                          </p:val>
                                        </p:tav>
                                      </p:tavLst>
                                    </p:anim>
                                    <p:anim calcmode="lin" valueType="num">
                                      <p:cBhvr additive="base">
                                        <p:cTn id="143"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81"/>
                                        </p:tgtEl>
                                        <p:attrNameLst>
                                          <p:attrName>style.visibility</p:attrName>
                                        </p:attrNameLst>
                                      </p:cBhvr>
                                      <p:to>
                                        <p:strVal val="visible"/>
                                      </p:to>
                                    </p:set>
                                    <p:anim calcmode="lin" valueType="num">
                                      <p:cBhvr additive="base">
                                        <p:cTn id="148" dur="500" fill="hold"/>
                                        <p:tgtEl>
                                          <p:spTgt spid="81"/>
                                        </p:tgtEl>
                                        <p:attrNameLst>
                                          <p:attrName>ppt_x</p:attrName>
                                        </p:attrNameLst>
                                      </p:cBhvr>
                                      <p:tavLst>
                                        <p:tav tm="0">
                                          <p:val>
                                            <p:strVal val="#ppt_x"/>
                                          </p:val>
                                        </p:tav>
                                        <p:tav tm="100000">
                                          <p:val>
                                            <p:strVal val="#ppt_x"/>
                                          </p:val>
                                        </p:tav>
                                      </p:tavLst>
                                    </p:anim>
                                    <p:anim calcmode="lin" valueType="num">
                                      <p:cBhvr additive="base">
                                        <p:cTn id="14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82"/>
                                        </p:tgtEl>
                                        <p:attrNameLst>
                                          <p:attrName>style.visibility</p:attrName>
                                        </p:attrNameLst>
                                      </p:cBhvr>
                                      <p:to>
                                        <p:strVal val="visible"/>
                                      </p:to>
                                    </p:set>
                                    <p:anim calcmode="lin" valueType="num">
                                      <p:cBhvr additive="base">
                                        <p:cTn id="154" dur="500" fill="hold"/>
                                        <p:tgtEl>
                                          <p:spTgt spid="82"/>
                                        </p:tgtEl>
                                        <p:attrNameLst>
                                          <p:attrName>ppt_x</p:attrName>
                                        </p:attrNameLst>
                                      </p:cBhvr>
                                      <p:tavLst>
                                        <p:tav tm="0">
                                          <p:val>
                                            <p:strVal val="#ppt_x"/>
                                          </p:val>
                                        </p:tav>
                                        <p:tav tm="100000">
                                          <p:val>
                                            <p:strVal val="#ppt_x"/>
                                          </p:val>
                                        </p:tav>
                                      </p:tavLst>
                                    </p:anim>
                                    <p:anim calcmode="lin" valueType="num">
                                      <p:cBhvr additive="base">
                                        <p:cTn id="155" dur="500" fill="hold"/>
                                        <p:tgtEl>
                                          <p:spTgt spid="82"/>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84"/>
                                        </p:tgtEl>
                                        <p:attrNameLst>
                                          <p:attrName>style.visibility</p:attrName>
                                        </p:attrNameLst>
                                      </p:cBhvr>
                                      <p:to>
                                        <p:strVal val="visible"/>
                                      </p:to>
                                    </p:set>
                                    <p:anim calcmode="lin" valueType="num">
                                      <p:cBhvr additive="base">
                                        <p:cTn id="158" dur="500" fill="hold"/>
                                        <p:tgtEl>
                                          <p:spTgt spid="84"/>
                                        </p:tgtEl>
                                        <p:attrNameLst>
                                          <p:attrName>ppt_x</p:attrName>
                                        </p:attrNameLst>
                                      </p:cBhvr>
                                      <p:tavLst>
                                        <p:tav tm="0">
                                          <p:val>
                                            <p:strVal val="#ppt_x"/>
                                          </p:val>
                                        </p:tav>
                                        <p:tav tm="100000">
                                          <p:val>
                                            <p:strVal val="#ppt_x"/>
                                          </p:val>
                                        </p:tav>
                                      </p:tavLst>
                                    </p:anim>
                                    <p:anim calcmode="lin" valueType="num">
                                      <p:cBhvr additive="base">
                                        <p:cTn id="159" dur="500" fill="hold"/>
                                        <p:tgtEl>
                                          <p:spTgt spid="84"/>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85"/>
                                        </p:tgtEl>
                                        <p:attrNameLst>
                                          <p:attrName>style.visibility</p:attrName>
                                        </p:attrNameLst>
                                      </p:cBhvr>
                                      <p:to>
                                        <p:strVal val="visible"/>
                                      </p:to>
                                    </p:set>
                                    <p:anim calcmode="lin" valueType="num">
                                      <p:cBhvr additive="base">
                                        <p:cTn id="162" dur="500" fill="hold"/>
                                        <p:tgtEl>
                                          <p:spTgt spid="85"/>
                                        </p:tgtEl>
                                        <p:attrNameLst>
                                          <p:attrName>ppt_x</p:attrName>
                                        </p:attrNameLst>
                                      </p:cBhvr>
                                      <p:tavLst>
                                        <p:tav tm="0">
                                          <p:val>
                                            <p:strVal val="#ppt_x"/>
                                          </p:val>
                                        </p:tav>
                                        <p:tav tm="100000">
                                          <p:val>
                                            <p:strVal val="#ppt_x"/>
                                          </p:val>
                                        </p:tav>
                                      </p:tavLst>
                                    </p:anim>
                                    <p:anim calcmode="lin" valueType="num">
                                      <p:cBhvr additive="base">
                                        <p:cTn id="163" dur="500" fill="hold"/>
                                        <p:tgtEl>
                                          <p:spTgt spid="85"/>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86"/>
                                        </p:tgtEl>
                                        <p:attrNameLst>
                                          <p:attrName>style.visibility</p:attrName>
                                        </p:attrNameLst>
                                      </p:cBhvr>
                                      <p:to>
                                        <p:strVal val="visible"/>
                                      </p:to>
                                    </p:set>
                                    <p:anim calcmode="lin" valueType="num">
                                      <p:cBhvr additive="base">
                                        <p:cTn id="166" dur="500" fill="hold"/>
                                        <p:tgtEl>
                                          <p:spTgt spid="86"/>
                                        </p:tgtEl>
                                        <p:attrNameLst>
                                          <p:attrName>ppt_x</p:attrName>
                                        </p:attrNameLst>
                                      </p:cBhvr>
                                      <p:tavLst>
                                        <p:tav tm="0">
                                          <p:val>
                                            <p:strVal val="#ppt_x"/>
                                          </p:val>
                                        </p:tav>
                                        <p:tav tm="100000">
                                          <p:val>
                                            <p:strVal val="#ppt_x"/>
                                          </p:val>
                                        </p:tav>
                                      </p:tavLst>
                                    </p:anim>
                                    <p:anim calcmode="lin" valueType="num">
                                      <p:cBhvr additive="base">
                                        <p:cTn id="167" dur="500" fill="hold"/>
                                        <p:tgtEl>
                                          <p:spTgt spid="86"/>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 calcmode="lin" valueType="num">
                                      <p:cBhvr additive="base">
                                        <p:cTn id="170" dur="500" fill="hold"/>
                                        <p:tgtEl>
                                          <p:spTgt spid="87"/>
                                        </p:tgtEl>
                                        <p:attrNameLst>
                                          <p:attrName>ppt_x</p:attrName>
                                        </p:attrNameLst>
                                      </p:cBhvr>
                                      <p:tavLst>
                                        <p:tav tm="0">
                                          <p:val>
                                            <p:strVal val="#ppt_x"/>
                                          </p:val>
                                        </p:tav>
                                        <p:tav tm="100000">
                                          <p:val>
                                            <p:strVal val="#ppt_x"/>
                                          </p:val>
                                        </p:tav>
                                      </p:tavLst>
                                    </p:anim>
                                    <p:anim calcmode="lin" valueType="num">
                                      <p:cBhvr additive="base">
                                        <p:cTn id="171" dur="500" fill="hold"/>
                                        <p:tgtEl>
                                          <p:spTgt spid="87"/>
                                        </p:tgtEl>
                                        <p:attrNameLst>
                                          <p:attrName>ppt_y</p:attrName>
                                        </p:attrNameLst>
                                      </p:cBhvr>
                                      <p:tavLst>
                                        <p:tav tm="0">
                                          <p:val>
                                            <p:strVal val="1+#ppt_h/2"/>
                                          </p:val>
                                        </p:tav>
                                        <p:tav tm="100000">
                                          <p:val>
                                            <p:strVal val="#ppt_y"/>
                                          </p:val>
                                        </p:tav>
                                      </p:tavLst>
                                    </p:anim>
                                  </p:childTnLst>
                                </p:cTn>
                              </p:par>
                              <p:par>
                                <p:cTn id="172" presetID="2" presetClass="entr" presetSubtype="4" fill="hold" nodeType="withEffect">
                                  <p:stCondLst>
                                    <p:cond delay="0"/>
                                  </p:stCondLst>
                                  <p:childTnLst>
                                    <p:set>
                                      <p:cBhvr>
                                        <p:cTn id="173" dur="1" fill="hold">
                                          <p:stCondLst>
                                            <p:cond delay="0"/>
                                          </p:stCondLst>
                                        </p:cTn>
                                        <p:tgtEl>
                                          <p:spTgt spid="88"/>
                                        </p:tgtEl>
                                        <p:attrNameLst>
                                          <p:attrName>style.visibility</p:attrName>
                                        </p:attrNameLst>
                                      </p:cBhvr>
                                      <p:to>
                                        <p:strVal val="visible"/>
                                      </p:to>
                                    </p:set>
                                    <p:anim calcmode="lin" valueType="num">
                                      <p:cBhvr additive="base">
                                        <p:cTn id="174" dur="500" fill="hold"/>
                                        <p:tgtEl>
                                          <p:spTgt spid="88"/>
                                        </p:tgtEl>
                                        <p:attrNameLst>
                                          <p:attrName>ppt_x</p:attrName>
                                        </p:attrNameLst>
                                      </p:cBhvr>
                                      <p:tavLst>
                                        <p:tav tm="0">
                                          <p:val>
                                            <p:strVal val="#ppt_x"/>
                                          </p:val>
                                        </p:tav>
                                        <p:tav tm="100000">
                                          <p:val>
                                            <p:strVal val="#ppt_x"/>
                                          </p:val>
                                        </p:tav>
                                      </p:tavLst>
                                    </p:anim>
                                    <p:anim calcmode="lin" valueType="num">
                                      <p:cBhvr additive="base">
                                        <p:cTn id="175" dur="500" fill="hold"/>
                                        <p:tgtEl>
                                          <p:spTgt spid="88"/>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91"/>
                                        </p:tgtEl>
                                        <p:attrNameLst>
                                          <p:attrName>style.visibility</p:attrName>
                                        </p:attrNameLst>
                                      </p:cBhvr>
                                      <p:to>
                                        <p:strVal val="visible"/>
                                      </p:to>
                                    </p:set>
                                    <p:anim calcmode="lin" valueType="num">
                                      <p:cBhvr additive="base">
                                        <p:cTn id="178" dur="500" fill="hold"/>
                                        <p:tgtEl>
                                          <p:spTgt spid="91"/>
                                        </p:tgtEl>
                                        <p:attrNameLst>
                                          <p:attrName>ppt_x</p:attrName>
                                        </p:attrNameLst>
                                      </p:cBhvr>
                                      <p:tavLst>
                                        <p:tav tm="0">
                                          <p:val>
                                            <p:strVal val="#ppt_x"/>
                                          </p:val>
                                        </p:tav>
                                        <p:tav tm="100000">
                                          <p:val>
                                            <p:strVal val="#ppt_x"/>
                                          </p:val>
                                        </p:tav>
                                      </p:tavLst>
                                    </p:anim>
                                    <p:anim calcmode="lin" valueType="num">
                                      <p:cBhvr additive="base">
                                        <p:cTn id="179"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100"/>
                                        </p:tgtEl>
                                        <p:attrNameLst>
                                          <p:attrName>style.visibility</p:attrName>
                                        </p:attrNameLst>
                                      </p:cBhvr>
                                      <p:to>
                                        <p:strVal val="visible"/>
                                      </p:to>
                                    </p:set>
                                    <p:anim calcmode="lin" valueType="num">
                                      <p:cBhvr additive="base">
                                        <p:cTn id="184" dur="500" fill="hold"/>
                                        <p:tgtEl>
                                          <p:spTgt spid="100"/>
                                        </p:tgtEl>
                                        <p:attrNameLst>
                                          <p:attrName>ppt_x</p:attrName>
                                        </p:attrNameLst>
                                      </p:cBhvr>
                                      <p:tavLst>
                                        <p:tav tm="0">
                                          <p:val>
                                            <p:strVal val="#ppt_x"/>
                                          </p:val>
                                        </p:tav>
                                        <p:tav tm="100000">
                                          <p:val>
                                            <p:strVal val="#ppt_x"/>
                                          </p:val>
                                        </p:tav>
                                      </p:tavLst>
                                    </p:anim>
                                    <p:anim calcmode="lin" valueType="num">
                                      <p:cBhvr additive="base">
                                        <p:cTn id="185"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101"/>
                                        </p:tgtEl>
                                        <p:attrNameLst>
                                          <p:attrName>style.visibility</p:attrName>
                                        </p:attrNameLst>
                                      </p:cBhvr>
                                      <p:to>
                                        <p:strVal val="visible"/>
                                      </p:to>
                                    </p:set>
                                    <p:animEffect transition="in" filter="fade">
                                      <p:cBhvr>
                                        <p:cTn id="190" dur="1000"/>
                                        <p:tgtEl>
                                          <p:spTgt spid="101"/>
                                        </p:tgtEl>
                                      </p:cBhvr>
                                    </p:animEffect>
                                    <p:anim calcmode="lin" valueType="num">
                                      <p:cBhvr>
                                        <p:cTn id="191" dur="1000" fill="hold"/>
                                        <p:tgtEl>
                                          <p:spTgt spid="101"/>
                                        </p:tgtEl>
                                        <p:attrNameLst>
                                          <p:attrName>ppt_x</p:attrName>
                                        </p:attrNameLst>
                                      </p:cBhvr>
                                      <p:tavLst>
                                        <p:tav tm="0">
                                          <p:val>
                                            <p:strVal val="#ppt_x"/>
                                          </p:val>
                                        </p:tav>
                                        <p:tav tm="100000">
                                          <p:val>
                                            <p:strVal val="#ppt_x"/>
                                          </p:val>
                                        </p:tav>
                                      </p:tavLst>
                                    </p:anim>
                                    <p:anim calcmode="lin" valueType="num">
                                      <p:cBhvr>
                                        <p:cTn id="192"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03"/>
                                        </p:tgtEl>
                                        <p:attrNameLst>
                                          <p:attrName>style.visibility</p:attrName>
                                        </p:attrNameLst>
                                      </p:cBhvr>
                                      <p:to>
                                        <p:strVal val="visible"/>
                                      </p:to>
                                    </p:set>
                                    <p:anim calcmode="lin" valueType="num">
                                      <p:cBhvr additive="base">
                                        <p:cTn id="197" dur="500" fill="hold"/>
                                        <p:tgtEl>
                                          <p:spTgt spid="103"/>
                                        </p:tgtEl>
                                        <p:attrNameLst>
                                          <p:attrName>ppt_x</p:attrName>
                                        </p:attrNameLst>
                                      </p:cBhvr>
                                      <p:tavLst>
                                        <p:tav tm="0">
                                          <p:val>
                                            <p:strVal val="#ppt_x"/>
                                          </p:val>
                                        </p:tav>
                                        <p:tav tm="100000">
                                          <p:val>
                                            <p:strVal val="#ppt_x"/>
                                          </p:val>
                                        </p:tav>
                                      </p:tavLst>
                                    </p:anim>
                                    <p:anim calcmode="lin" valueType="num">
                                      <p:cBhvr additive="base">
                                        <p:cTn id="19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04"/>
                                        </p:tgtEl>
                                        <p:attrNameLst>
                                          <p:attrName>style.visibility</p:attrName>
                                        </p:attrNameLst>
                                      </p:cBhvr>
                                      <p:to>
                                        <p:strVal val="visible"/>
                                      </p:to>
                                    </p:set>
                                    <p:animEffect transition="in" filter="fade">
                                      <p:cBhvr>
                                        <p:cTn id="203" dur="1000"/>
                                        <p:tgtEl>
                                          <p:spTgt spid="104"/>
                                        </p:tgtEl>
                                      </p:cBhvr>
                                    </p:animEffect>
                                    <p:anim calcmode="lin" valueType="num">
                                      <p:cBhvr>
                                        <p:cTn id="204" dur="1000" fill="hold"/>
                                        <p:tgtEl>
                                          <p:spTgt spid="104"/>
                                        </p:tgtEl>
                                        <p:attrNameLst>
                                          <p:attrName>ppt_x</p:attrName>
                                        </p:attrNameLst>
                                      </p:cBhvr>
                                      <p:tavLst>
                                        <p:tav tm="0">
                                          <p:val>
                                            <p:strVal val="#ppt_x"/>
                                          </p:val>
                                        </p:tav>
                                        <p:tav tm="100000">
                                          <p:val>
                                            <p:strVal val="#ppt_x"/>
                                          </p:val>
                                        </p:tav>
                                      </p:tavLst>
                                    </p:anim>
                                    <p:anim calcmode="lin" valueType="num">
                                      <p:cBhvr>
                                        <p:cTn id="205"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grpId="0" nodeType="clickEffect">
                                  <p:stCondLst>
                                    <p:cond delay="0"/>
                                  </p:stCondLst>
                                  <p:childTnLst>
                                    <p:set>
                                      <p:cBhvr>
                                        <p:cTn id="209" dur="1" fill="hold">
                                          <p:stCondLst>
                                            <p:cond delay="0"/>
                                          </p:stCondLst>
                                        </p:cTn>
                                        <p:tgtEl>
                                          <p:spTgt spid="108"/>
                                        </p:tgtEl>
                                        <p:attrNameLst>
                                          <p:attrName>style.visibility</p:attrName>
                                        </p:attrNameLst>
                                      </p:cBhvr>
                                      <p:to>
                                        <p:strVal val="visible"/>
                                      </p:to>
                                    </p:set>
                                    <p:anim calcmode="lin" valueType="num">
                                      <p:cBhvr additive="base">
                                        <p:cTn id="210" dur="500" fill="hold"/>
                                        <p:tgtEl>
                                          <p:spTgt spid="108"/>
                                        </p:tgtEl>
                                        <p:attrNameLst>
                                          <p:attrName>ppt_x</p:attrName>
                                        </p:attrNameLst>
                                      </p:cBhvr>
                                      <p:tavLst>
                                        <p:tav tm="0">
                                          <p:val>
                                            <p:strVal val="#ppt_x"/>
                                          </p:val>
                                        </p:tav>
                                        <p:tav tm="100000">
                                          <p:val>
                                            <p:strVal val="#ppt_x"/>
                                          </p:val>
                                        </p:tav>
                                      </p:tavLst>
                                    </p:anim>
                                    <p:anim calcmode="lin" valueType="num">
                                      <p:cBhvr additive="base">
                                        <p:cTn id="211"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nodeType="clickEffect">
                                  <p:stCondLst>
                                    <p:cond delay="0"/>
                                  </p:stCondLst>
                                  <p:childTnLst>
                                    <p:set>
                                      <p:cBhvr>
                                        <p:cTn id="215" dur="1" fill="hold">
                                          <p:stCondLst>
                                            <p:cond delay="0"/>
                                          </p:stCondLst>
                                        </p:cTn>
                                        <p:tgtEl>
                                          <p:spTgt spid="109"/>
                                        </p:tgtEl>
                                        <p:attrNameLst>
                                          <p:attrName>style.visibility</p:attrName>
                                        </p:attrNameLst>
                                      </p:cBhvr>
                                      <p:to>
                                        <p:strVal val="visible"/>
                                      </p:to>
                                    </p:set>
                                    <p:anim calcmode="lin" valueType="num">
                                      <p:cBhvr additive="base">
                                        <p:cTn id="216" dur="500" fill="hold"/>
                                        <p:tgtEl>
                                          <p:spTgt spid="109"/>
                                        </p:tgtEl>
                                        <p:attrNameLst>
                                          <p:attrName>ppt_x</p:attrName>
                                        </p:attrNameLst>
                                      </p:cBhvr>
                                      <p:tavLst>
                                        <p:tav tm="0">
                                          <p:val>
                                            <p:strVal val="#ppt_x"/>
                                          </p:val>
                                        </p:tav>
                                        <p:tav tm="100000">
                                          <p:val>
                                            <p:strVal val="#ppt_x"/>
                                          </p:val>
                                        </p:tav>
                                      </p:tavLst>
                                    </p:anim>
                                    <p:anim calcmode="lin" valueType="num">
                                      <p:cBhvr additive="base">
                                        <p:cTn id="217"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42" presetClass="entr" presetSubtype="0" fill="hold" nodeType="clickEffect">
                                  <p:stCondLst>
                                    <p:cond delay="0"/>
                                  </p:stCondLst>
                                  <p:childTnLst>
                                    <p:set>
                                      <p:cBhvr>
                                        <p:cTn id="221" dur="1" fill="hold">
                                          <p:stCondLst>
                                            <p:cond delay="0"/>
                                          </p:stCondLst>
                                        </p:cTn>
                                        <p:tgtEl>
                                          <p:spTgt spid="110"/>
                                        </p:tgtEl>
                                        <p:attrNameLst>
                                          <p:attrName>style.visibility</p:attrName>
                                        </p:attrNameLst>
                                      </p:cBhvr>
                                      <p:to>
                                        <p:strVal val="visible"/>
                                      </p:to>
                                    </p:set>
                                    <p:animEffect transition="in" filter="fade">
                                      <p:cBhvr>
                                        <p:cTn id="222" dur="1000"/>
                                        <p:tgtEl>
                                          <p:spTgt spid="110"/>
                                        </p:tgtEl>
                                      </p:cBhvr>
                                    </p:animEffect>
                                    <p:anim calcmode="lin" valueType="num">
                                      <p:cBhvr>
                                        <p:cTn id="223" dur="1000" fill="hold"/>
                                        <p:tgtEl>
                                          <p:spTgt spid="110"/>
                                        </p:tgtEl>
                                        <p:attrNameLst>
                                          <p:attrName>ppt_x</p:attrName>
                                        </p:attrNameLst>
                                      </p:cBhvr>
                                      <p:tavLst>
                                        <p:tav tm="0">
                                          <p:val>
                                            <p:strVal val="#ppt_x"/>
                                          </p:val>
                                        </p:tav>
                                        <p:tav tm="100000">
                                          <p:val>
                                            <p:strVal val="#ppt_x"/>
                                          </p:val>
                                        </p:tav>
                                      </p:tavLst>
                                    </p:anim>
                                    <p:anim calcmode="lin" valueType="num">
                                      <p:cBhvr>
                                        <p:cTn id="224"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2" presetClass="entr" presetSubtype="4" fill="hold" grpId="0" nodeType="clickEffect">
                                  <p:stCondLst>
                                    <p:cond delay="0"/>
                                  </p:stCondLst>
                                  <p:childTnLst>
                                    <p:set>
                                      <p:cBhvr>
                                        <p:cTn id="228" dur="1" fill="hold">
                                          <p:stCondLst>
                                            <p:cond delay="0"/>
                                          </p:stCondLst>
                                        </p:cTn>
                                        <p:tgtEl>
                                          <p:spTgt spid="111"/>
                                        </p:tgtEl>
                                        <p:attrNameLst>
                                          <p:attrName>style.visibility</p:attrName>
                                        </p:attrNameLst>
                                      </p:cBhvr>
                                      <p:to>
                                        <p:strVal val="visible"/>
                                      </p:to>
                                    </p:set>
                                    <p:animEffect transition="in" filter="wipe(down)">
                                      <p:cBhvr>
                                        <p:cTn id="229" dur="500"/>
                                        <p:tgtEl>
                                          <p:spTgt spid="111"/>
                                        </p:tgtEl>
                                      </p:cBhvr>
                                    </p:animEffect>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grpId="0" nodeType="clickEffect">
                                  <p:stCondLst>
                                    <p:cond delay="0"/>
                                  </p:stCondLst>
                                  <p:childTnLst>
                                    <p:set>
                                      <p:cBhvr>
                                        <p:cTn id="233" dur="1" fill="hold">
                                          <p:stCondLst>
                                            <p:cond delay="0"/>
                                          </p:stCondLst>
                                        </p:cTn>
                                        <p:tgtEl>
                                          <p:spTgt spid="112"/>
                                        </p:tgtEl>
                                        <p:attrNameLst>
                                          <p:attrName>style.visibility</p:attrName>
                                        </p:attrNameLst>
                                      </p:cBhvr>
                                      <p:to>
                                        <p:strVal val="visible"/>
                                      </p:to>
                                    </p:set>
                                    <p:anim calcmode="lin" valueType="num">
                                      <p:cBhvr additive="base">
                                        <p:cTn id="234" dur="500" fill="hold"/>
                                        <p:tgtEl>
                                          <p:spTgt spid="112"/>
                                        </p:tgtEl>
                                        <p:attrNameLst>
                                          <p:attrName>ppt_x</p:attrName>
                                        </p:attrNameLst>
                                      </p:cBhvr>
                                      <p:tavLst>
                                        <p:tav tm="0">
                                          <p:val>
                                            <p:strVal val="#ppt_x"/>
                                          </p:val>
                                        </p:tav>
                                        <p:tav tm="100000">
                                          <p:val>
                                            <p:strVal val="#ppt_x"/>
                                          </p:val>
                                        </p:tav>
                                      </p:tavLst>
                                    </p:anim>
                                    <p:anim calcmode="lin" valueType="num">
                                      <p:cBhvr additive="base">
                                        <p:cTn id="235"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 presetClass="entr" presetSubtype="4" fill="hold" grpId="0" nodeType="clickEffect">
                                  <p:stCondLst>
                                    <p:cond delay="0"/>
                                  </p:stCondLst>
                                  <p:childTnLst>
                                    <p:set>
                                      <p:cBhvr>
                                        <p:cTn id="239" dur="1" fill="hold">
                                          <p:stCondLst>
                                            <p:cond delay="0"/>
                                          </p:stCondLst>
                                        </p:cTn>
                                        <p:tgtEl>
                                          <p:spTgt spid="115"/>
                                        </p:tgtEl>
                                        <p:attrNameLst>
                                          <p:attrName>style.visibility</p:attrName>
                                        </p:attrNameLst>
                                      </p:cBhvr>
                                      <p:to>
                                        <p:strVal val="visible"/>
                                      </p:to>
                                    </p:set>
                                    <p:anim calcmode="lin" valueType="num">
                                      <p:cBhvr additive="base">
                                        <p:cTn id="240" dur="500" fill="hold"/>
                                        <p:tgtEl>
                                          <p:spTgt spid="115"/>
                                        </p:tgtEl>
                                        <p:attrNameLst>
                                          <p:attrName>ppt_x</p:attrName>
                                        </p:attrNameLst>
                                      </p:cBhvr>
                                      <p:tavLst>
                                        <p:tav tm="0">
                                          <p:val>
                                            <p:strVal val="#ppt_x"/>
                                          </p:val>
                                        </p:tav>
                                        <p:tav tm="100000">
                                          <p:val>
                                            <p:strVal val="#ppt_x"/>
                                          </p:val>
                                        </p:tav>
                                      </p:tavLst>
                                    </p:anim>
                                    <p:anim calcmode="lin" valueType="num">
                                      <p:cBhvr additive="base">
                                        <p:cTn id="241"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117"/>
                                        </p:tgtEl>
                                        <p:attrNameLst>
                                          <p:attrName>style.visibility</p:attrName>
                                        </p:attrNameLst>
                                      </p:cBhvr>
                                      <p:to>
                                        <p:strVal val="visible"/>
                                      </p:to>
                                    </p:set>
                                    <p:anim calcmode="lin" valueType="num">
                                      <p:cBhvr additive="base">
                                        <p:cTn id="246" dur="500" fill="hold"/>
                                        <p:tgtEl>
                                          <p:spTgt spid="117"/>
                                        </p:tgtEl>
                                        <p:attrNameLst>
                                          <p:attrName>ppt_x</p:attrName>
                                        </p:attrNameLst>
                                      </p:cBhvr>
                                      <p:tavLst>
                                        <p:tav tm="0">
                                          <p:val>
                                            <p:strVal val="#ppt_x"/>
                                          </p:val>
                                        </p:tav>
                                        <p:tav tm="100000">
                                          <p:val>
                                            <p:strVal val="#ppt_x"/>
                                          </p:val>
                                        </p:tav>
                                      </p:tavLst>
                                    </p:anim>
                                    <p:anim calcmode="lin" valueType="num">
                                      <p:cBhvr additive="base">
                                        <p:cTn id="247"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42" presetClass="entr" presetSubtype="0" fill="hold" nodeType="clickEffect">
                                  <p:stCondLst>
                                    <p:cond delay="0"/>
                                  </p:stCondLst>
                                  <p:childTnLst>
                                    <p:set>
                                      <p:cBhvr>
                                        <p:cTn id="251" dur="1" fill="hold">
                                          <p:stCondLst>
                                            <p:cond delay="0"/>
                                          </p:stCondLst>
                                        </p:cTn>
                                        <p:tgtEl>
                                          <p:spTgt spid="116"/>
                                        </p:tgtEl>
                                        <p:attrNameLst>
                                          <p:attrName>style.visibility</p:attrName>
                                        </p:attrNameLst>
                                      </p:cBhvr>
                                      <p:to>
                                        <p:strVal val="visible"/>
                                      </p:to>
                                    </p:set>
                                    <p:animEffect transition="in" filter="fade">
                                      <p:cBhvr>
                                        <p:cTn id="252" dur="1000"/>
                                        <p:tgtEl>
                                          <p:spTgt spid="116"/>
                                        </p:tgtEl>
                                      </p:cBhvr>
                                    </p:animEffect>
                                    <p:anim calcmode="lin" valueType="num">
                                      <p:cBhvr>
                                        <p:cTn id="253" dur="1000" fill="hold"/>
                                        <p:tgtEl>
                                          <p:spTgt spid="116"/>
                                        </p:tgtEl>
                                        <p:attrNameLst>
                                          <p:attrName>ppt_x</p:attrName>
                                        </p:attrNameLst>
                                      </p:cBhvr>
                                      <p:tavLst>
                                        <p:tav tm="0">
                                          <p:val>
                                            <p:strVal val="#ppt_x"/>
                                          </p:val>
                                        </p:tav>
                                        <p:tav tm="100000">
                                          <p:val>
                                            <p:strVal val="#ppt_x"/>
                                          </p:val>
                                        </p:tav>
                                      </p:tavLst>
                                    </p:anim>
                                    <p:anim calcmode="lin" valueType="num">
                                      <p:cBhvr>
                                        <p:cTn id="254"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113"/>
                                        </p:tgtEl>
                                        <p:attrNameLst>
                                          <p:attrName>style.visibility</p:attrName>
                                        </p:attrNameLst>
                                      </p:cBhvr>
                                      <p:to>
                                        <p:strVal val="visible"/>
                                      </p:to>
                                    </p:set>
                                    <p:anim calcmode="lin" valueType="num">
                                      <p:cBhvr additive="base">
                                        <p:cTn id="259" dur="500" fill="hold"/>
                                        <p:tgtEl>
                                          <p:spTgt spid="113"/>
                                        </p:tgtEl>
                                        <p:attrNameLst>
                                          <p:attrName>ppt_x</p:attrName>
                                        </p:attrNameLst>
                                      </p:cBhvr>
                                      <p:tavLst>
                                        <p:tav tm="0">
                                          <p:val>
                                            <p:strVal val="#ppt_x"/>
                                          </p:val>
                                        </p:tav>
                                        <p:tav tm="100000">
                                          <p:val>
                                            <p:strVal val="#ppt_x"/>
                                          </p:val>
                                        </p:tav>
                                      </p:tavLst>
                                    </p:anim>
                                    <p:anim calcmode="lin" valueType="num">
                                      <p:cBhvr additive="base">
                                        <p:cTn id="260"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nodeType="clickEffect">
                                  <p:stCondLst>
                                    <p:cond delay="0"/>
                                  </p:stCondLst>
                                  <p:childTnLst>
                                    <p:set>
                                      <p:cBhvr>
                                        <p:cTn id="264" dur="1" fill="hold">
                                          <p:stCondLst>
                                            <p:cond delay="0"/>
                                          </p:stCondLst>
                                        </p:cTn>
                                        <p:tgtEl>
                                          <p:spTgt spid="114"/>
                                        </p:tgtEl>
                                        <p:attrNameLst>
                                          <p:attrName>style.visibility</p:attrName>
                                        </p:attrNameLst>
                                      </p:cBhvr>
                                      <p:to>
                                        <p:strVal val="visible"/>
                                      </p:to>
                                    </p:set>
                                    <p:animEffect transition="in" filter="fade">
                                      <p:cBhvr>
                                        <p:cTn id="265" dur="1000"/>
                                        <p:tgtEl>
                                          <p:spTgt spid="114"/>
                                        </p:tgtEl>
                                      </p:cBhvr>
                                    </p:animEffect>
                                    <p:anim calcmode="lin" valueType="num">
                                      <p:cBhvr>
                                        <p:cTn id="266" dur="1000" fill="hold"/>
                                        <p:tgtEl>
                                          <p:spTgt spid="114"/>
                                        </p:tgtEl>
                                        <p:attrNameLst>
                                          <p:attrName>ppt_x</p:attrName>
                                        </p:attrNameLst>
                                      </p:cBhvr>
                                      <p:tavLst>
                                        <p:tav tm="0">
                                          <p:val>
                                            <p:strVal val="#ppt_x"/>
                                          </p:val>
                                        </p:tav>
                                        <p:tav tm="100000">
                                          <p:val>
                                            <p:strVal val="#ppt_x"/>
                                          </p:val>
                                        </p:tav>
                                      </p:tavLst>
                                    </p:anim>
                                    <p:anim calcmode="lin" valueType="num">
                                      <p:cBhvr>
                                        <p:cTn id="267"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2" presetClass="entr" presetSubtype="4" fill="hold" nodeType="clickEffect">
                                  <p:stCondLst>
                                    <p:cond delay="0"/>
                                  </p:stCondLst>
                                  <p:childTnLst>
                                    <p:set>
                                      <p:cBhvr>
                                        <p:cTn id="271" dur="1" fill="hold">
                                          <p:stCondLst>
                                            <p:cond delay="0"/>
                                          </p:stCondLst>
                                        </p:cTn>
                                        <p:tgtEl>
                                          <p:spTgt spid="118"/>
                                        </p:tgtEl>
                                        <p:attrNameLst>
                                          <p:attrName>style.visibility</p:attrName>
                                        </p:attrNameLst>
                                      </p:cBhvr>
                                      <p:to>
                                        <p:strVal val="visible"/>
                                      </p:to>
                                    </p:set>
                                    <p:anim calcmode="lin" valueType="num">
                                      <p:cBhvr additive="base">
                                        <p:cTn id="272" dur="500" fill="hold"/>
                                        <p:tgtEl>
                                          <p:spTgt spid="118"/>
                                        </p:tgtEl>
                                        <p:attrNameLst>
                                          <p:attrName>ppt_x</p:attrName>
                                        </p:attrNameLst>
                                      </p:cBhvr>
                                      <p:tavLst>
                                        <p:tav tm="0">
                                          <p:val>
                                            <p:strVal val="#ppt_x"/>
                                          </p:val>
                                        </p:tav>
                                        <p:tav tm="100000">
                                          <p:val>
                                            <p:strVal val="#ppt_x"/>
                                          </p:val>
                                        </p:tav>
                                      </p:tavLst>
                                    </p:anim>
                                    <p:anim calcmode="lin" valueType="num">
                                      <p:cBhvr additive="base">
                                        <p:cTn id="273"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42" presetClass="entr" presetSubtype="0" fill="hold" nodeType="clickEffect">
                                  <p:stCondLst>
                                    <p:cond delay="0"/>
                                  </p:stCondLst>
                                  <p:childTnLst>
                                    <p:set>
                                      <p:cBhvr>
                                        <p:cTn id="277" dur="1" fill="hold">
                                          <p:stCondLst>
                                            <p:cond delay="0"/>
                                          </p:stCondLst>
                                        </p:cTn>
                                        <p:tgtEl>
                                          <p:spTgt spid="121"/>
                                        </p:tgtEl>
                                        <p:attrNameLst>
                                          <p:attrName>style.visibility</p:attrName>
                                        </p:attrNameLst>
                                      </p:cBhvr>
                                      <p:to>
                                        <p:strVal val="visible"/>
                                      </p:to>
                                    </p:set>
                                    <p:animEffect transition="in" filter="fade">
                                      <p:cBhvr>
                                        <p:cTn id="278" dur="1000"/>
                                        <p:tgtEl>
                                          <p:spTgt spid="121"/>
                                        </p:tgtEl>
                                      </p:cBhvr>
                                    </p:animEffect>
                                    <p:anim calcmode="lin" valueType="num">
                                      <p:cBhvr>
                                        <p:cTn id="279" dur="1000" fill="hold"/>
                                        <p:tgtEl>
                                          <p:spTgt spid="121"/>
                                        </p:tgtEl>
                                        <p:attrNameLst>
                                          <p:attrName>ppt_x</p:attrName>
                                        </p:attrNameLst>
                                      </p:cBhvr>
                                      <p:tavLst>
                                        <p:tav tm="0">
                                          <p:val>
                                            <p:strVal val="#ppt_x"/>
                                          </p:val>
                                        </p:tav>
                                        <p:tav tm="100000">
                                          <p:val>
                                            <p:strVal val="#ppt_x"/>
                                          </p:val>
                                        </p:tav>
                                      </p:tavLst>
                                    </p:anim>
                                    <p:anim calcmode="lin" valueType="num">
                                      <p:cBhvr>
                                        <p:cTn id="280"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2" presetClass="entr" presetSubtype="4" fill="hold" grpId="0" nodeType="clickEffect">
                                  <p:stCondLst>
                                    <p:cond delay="0"/>
                                  </p:stCondLst>
                                  <p:childTnLst>
                                    <p:set>
                                      <p:cBhvr>
                                        <p:cTn id="284" dur="1" fill="hold">
                                          <p:stCondLst>
                                            <p:cond delay="0"/>
                                          </p:stCondLst>
                                        </p:cTn>
                                        <p:tgtEl>
                                          <p:spTgt spid="122"/>
                                        </p:tgtEl>
                                        <p:attrNameLst>
                                          <p:attrName>style.visibility</p:attrName>
                                        </p:attrNameLst>
                                      </p:cBhvr>
                                      <p:to>
                                        <p:strVal val="visible"/>
                                      </p:to>
                                    </p:set>
                                    <p:anim calcmode="lin" valueType="num">
                                      <p:cBhvr additive="base">
                                        <p:cTn id="285" dur="500" fill="hold"/>
                                        <p:tgtEl>
                                          <p:spTgt spid="122"/>
                                        </p:tgtEl>
                                        <p:attrNameLst>
                                          <p:attrName>ppt_x</p:attrName>
                                        </p:attrNameLst>
                                      </p:cBhvr>
                                      <p:tavLst>
                                        <p:tav tm="0">
                                          <p:val>
                                            <p:strVal val="#ppt_x"/>
                                          </p:val>
                                        </p:tav>
                                        <p:tav tm="100000">
                                          <p:val>
                                            <p:strVal val="#ppt_x"/>
                                          </p:val>
                                        </p:tav>
                                      </p:tavLst>
                                    </p:anim>
                                    <p:anim calcmode="lin" valueType="num">
                                      <p:cBhvr additive="base">
                                        <p:cTn id="286"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42" presetClass="entr" presetSubtype="0" fill="hold" nodeType="clickEffect">
                                  <p:stCondLst>
                                    <p:cond delay="0"/>
                                  </p:stCondLst>
                                  <p:childTnLst>
                                    <p:set>
                                      <p:cBhvr>
                                        <p:cTn id="290" dur="1" fill="hold">
                                          <p:stCondLst>
                                            <p:cond delay="0"/>
                                          </p:stCondLst>
                                        </p:cTn>
                                        <p:tgtEl>
                                          <p:spTgt spid="123"/>
                                        </p:tgtEl>
                                        <p:attrNameLst>
                                          <p:attrName>style.visibility</p:attrName>
                                        </p:attrNameLst>
                                      </p:cBhvr>
                                      <p:to>
                                        <p:strVal val="visible"/>
                                      </p:to>
                                    </p:set>
                                    <p:animEffect transition="in" filter="fade">
                                      <p:cBhvr>
                                        <p:cTn id="291" dur="1000"/>
                                        <p:tgtEl>
                                          <p:spTgt spid="123"/>
                                        </p:tgtEl>
                                      </p:cBhvr>
                                    </p:animEffect>
                                    <p:anim calcmode="lin" valueType="num">
                                      <p:cBhvr>
                                        <p:cTn id="292" dur="1000" fill="hold"/>
                                        <p:tgtEl>
                                          <p:spTgt spid="123"/>
                                        </p:tgtEl>
                                        <p:attrNameLst>
                                          <p:attrName>ppt_x</p:attrName>
                                        </p:attrNameLst>
                                      </p:cBhvr>
                                      <p:tavLst>
                                        <p:tav tm="0">
                                          <p:val>
                                            <p:strVal val="#ppt_x"/>
                                          </p:val>
                                        </p:tav>
                                        <p:tav tm="100000">
                                          <p:val>
                                            <p:strVal val="#ppt_x"/>
                                          </p:val>
                                        </p:tav>
                                      </p:tavLst>
                                    </p:anim>
                                    <p:anim calcmode="lin" valueType="num">
                                      <p:cBhvr>
                                        <p:cTn id="293"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294" fill="hold">
                      <p:stCondLst>
                        <p:cond delay="indefinite"/>
                      </p:stCondLst>
                      <p:childTnLst>
                        <p:par>
                          <p:cTn id="295" fill="hold">
                            <p:stCondLst>
                              <p:cond delay="0"/>
                            </p:stCondLst>
                            <p:childTnLst>
                              <p:par>
                                <p:cTn id="296" presetID="2" presetClass="entr" presetSubtype="4" fill="hold" nodeType="clickEffect">
                                  <p:stCondLst>
                                    <p:cond delay="0"/>
                                  </p:stCondLst>
                                  <p:childTnLst>
                                    <p:set>
                                      <p:cBhvr>
                                        <p:cTn id="297" dur="1" fill="hold">
                                          <p:stCondLst>
                                            <p:cond delay="0"/>
                                          </p:stCondLst>
                                        </p:cTn>
                                        <p:tgtEl>
                                          <p:spTgt spid="124"/>
                                        </p:tgtEl>
                                        <p:attrNameLst>
                                          <p:attrName>style.visibility</p:attrName>
                                        </p:attrNameLst>
                                      </p:cBhvr>
                                      <p:to>
                                        <p:strVal val="visible"/>
                                      </p:to>
                                    </p:set>
                                    <p:anim calcmode="lin" valueType="num">
                                      <p:cBhvr additive="base">
                                        <p:cTn id="298" dur="500" fill="hold"/>
                                        <p:tgtEl>
                                          <p:spTgt spid="124"/>
                                        </p:tgtEl>
                                        <p:attrNameLst>
                                          <p:attrName>ppt_x</p:attrName>
                                        </p:attrNameLst>
                                      </p:cBhvr>
                                      <p:tavLst>
                                        <p:tav tm="0">
                                          <p:val>
                                            <p:strVal val="#ppt_x"/>
                                          </p:val>
                                        </p:tav>
                                        <p:tav tm="100000">
                                          <p:val>
                                            <p:strVal val="#ppt_x"/>
                                          </p:val>
                                        </p:tav>
                                      </p:tavLst>
                                    </p:anim>
                                    <p:anim calcmode="lin" valueType="num">
                                      <p:cBhvr additive="base">
                                        <p:cTn id="299"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300" fill="hold">
                      <p:stCondLst>
                        <p:cond delay="indefinite"/>
                      </p:stCondLst>
                      <p:childTnLst>
                        <p:par>
                          <p:cTn id="301" fill="hold">
                            <p:stCondLst>
                              <p:cond delay="0"/>
                            </p:stCondLst>
                            <p:childTnLst>
                              <p:par>
                                <p:cTn id="302" presetID="42" presetClass="entr" presetSubtype="0" fill="hold" nodeType="clickEffect">
                                  <p:stCondLst>
                                    <p:cond delay="0"/>
                                  </p:stCondLst>
                                  <p:childTnLst>
                                    <p:set>
                                      <p:cBhvr>
                                        <p:cTn id="303" dur="1" fill="hold">
                                          <p:stCondLst>
                                            <p:cond delay="0"/>
                                          </p:stCondLst>
                                        </p:cTn>
                                        <p:tgtEl>
                                          <p:spTgt spid="126"/>
                                        </p:tgtEl>
                                        <p:attrNameLst>
                                          <p:attrName>style.visibility</p:attrName>
                                        </p:attrNameLst>
                                      </p:cBhvr>
                                      <p:to>
                                        <p:strVal val="visible"/>
                                      </p:to>
                                    </p:set>
                                    <p:animEffect transition="in" filter="fade">
                                      <p:cBhvr>
                                        <p:cTn id="304" dur="1000"/>
                                        <p:tgtEl>
                                          <p:spTgt spid="126"/>
                                        </p:tgtEl>
                                      </p:cBhvr>
                                    </p:animEffect>
                                    <p:anim calcmode="lin" valueType="num">
                                      <p:cBhvr>
                                        <p:cTn id="305" dur="1000" fill="hold"/>
                                        <p:tgtEl>
                                          <p:spTgt spid="126"/>
                                        </p:tgtEl>
                                        <p:attrNameLst>
                                          <p:attrName>ppt_x</p:attrName>
                                        </p:attrNameLst>
                                      </p:cBhvr>
                                      <p:tavLst>
                                        <p:tav tm="0">
                                          <p:val>
                                            <p:strVal val="#ppt_x"/>
                                          </p:val>
                                        </p:tav>
                                        <p:tav tm="100000">
                                          <p:val>
                                            <p:strVal val="#ppt_x"/>
                                          </p:val>
                                        </p:tav>
                                      </p:tavLst>
                                    </p:anim>
                                    <p:anim calcmode="lin" valueType="num">
                                      <p:cBhvr>
                                        <p:cTn id="306"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42" presetClass="entr" presetSubtype="0" fill="hold" grpId="0" nodeType="clickEffect">
                                  <p:stCondLst>
                                    <p:cond delay="0"/>
                                  </p:stCondLst>
                                  <p:childTnLst>
                                    <p:set>
                                      <p:cBhvr>
                                        <p:cTn id="310" dur="1" fill="hold">
                                          <p:stCondLst>
                                            <p:cond delay="0"/>
                                          </p:stCondLst>
                                        </p:cTn>
                                        <p:tgtEl>
                                          <p:spTgt spid="125"/>
                                        </p:tgtEl>
                                        <p:attrNameLst>
                                          <p:attrName>style.visibility</p:attrName>
                                        </p:attrNameLst>
                                      </p:cBhvr>
                                      <p:to>
                                        <p:strVal val="visible"/>
                                      </p:to>
                                    </p:set>
                                    <p:animEffect transition="in" filter="fade">
                                      <p:cBhvr>
                                        <p:cTn id="311" dur="1000"/>
                                        <p:tgtEl>
                                          <p:spTgt spid="125"/>
                                        </p:tgtEl>
                                      </p:cBhvr>
                                    </p:animEffect>
                                    <p:anim calcmode="lin" valueType="num">
                                      <p:cBhvr>
                                        <p:cTn id="312" dur="1000" fill="hold"/>
                                        <p:tgtEl>
                                          <p:spTgt spid="125"/>
                                        </p:tgtEl>
                                        <p:attrNameLst>
                                          <p:attrName>ppt_x</p:attrName>
                                        </p:attrNameLst>
                                      </p:cBhvr>
                                      <p:tavLst>
                                        <p:tav tm="0">
                                          <p:val>
                                            <p:strVal val="#ppt_x"/>
                                          </p:val>
                                        </p:tav>
                                        <p:tav tm="100000">
                                          <p:val>
                                            <p:strVal val="#ppt_x"/>
                                          </p:val>
                                        </p:tav>
                                      </p:tavLst>
                                    </p:anim>
                                    <p:anim calcmode="lin" valueType="num">
                                      <p:cBhvr>
                                        <p:cTn id="313"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P spid="26" grpId="0" animBg="1"/>
      <p:bldP spid="27" grpId="0" animBg="1"/>
      <p:bldP spid="30" grpId="0" animBg="1"/>
      <p:bldP spid="34" grpId="0" animBg="1"/>
      <p:bldP spid="79" grpId="0"/>
      <p:bldP spid="80" grpId="0" animBg="1"/>
      <p:bldP spid="81" grpId="0" animBg="1"/>
      <p:bldP spid="82" grpId="0" animBg="1"/>
      <p:bldP spid="83" grpId="0" animBg="1"/>
      <p:bldP spid="84" grpId="0" animBg="1"/>
      <p:bldP spid="85" grpId="0" animBg="1"/>
      <p:bldP spid="87" grpId="0" animBg="1"/>
      <p:bldP spid="90" grpId="0" animBg="1"/>
      <p:bldP spid="91" grpId="0" animBg="1"/>
      <p:bldP spid="92" grpId="0" animBg="1"/>
      <p:bldP spid="93" grpId="0" animBg="1"/>
      <p:bldP spid="100" grpId="0" animBg="1"/>
      <p:bldP spid="103" grpId="0" animBg="1"/>
      <p:bldP spid="108" grpId="0" animBg="1"/>
      <p:bldP spid="111" grpId="0"/>
      <p:bldP spid="112" grpId="0" animBg="1"/>
      <p:bldP spid="113" grpId="0" animBg="1"/>
      <p:bldP spid="115" grpId="0" animBg="1"/>
      <p:bldP spid="117" grpId="0" animBg="1"/>
      <p:bldP spid="122" grpId="0" animBg="1"/>
      <p:bldP spid="12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Line 16"/>
          <p:cNvSpPr>
            <a:spLocks noChangeShapeType="1"/>
          </p:cNvSpPr>
          <p:nvPr/>
        </p:nvSpPr>
        <p:spPr bwMode="auto">
          <a:xfrm rot="19018944">
            <a:off x="8865022" y="205259"/>
            <a:ext cx="131762" cy="268605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6"/>
          <p:cNvSpPr>
            <a:spLocks noChangeShapeType="1"/>
          </p:cNvSpPr>
          <p:nvPr/>
        </p:nvSpPr>
        <p:spPr bwMode="auto">
          <a:xfrm flipV="1">
            <a:off x="8808135" y="680143"/>
            <a:ext cx="628381" cy="782514"/>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Oval 28"/>
          <p:cNvSpPr>
            <a:spLocks noChangeArrowheads="1"/>
          </p:cNvSpPr>
          <p:nvPr/>
        </p:nvSpPr>
        <p:spPr bwMode="auto">
          <a:xfrm>
            <a:off x="8765009" y="1191112"/>
            <a:ext cx="331788" cy="307877"/>
          </a:xfrm>
          <a:prstGeom prst="ellipse">
            <a:avLst/>
          </a:prstGeom>
          <a:solidFill>
            <a:srgbClr val="00FF00"/>
          </a:solidFill>
          <a:ln w="28575">
            <a:solidFill>
              <a:srgbClr val="D6009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3"/>
          <p:cNvGraphicFramePr>
            <a:graphicFrameLocks noChangeAspect="1"/>
          </p:cNvGraphicFramePr>
          <p:nvPr>
            <p:extLst>
              <p:ext uri="{D42A27DB-BD31-4B8C-83A1-F6EECF244321}">
                <p14:modId xmlns:p14="http://schemas.microsoft.com/office/powerpoint/2010/main" val="29035867"/>
              </p:ext>
            </p:extLst>
          </p:nvPr>
        </p:nvGraphicFramePr>
        <p:xfrm>
          <a:off x="9636808" y="422065"/>
          <a:ext cx="641350" cy="720725"/>
        </p:xfrm>
        <a:graphic>
          <a:graphicData uri="http://schemas.openxmlformats.org/presentationml/2006/ole">
            <mc:AlternateContent xmlns:mc="http://schemas.openxmlformats.org/markup-compatibility/2006">
              <mc:Choice xmlns:v="urn:schemas-microsoft-com:vml" Requires="v">
                <p:oleObj spid="_x0000_s291163" name="公式" r:id="rId3" imgW="177480" imgH="215640" progId="Equation.3">
                  <p:embed/>
                </p:oleObj>
              </mc:Choice>
              <mc:Fallback>
                <p:oleObj name="公式" r:id="rId3" imgW="177480" imgH="215640" progId="Equation.3">
                  <p:embed/>
                  <p:pic>
                    <p:nvPicPr>
                      <p:cNvPr id="0" name=""/>
                      <p:cNvPicPr>
                        <a:picLocks noChangeAspect="1" noChangeArrowheads="1"/>
                      </p:cNvPicPr>
                      <p:nvPr/>
                    </p:nvPicPr>
                    <p:blipFill>
                      <a:blip r:embed="rId4"/>
                      <a:srcRect/>
                      <a:stretch>
                        <a:fillRect/>
                      </a:stretch>
                    </p:blipFill>
                    <p:spPr bwMode="auto">
                      <a:xfrm>
                        <a:off x="9636808" y="422065"/>
                        <a:ext cx="6413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Line 49"/>
          <p:cNvSpPr>
            <a:spLocks noChangeShapeType="1"/>
          </p:cNvSpPr>
          <p:nvPr/>
        </p:nvSpPr>
        <p:spPr bwMode="auto">
          <a:xfrm>
            <a:off x="8944266" y="1357413"/>
            <a:ext cx="9656" cy="913185"/>
          </a:xfrm>
          <a:prstGeom prst="line">
            <a:avLst/>
          </a:prstGeom>
          <a:noFill/>
          <a:ln w="38100">
            <a:solidFill>
              <a:srgbClr val="3333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7" name="Object 12"/>
          <p:cNvGraphicFramePr>
            <a:graphicFrameLocks noChangeAspect="1"/>
          </p:cNvGraphicFramePr>
          <p:nvPr>
            <p:extLst>
              <p:ext uri="{D42A27DB-BD31-4B8C-83A1-F6EECF244321}">
                <p14:modId xmlns:p14="http://schemas.microsoft.com/office/powerpoint/2010/main" val="475666976"/>
              </p:ext>
            </p:extLst>
          </p:nvPr>
        </p:nvGraphicFramePr>
        <p:xfrm>
          <a:off x="7979197" y="1943244"/>
          <a:ext cx="785812" cy="582612"/>
        </p:xfrm>
        <a:graphic>
          <a:graphicData uri="http://schemas.openxmlformats.org/presentationml/2006/ole">
            <mc:AlternateContent xmlns:mc="http://schemas.openxmlformats.org/markup-compatibility/2006">
              <mc:Choice xmlns:v="urn:schemas-microsoft-com:vml" Requires="v">
                <p:oleObj spid="_x0000_s291164" name="公式" r:id="rId5" imgW="241091" imgH="164957" progId="Equation.3">
                  <p:embed/>
                </p:oleObj>
              </mc:Choice>
              <mc:Fallback>
                <p:oleObj name="公式" r:id="rId5" imgW="241091"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197" y="1943244"/>
                        <a:ext cx="785812"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13"/>
          <p:cNvGraphicFramePr>
            <a:graphicFrameLocks noChangeAspect="1"/>
          </p:cNvGraphicFramePr>
          <p:nvPr>
            <p:extLst>
              <p:ext uri="{D42A27DB-BD31-4B8C-83A1-F6EECF244321}">
                <p14:modId xmlns:p14="http://schemas.microsoft.com/office/powerpoint/2010/main" val="3809776597"/>
              </p:ext>
            </p:extLst>
          </p:nvPr>
        </p:nvGraphicFramePr>
        <p:xfrm>
          <a:off x="7537595" y="1089065"/>
          <a:ext cx="458788" cy="536575"/>
        </p:xfrm>
        <a:graphic>
          <a:graphicData uri="http://schemas.openxmlformats.org/presentationml/2006/ole">
            <mc:AlternateContent xmlns:mc="http://schemas.openxmlformats.org/markup-compatibility/2006">
              <mc:Choice xmlns:v="urn:schemas-microsoft-com:vml" Requires="v">
                <p:oleObj spid="_x0000_s291165" name="公式" r:id="rId7" imgW="203024" imgH="215713" progId="Equation.3">
                  <p:embed/>
                </p:oleObj>
              </mc:Choice>
              <mc:Fallback>
                <p:oleObj name="公式" r:id="rId7" imgW="203024"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7595" y="1089065"/>
                        <a:ext cx="458788"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Line 15"/>
          <p:cNvSpPr>
            <a:spLocks noChangeShapeType="1"/>
          </p:cNvSpPr>
          <p:nvPr/>
        </p:nvSpPr>
        <p:spPr bwMode="auto">
          <a:xfrm>
            <a:off x="8966622" y="2484909"/>
            <a:ext cx="838200"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8" name="Object 2"/>
          <p:cNvGraphicFramePr>
            <a:graphicFrameLocks noChangeAspect="1"/>
          </p:cNvGraphicFramePr>
          <p:nvPr>
            <p:extLst>
              <p:ext uri="{D42A27DB-BD31-4B8C-83A1-F6EECF244321}">
                <p14:modId xmlns:p14="http://schemas.microsoft.com/office/powerpoint/2010/main" val="1445354002"/>
              </p:ext>
            </p:extLst>
          </p:nvPr>
        </p:nvGraphicFramePr>
        <p:xfrm>
          <a:off x="8966623" y="1913409"/>
          <a:ext cx="388937" cy="546100"/>
        </p:xfrm>
        <a:graphic>
          <a:graphicData uri="http://schemas.openxmlformats.org/presentationml/2006/ole">
            <mc:AlternateContent xmlns:mc="http://schemas.openxmlformats.org/markup-compatibility/2006">
              <mc:Choice xmlns:v="urn:schemas-microsoft-com:vml" Requires="v">
                <p:oleObj spid="_x0000_s291166" name="公式" r:id="rId9" imgW="126725" imgH="177415" progId="Equation.3">
                  <p:embed/>
                </p:oleObj>
              </mc:Choice>
              <mc:Fallback>
                <p:oleObj name="公式" r:id="rId9" imgW="126725" imgH="17741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6623" y="1913409"/>
                        <a:ext cx="3889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Freeform 61"/>
          <p:cNvSpPr>
            <a:spLocks/>
          </p:cNvSpPr>
          <p:nvPr/>
        </p:nvSpPr>
        <p:spPr bwMode="auto">
          <a:xfrm>
            <a:off x="9395248" y="2199159"/>
            <a:ext cx="155575" cy="285750"/>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0" name="Line 24"/>
          <p:cNvSpPr>
            <a:spLocks noChangeShapeType="1"/>
          </p:cNvSpPr>
          <p:nvPr/>
        </p:nvSpPr>
        <p:spPr bwMode="auto">
          <a:xfrm>
            <a:off x="7891100" y="1357352"/>
            <a:ext cx="1027113" cy="0"/>
          </a:xfrm>
          <a:prstGeom prst="line">
            <a:avLst/>
          </a:prstGeom>
          <a:noFill/>
          <a:ln w="38100">
            <a:solidFill>
              <a:srgbClr val="FF00FF"/>
            </a:solidFill>
            <a:round/>
            <a:headEnd type="triangle" w="sm" len="lg"/>
            <a:tailEnd type="none" w="med"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Line 6"/>
          <p:cNvSpPr>
            <a:spLocks noChangeShapeType="1"/>
          </p:cNvSpPr>
          <p:nvPr/>
        </p:nvSpPr>
        <p:spPr bwMode="auto">
          <a:xfrm>
            <a:off x="9155536" y="1482839"/>
            <a:ext cx="847469" cy="769667"/>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0" name="Object 3"/>
          <p:cNvGraphicFramePr>
            <a:graphicFrameLocks noChangeAspect="1"/>
          </p:cNvGraphicFramePr>
          <p:nvPr>
            <p:extLst>
              <p:ext uri="{D42A27DB-BD31-4B8C-83A1-F6EECF244321}">
                <p14:modId xmlns:p14="http://schemas.microsoft.com/office/powerpoint/2010/main" val="3542140552"/>
              </p:ext>
            </p:extLst>
          </p:nvPr>
        </p:nvGraphicFramePr>
        <p:xfrm>
          <a:off x="9913938" y="1525589"/>
          <a:ext cx="457200" cy="593725"/>
        </p:xfrm>
        <a:graphic>
          <a:graphicData uri="http://schemas.openxmlformats.org/presentationml/2006/ole">
            <mc:AlternateContent xmlns:mc="http://schemas.openxmlformats.org/markup-compatibility/2006">
              <mc:Choice xmlns:v="urn:schemas-microsoft-com:vml" Requires="v">
                <p:oleObj spid="_x0000_s291167" name="公式" r:id="rId11" imgW="126720" imgH="177480" progId="Equation.3">
                  <p:embed/>
                </p:oleObj>
              </mc:Choice>
              <mc:Fallback>
                <p:oleObj name="公式" r:id="rId11" imgW="126720" imgH="177480" progId="Equation.3">
                  <p:embed/>
                  <p:pic>
                    <p:nvPicPr>
                      <p:cNvPr id="0" name=""/>
                      <p:cNvPicPr>
                        <a:picLocks noChangeAspect="1" noChangeArrowheads="1"/>
                      </p:cNvPicPr>
                      <p:nvPr/>
                    </p:nvPicPr>
                    <p:blipFill>
                      <a:blip r:embed="rId12"/>
                      <a:srcRect/>
                      <a:stretch>
                        <a:fillRect/>
                      </a:stretch>
                    </p:blipFill>
                    <p:spPr bwMode="auto">
                      <a:xfrm>
                        <a:off x="9913938" y="1525589"/>
                        <a:ext cx="4572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矩形 41"/>
          <p:cNvSpPr>
            <a:spLocks noChangeArrowheads="1"/>
          </p:cNvSpPr>
          <p:nvPr/>
        </p:nvSpPr>
        <p:spPr bwMode="auto">
          <a:xfrm>
            <a:off x="1918279" y="1353686"/>
            <a:ext cx="4512774"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70C0"/>
                </a:solidFill>
                <a:latin typeface="宋体" pitchFamily="2" charset="-122"/>
                <a:ea typeface="+mn-ea"/>
              </a:rPr>
              <a:t>取沿</a:t>
            </a:r>
            <a:r>
              <a:rPr lang="zh-CN" altLang="en-US" sz="2800" b="1" kern="0" dirty="0">
                <a:solidFill>
                  <a:srgbClr val="0070C0"/>
                </a:solidFill>
              </a:rPr>
              <a:t>导轨</a:t>
            </a:r>
            <a:r>
              <a:rPr lang="zh-CN" altLang="en-US" sz="2800" b="1" kern="0" dirty="0">
                <a:solidFill>
                  <a:srgbClr val="0070C0"/>
                </a:solidFill>
                <a:latin typeface="宋体" pitchFamily="2" charset="-122"/>
                <a:ea typeface="+mn-ea"/>
              </a:rPr>
              <a:t>平面向下为正方向</a:t>
            </a:r>
            <a:endParaRPr lang="zh-CN" altLang="en-US" b="1" kern="0" dirty="0">
              <a:solidFill>
                <a:srgbClr val="0070C0"/>
              </a:solidFill>
              <a:latin typeface="+mn-lt"/>
              <a:ea typeface="+mn-ea"/>
            </a:endParaRPr>
          </a:p>
        </p:txBody>
      </p:sp>
      <p:sp>
        <p:nvSpPr>
          <p:cNvPr id="22" name="Rectangle 100"/>
          <p:cNvSpPr>
            <a:spLocks noChangeArrowheads="1"/>
          </p:cNvSpPr>
          <p:nvPr/>
        </p:nvSpPr>
        <p:spPr bwMode="auto">
          <a:xfrm>
            <a:off x="2213973" y="1989017"/>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FF"/>
                </a:solidFill>
                <a:latin typeface="Calibri" panose="020F0502020204030204" pitchFamily="34" charset="0"/>
              </a:rPr>
              <a:t>由牛顿第二定律得</a:t>
            </a:r>
          </a:p>
        </p:txBody>
      </p:sp>
      <p:graphicFrame>
        <p:nvGraphicFramePr>
          <p:cNvPr id="23" name="Object 19"/>
          <p:cNvGraphicFramePr>
            <a:graphicFrameLocks noChangeAspect="1"/>
          </p:cNvGraphicFramePr>
          <p:nvPr>
            <p:extLst>
              <p:ext uri="{D42A27DB-BD31-4B8C-83A1-F6EECF244321}">
                <p14:modId xmlns:p14="http://schemas.microsoft.com/office/powerpoint/2010/main" val="1647599264"/>
              </p:ext>
            </p:extLst>
          </p:nvPr>
        </p:nvGraphicFramePr>
        <p:xfrm>
          <a:off x="1756774" y="2641630"/>
          <a:ext cx="5441577" cy="651520"/>
        </p:xfrm>
        <a:graphic>
          <a:graphicData uri="http://schemas.openxmlformats.org/presentationml/2006/ole">
            <mc:AlternateContent xmlns:mc="http://schemas.openxmlformats.org/markup-compatibility/2006">
              <mc:Choice xmlns:v="urn:schemas-microsoft-com:vml" Requires="v">
                <p:oleObj spid="_x0000_s291168" name="公式" r:id="rId13" imgW="1803400" imgH="215900" progId="Equation.3">
                  <p:embed/>
                </p:oleObj>
              </mc:Choice>
              <mc:Fallback>
                <p:oleObj name="公式" r:id="rId13" imgW="1803400" imgH="215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6774" y="2641630"/>
                        <a:ext cx="5441577" cy="651520"/>
                      </a:xfrm>
                      <a:prstGeom prst="rect">
                        <a:avLst/>
                      </a:prstGeom>
                      <a:noFill/>
                      <a:ln>
                        <a:noFill/>
                      </a:ln>
                      <a:effectLst/>
                      <a:extLst/>
                    </p:spPr>
                  </p:pic>
                </p:oleObj>
              </mc:Fallback>
            </mc:AlternateContent>
          </a:graphicData>
        </a:graphic>
      </p:graphicFrame>
      <p:sp>
        <p:nvSpPr>
          <p:cNvPr id="24" name="AutoShape 46"/>
          <p:cNvSpPr>
            <a:spLocks noChangeArrowheads="1"/>
          </p:cNvSpPr>
          <p:nvPr/>
        </p:nvSpPr>
        <p:spPr bwMode="auto">
          <a:xfrm rot="16200000">
            <a:off x="2078835" y="3948432"/>
            <a:ext cx="270279" cy="914400"/>
          </a:xfrm>
          <a:prstGeom prst="downArrow">
            <a:avLst>
              <a:gd name="adj1" fmla="val 50000"/>
              <a:gd name="adj2" fmla="val 100000"/>
            </a:avLst>
          </a:prstGeom>
          <a:solidFill>
            <a:srgbClr val="FFFF00"/>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5" name="Object 21"/>
          <p:cNvGraphicFramePr>
            <a:graphicFrameLocks noChangeAspect="1"/>
          </p:cNvGraphicFramePr>
          <p:nvPr>
            <p:extLst>
              <p:ext uri="{D42A27DB-BD31-4B8C-83A1-F6EECF244321}">
                <p14:modId xmlns:p14="http://schemas.microsoft.com/office/powerpoint/2010/main" val="4264312233"/>
              </p:ext>
            </p:extLst>
          </p:nvPr>
        </p:nvGraphicFramePr>
        <p:xfrm>
          <a:off x="2711624" y="3642511"/>
          <a:ext cx="7728347" cy="1255962"/>
        </p:xfrm>
        <a:graphic>
          <a:graphicData uri="http://schemas.openxmlformats.org/presentationml/2006/ole">
            <mc:AlternateContent xmlns:mc="http://schemas.openxmlformats.org/markup-compatibility/2006">
              <mc:Choice xmlns:v="urn:schemas-microsoft-com:vml" Requires="v">
                <p:oleObj spid="_x0000_s291169" name="公式" r:id="rId15" imgW="2578100" imgH="419100" progId="Equation.3">
                  <p:embed/>
                </p:oleObj>
              </mc:Choice>
              <mc:Fallback>
                <p:oleObj name="公式" r:id="rId15" imgW="2578100" imgH="4191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11624" y="3642511"/>
                        <a:ext cx="7728347" cy="1255962"/>
                      </a:xfrm>
                      <a:prstGeom prst="rect">
                        <a:avLst/>
                      </a:prstGeom>
                      <a:noFill/>
                      <a:ln>
                        <a:noFill/>
                      </a:ln>
                      <a:effectLst/>
                      <a:extLst/>
                    </p:spPr>
                  </p:pic>
                </p:oleObj>
              </mc:Fallback>
            </mc:AlternateContent>
          </a:graphicData>
        </a:graphic>
      </p:graphicFrame>
      <p:sp>
        <p:nvSpPr>
          <p:cNvPr id="26" name="AutoShape 46"/>
          <p:cNvSpPr>
            <a:spLocks noChangeArrowheads="1"/>
          </p:cNvSpPr>
          <p:nvPr/>
        </p:nvSpPr>
        <p:spPr bwMode="auto">
          <a:xfrm rot="16200000">
            <a:off x="1927582" y="5378110"/>
            <a:ext cx="270279" cy="914400"/>
          </a:xfrm>
          <a:prstGeom prst="downArrow">
            <a:avLst>
              <a:gd name="adj1" fmla="val 50000"/>
              <a:gd name="adj2" fmla="val 100000"/>
            </a:avLst>
          </a:prstGeom>
          <a:solidFill>
            <a:srgbClr val="FF99CC"/>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7" name="Object 14"/>
          <p:cNvGraphicFramePr>
            <a:graphicFrameLocks noChangeAspect="1"/>
          </p:cNvGraphicFramePr>
          <p:nvPr>
            <p:extLst>
              <p:ext uri="{D42A27DB-BD31-4B8C-83A1-F6EECF244321}">
                <p14:modId xmlns:p14="http://schemas.microsoft.com/office/powerpoint/2010/main" val="1629260400"/>
              </p:ext>
            </p:extLst>
          </p:nvPr>
        </p:nvGraphicFramePr>
        <p:xfrm>
          <a:off x="2918991" y="5105477"/>
          <a:ext cx="7313612" cy="1668462"/>
        </p:xfrm>
        <a:graphic>
          <a:graphicData uri="http://schemas.openxmlformats.org/presentationml/2006/ole">
            <mc:AlternateContent xmlns:mc="http://schemas.openxmlformats.org/markup-compatibility/2006">
              <mc:Choice xmlns:v="urn:schemas-microsoft-com:vml" Requires="v">
                <p:oleObj spid="_x0000_s291170" name="公式" r:id="rId17" imgW="2616200" imgH="596900" progId="Equation.3">
                  <p:embed/>
                </p:oleObj>
              </mc:Choice>
              <mc:Fallback>
                <p:oleObj name="公式" r:id="rId17" imgW="2616200" imgH="5969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8991" y="5105477"/>
                        <a:ext cx="7313612" cy="166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矩形 27"/>
          <p:cNvSpPr/>
          <p:nvPr/>
        </p:nvSpPr>
        <p:spPr>
          <a:xfrm>
            <a:off x="1856390" y="264387"/>
            <a:ext cx="4896544"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00FF"/>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70C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安培力</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1000"/>
                                        <p:tgtEl>
                                          <p:spTgt spid="78"/>
                                        </p:tgtEl>
                                      </p:cBhvr>
                                    </p:animEffect>
                                    <p:anim calcmode="lin" valueType="num">
                                      <p:cBhvr>
                                        <p:cTn id="26" dur="1000" fill="hold"/>
                                        <p:tgtEl>
                                          <p:spTgt spid="78"/>
                                        </p:tgtEl>
                                        <p:attrNameLst>
                                          <p:attrName>ppt_x</p:attrName>
                                        </p:attrNameLst>
                                      </p:cBhvr>
                                      <p:tavLst>
                                        <p:tav tm="0">
                                          <p:val>
                                            <p:strVal val="#ppt_x"/>
                                          </p:val>
                                        </p:tav>
                                        <p:tav tm="100000">
                                          <p:val>
                                            <p:strVal val="#ppt_x"/>
                                          </p:val>
                                        </p:tav>
                                      </p:tavLst>
                                    </p:anim>
                                    <p:anim calcmode="lin" valueType="num">
                                      <p:cBhvr>
                                        <p:cTn id="2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ppt_x"/>
                                          </p:val>
                                        </p:tav>
                                        <p:tav tm="100000">
                                          <p:val>
                                            <p:strVal val="#ppt_x"/>
                                          </p:val>
                                        </p:tav>
                                      </p:tavLst>
                                    </p:anim>
                                    <p:anim calcmode="lin" valueType="num">
                                      <p:cBhvr additive="base">
                                        <p:cTn id="3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additive="base">
                                        <p:cTn id="38" dur="500" fill="hold"/>
                                        <p:tgtEl>
                                          <p:spTgt spid="65"/>
                                        </p:tgtEl>
                                        <p:attrNameLst>
                                          <p:attrName>ppt_x</p:attrName>
                                        </p:attrNameLst>
                                      </p:cBhvr>
                                      <p:tavLst>
                                        <p:tav tm="0">
                                          <p:val>
                                            <p:strVal val="#ppt_x"/>
                                          </p:val>
                                        </p:tav>
                                        <p:tav tm="100000">
                                          <p:val>
                                            <p:strVal val="#ppt_x"/>
                                          </p:val>
                                        </p:tav>
                                      </p:tavLst>
                                    </p:anim>
                                    <p:anim calcmode="lin" valueType="num">
                                      <p:cBhvr additive="base">
                                        <p:cTn id="39"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1000"/>
                                        <p:tgtEl>
                                          <p:spTgt spid="67"/>
                                        </p:tgtEl>
                                      </p:cBhvr>
                                    </p:animEffect>
                                    <p:anim calcmode="lin" valueType="num">
                                      <p:cBhvr>
                                        <p:cTn id="45" dur="1000" fill="hold"/>
                                        <p:tgtEl>
                                          <p:spTgt spid="67"/>
                                        </p:tgtEl>
                                        <p:attrNameLst>
                                          <p:attrName>ppt_x</p:attrName>
                                        </p:attrNameLst>
                                      </p:cBhvr>
                                      <p:tavLst>
                                        <p:tav tm="0">
                                          <p:val>
                                            <p:strVal val="#ppt_x"/>
                                          </p:val>
                                        </p:tav>
                                        <p:tav tm="100000">
                                          <p:val>
                                            <p:strVal val="#ppt_x"/>
                                          </p:val>
                                        </p:tav>
                                      </p:tavLst>
                                    </p:anim>
                                    <p:anim calcmode="lin" valueType="num">
                                      <p:cBhvr>
                                        <p:cTn id="4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1000"/>
                                        <p:tgtEl>
                                          <p:spTgt spid="62"/>
                                        </p:tgtEl>
                                      </p:cBhvr>
                                    </p:animEffect>
                                    <p:anim calcmode="lin" valueType="num">
                                      <p:cBhvr>
                                        <p:cTn id="58" dur="1000" fill="hold"/>
                                        <p:tgtEl>
                                          <p:spTgt spid="62"/>
                                        </p:tgtEl>
                                        <p:attrNameLst>
                                          <p:attrName>ppt_x</p:attrName>
                                        </p:attrNameLst>
                                      </p:cBhvr>
                                      <p:tavLst>
                                        <p:tav tm="0">
                                          <p:val>
                                            <p:strVal val="#ppt_x"/>
                                          </p:val>
                                        </p:tav>
                                        <p:tav tm="100000">
                                          <p:val>
                                            <p:strVal val="#ppt_x"/>
                                          </p:val>
                                        </p:tav>
                                      </p:tavLst>
                                    </p:anim>
                                    <p:anim calcmode="lin" valueType="num">
                                      <p:cBhvr>
                                        <p:cTn id="5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0"/>
                                        </p:tgtEl>
                                        <p:attrNameLst>
                                          <p:attrName>style.visibility</p:attrName>
                                        </p:attrNameLst>
                                      </p:cBhvr>
                                      <p:to>
                                        <p:strVal val="visible"/>
                                      </p:to>
                                    </p:set>
                                    <p:anim calcmode="lin" valueType="num">
                                      <p:cBhvr additive="base">
                                        <p:cTn id="64" dur="500" fill="hold"/>
                                        <p:tgtEl>
                                          <p:spTgt spid="80"/>
                                        </p:tgtEl>
                                        <p:attrNameLst>
                                          <p:attrName>ppt_x</p:attrName>
                                        </p:attrNameLst>
                                      </p:cBhvr>
                                      <p:tavLst>
                                        <p:tav tm="0">
                                          <p:val>
                                            <p:strVal val="#ppt_x"/>
                                          </p:val>
                                        </p:tav>
                                        <p:tav tm="100000">
                                          <p:val>
                                            <p:strVal val="#ppt_x"/>
                                          </p:val>
                                        </p:tav>
                                      </p:tavLst>
                                    </p:anim>
                                    <p:anim calcmode="lin" valueType="num">
                                      <p:cBhvr additive="base">
                                        <p:cTn id="6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1000"/>
                                        <p:tgtEl>
                                          <p:spTgt spid="76"/>
                                        </p:tgtEl>
                                      </p:cBhvr>
                                    </p:animEffect>
                                    <p:anim calcmode="lin" valueType="num">
                                      <p:cBhvr>
                                        <p:cTn id="71" dur="1000" fill="hold"/>
                                        <p:tgtEl>
                                          <p:spTgt spid="76"/>
                                        </p:tgtEl>
                                        <p:attrNameLst>
                                          <p:attrName>ppt_x</p:attrName>
                                        </p:attrNameLst>
                                      </p:cBhvr>
                                      <p:tavLst>
                                        <p:tav tm="0">
                                          <p:val>
                                            <p:strVal val="#ppt_x"/>
                                          </p:val>
                                        </p:tav>
                                        <p:tav tm="100000">
                                          <p:val>
                                            <p:strVal val="#ppt_x"/>
                                          </p:val>
                                        </p:tav>
                                      </p:tavLst>
                                    </p:anim>
                                    <p:anim calcmode="lin" valueType="num">
                                      <p:cBhvr>
                                        <p:cTn id="72"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1000"/>
                                        <p:tgtEl>
                                          <p:spTgt spid="90"/>
                                        </p:tgtEl>
                                      </p:cBhvr>
                                    </p:animEffect>
                                    <p:anim calcmode="lin" valueType="num">
                                      <p:cBhvr>
                                        <p:cTn id="84" dur="1000" fill="hold"/>
                                        <p:tgtEl>
                                          <p:spTgt spid="90"/>
                                        </p:tgtEl>
                                        <p:attrNameLst>
                                          <p:attrName>ppt_x</p:attrName>
                                        </p:attrNameLst>
                                      </p:cBhvr>
                                      <p:tavLst>
                                        <p:tav tm="0">
                                          <p:val>
                                            <p:strVal val="#ppt_x"/>
                                          </p:val>
                                        </p:tav>
                                        <p:tav tm="100000">
                                          <p:val>
                                            <p:strVal val="#ppt_x"/>
                                          </p:val>
                                        </p:tav>
                                      </p:tavLst>
                                    </p:anim>
                                    <p:anim calcmode="lin" valueType="num">
                                      <p:cBhvr>
                                        <p:cTn id="85" dur="1000" fill="hold"/>
                                        <p:tgtEl>
                                          <p:spTgt spid="90"/>
                                        </p:tgtEl>
                                        <p:attrNameLst>
                                          <p:attrName>ppt_y</p:attrName>
                                        </p:attrNameLst>
                                      </p:cBhvr>
                                      <p:tavLst>
                                        <p:tav tm="0">
                                          <p:val>
                                            <p:strVal val="#ppt_y+.1"/>
                                          </p:val>
                                        </p:tav>
                                        <p:tav tm="100000">
                                          <p:val>
                                            <p:strVal val="#ppt_y"/>
                                          </p:val>
                                        </p:tav>
                                      </p:tavLst>
                                    </p:anim>
                                  </p:childTnLst>
                                </p:cTn>
                              </p:par>
                              <p:par>
                                <p:cTn id="86" presetID="6" presetClass="entr" presetSubtype="16"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circle(in)">
                                      <p:cBhvr>
                                        <p:cTn id="88" dur="20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iterate type="wd">
                                    <p:tmPct val="100000"/>
                                  </p:iterate>
                                  <p:childTnLst>
                                    <p:set>
                                      <p:cBhvr>
                                        <p:cTn id="92" dur="1" fill="hold">
                                          <p:stCondLst>
                                            <p:cond delay="0"/>
                                          </p:stCondLst>
                                        </p:cTn>
                                        <p:tgtEl>
                                          <p:spTgt spid="22"/>
                                        </p:tgtEl>
                                        <p:attrNameLst>
                                          <p:attrName>style.visibility</p:attrName>
                                        </p:attrNameLst>
                                      </p:cBhvr>
                                      <p:to>
                                        <p:strVal val="visible"/>
                                      </p:to>
                                    </p:set>
                                    <p:animEffect transition="in" filter="wipe(left)">
                                      <p:cBhvr>
                                        <p:cTn id="93" dur="3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23"/>
                                        </p:tgtEl>
                                        <p:attrNameLst>
                                          <p:attrName>style.visibility</p:attrName>
                                        </p:attrNameLst>
                                      </p:cBhvr>
                                      <p:to>
                                        <p:strVal val="visible"/>
                                      </p:to>
                                    </p:set>
                                    <p:anim calcmode="lin" valueType="num">
                                      <p:cBhvr additive="base">
                                        <p:cTn id="98" dur="500" fill="hold"/>
                                        <p:tgtEl>
                                          <p:spTgt spid="23"/>
                                        </p:tgtEl>
                                        <p:attrNameLst>
                                          <p:attrName>ppt_x</p:attrName>
                                        </p:attrNameLst>
                                      </p:cBhvr>
                                      <p:tavLst>
                                        <p:tav tm="0">
                                          <p:val>
                                            <p:strVal val="#ppt_x"/>
                                          </p:val>
                                        </p:tav>
                                        <p:tav tm="100000">
                                          <p:val>
                                            <p:strVal val="#ppt_x"/>
                                          </p:val>
                                        </p:tav>
                                      </p:tavLst>
                                    </p:anim>
                                    <p:anim calcmode="lin" valueType="num">
                                      <p:cBhvr additive="base">
                                        <p:cTn id="9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4"/>
                                        </p:tgtEl>
                                        <p:attrNameLst>
                                          <p:attrName>style.visibility</p:attrName>
                                        </p:attrNameLst>
                                      </p:cBhvr>
                                      <p:to>
                                        <p:strVal val="visible"/>
                                      </p:to>
                                    </p:set>
                                    <p:anim calcmode="lin" valueType="num">
                                      <p:cBhvr additive="base">
                                        <p:cTn id="104" dur="500" fill="hold"/>
                                        <p:tgtEl>
                                          <p:spTgt spid="24"/>
                                        </p:tgtEl>
                                        <p:attrNameLst>
                                          <p:attrName>ppt_x</p:attrName>
                                        </p:attrNameLst>
                                      </p:cBhvr>
                                      <p:tavLst>
                                        <p:tav tm="0">
                                          <p:val>
                                            <p:strVal val="#ppt_x"/>
                                          </p:val>
                                        </p:tav>
                                        <p:tav tm="100000">
                                          <p:val>
                                            <p:strVal val="#ppt_x"/>
                                          </p:val>
                                        </p:tav>
                                      </p:tavLst>
                                    </p:anim>
                                    <p:anim calcmode="lin" valueType="num">
                                      <p:cBhvr additive="base">
                                        <p:cTn id="10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fill="hold"/>
                                        <p:tgtEl>
                                          <p:spTgt spid="25"/>
                                        </p:tgtEl>
                                        <p:attrNameLst>
                                          <p:attrName>ppt_x</p:attrName>
                                        </p:attrNameLst>
                                      </p:cBhvr>
                                      <p:tavLst>
                                        <p:tav tm="0">
                                          <p:val>
                                            <p:strVal val="#ppt_x"/>
                                          </p:val>
                                        </p:tav>
                                        <p:tav tm="100000">
                                          <p:val>
                                            <p:strVal val="#ppt_x"/>
                                          </p:val>
                                        </p:tav>
                                      </p:tavLst>
                                    </p:anim>
                                    <p:anim calcmode="lin" valueType="num">
                                      <p:cBhvr additive="base">
                                        <p:cTn id="11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additive="base">
                                        <p:cTn id="116" dur="500" fill="hold"/>
                                        <p:tgtEl>
                                          <p:spTgt spid="26"/>
                                        </p:tgtEl>
                                        <p:attrNameLst>
                                          <p:attrName>ppt_x</p:attrName>
                                        </p:attrNameLst>
                                      </p:cBhvr>
                                      <p:tavLst>
                                        <p:tav tm="0">
                                          <p:val>
                                            <p:strVal val="#ppt_x"/>
                                          </p:val>
                                        </p:tav>
                                        <p:tav tm="100000">
                                          <p:val>
                                            <p:strVal val="#ppt_x"/>
                                          </p:val>
                                        </p:tav>
                                      </p:tavLst>
                                    </p:anim>
                                    <p:anim calcmode="lin" valueType="num">
                                      <p:cBhvr additive="base">
                                        <p:cTn id="1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1000"/>
                                        <p:tgtEl>
                                          <p:spTgt spid="27"/>
                                        </p:tgtEl>
                                      </p:cBhvr>
                                    </p:animEffect>
                                    <p:anim calcmode="lin" valueType="num">
                                      <p:cBhvr>
                                        <p:cTn id="123" dur="1000" fill="hold"/>
                                        <p:tgtEl>
                                          <p:spTgt spid="27"/>
                                        </p:tgtEl>
                                        <p:attrNameLst>
                                          <p:attrName>ppt_x</p:attrName>
                                        </p:attrNameLst>
                                      </p:cBhvr>
                                      <p:tavLst>
                                        <p:tav tm="0">
                                          <p:val>
                                            <p:strVal val="#ppt_x"/>
                                          </p:val>
                                        </p:tav>
                                        <p:tav tm="100000">
                                          <p:val>
                                            <p:strVal val="#ppt_x"/>
                                          </p:val>
                                        </p:tav>
                                      </p:tavLst>
                                    </p:anim>
                                    <p:anim calcmode="lin" valueType="num">
                                      <p:cBhvr>
                                        <p:cTn id="1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0" grpId="0" animBg="1"/>
      <p:bldP spid="65" grpId="0" animBg="1"/>
      <p:bldP spid="77" grpId="0" animBg="1"/>
      <p:bldP spid="79" grpId="0" animBg="1"/>
      <p:bldP spid="80" grpId="0" animBg="1"/>
      <p:bldP spid="89" grpId="0" animBg="1"/>
      <p:bldP spid="21" grpId="0"/>
      <p:bldP spid="22" grpId="0" autoUpdateAnimBg="0"/>
      <p:bldP spid="24" grpId="0" animBg="1"/>
      <p:bldP spid="2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ine 16"/>
          <p:cNvSpPr>
            <a:spLocks noChangeShapeType="1"/>
          </p:cNvSpPr>
          <p:nvPr/>
        </p:nvSpPr>
        <p:spPr bwMode="auto">
          <a:xfrm rot="19018944">
            <a:off x="8650709" y="-203700"/>
            <a:ext cx="131762" cy="268605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Line 6"/>
          <p:cNvSpPr>
            <a:spLocks noChangeShapeType="1"/>
          </p:cNvSpPr>
          <p:nvPr/>
        </p:nvSpPr>
        <p:spPr bwMode="auto">
          <a:xfrm flipV="1">
            <a:off x="8593822" y="271184"/>
            <a:ext cx="628381" cy="782514"/>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Oval 28"/>
          <p:cNvSpPr>
            <a:spLocks noChangeArrowheads="1"/>
          </p:cNvSpPr>
          <p:nvPr/>
        </p:nvSpPr>
        <p:spPr bwMode="auto">
          <a:xfrm>
            <a:off x="8580427" y="771222"/>
            <a:ext cx="311577" cy="307877"/>
          </a:xfrm>
          <a:prstGeom prst="ellipse">
            <a:avLst/>
          </a:prstGeom>
          <a:solidFill>
            <a:srgbClr val="00FF00"/>
          </a:solidFill>
          <a:ln w="28575">
            <a:solidFill>
              <a:srgbClr val="D6009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3"/>
          <p:cNvGraphicFramePr>
            <a:graphicFrameLocks noChangeAspect="1"/>
          </p:cNvGraphicFramePr>
          <p:nvPr>
            <p:extLst>
              <p:ext uri="{D42A27DB-BD31-4B8C-83A1-F6EECF244321}">
                <p14:modId xmlns:p14="http://schemas.microsoft.com/office/powerpoint/2010/main" val="2463239580"/>
              </p:ext>
            </p:extLst>
          </p:nvPr>
        </p:nvGraphicFramePr>
        <p:xfrm>
          <a:off x="9422495" y="13106"/>
          <a:ext cx="641350" cy="720725"/>
        </p:xfrm>
        <a:graphic>
          <a:graphicData uri="http://schemas.openxmlformats.org/presentationml/2006/ole">
            <mc:AlternateContent xmlns:mc="http://schemas.openxmlformats.org/markup-compatibility/2006">
              <mc:Choice xmlns:v="urn:schemas-microsoft-com:vml" Requires="v">
                <p:oleObj spid="_x0000_s333928" name="公式" r:id="rId3" imgW="177480" imgH="215640" progId="Equation.3">
                  <p:embed/>
                </p:oleObj>
              </mc:Choice>
              <mc:Fallback>
                <p:oleObj name="公式" r:id="rId3" imgW="177480" imgH="215640" progId="Equation.3">
                  <p:embed/>
                  <p:pic>
                    <p:nvPicPr>
                      <p:cNvPr id="0" name=""/>
                      <p:cNvPicPr>
                        <a:picLocks noChangeAspect="1" noChangeArrowheads="1"/>
                      </p:cNvPicPr>
                      <p:nvPr/>
                    </p:nvPicPr>
                    <p:blipFill>
                      <a:blip r:embed="rId4"/>
                      <a:srcRect/>
                      <a:stretch>
                        <a:fillRect/>
                      </a:stretch>
                    </p:blipFill>
                    <p:spPr bwMode="auto">
                      <a:xfrm>
                        <a:off x="9422495" y="13106"/>
                        <a:ext cx="6413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49"/>
          <p:cNvSpPr>
            <a:spLocks noChangeShapeType="1"/>
          </p:cNvSpPr>
          <p:nvPr/>
        </p:nvSpPr>
        <p:spPr bwMode="auto">
          <a:xfrm>
            <a:off x="8732098" y="934024"/>
            <a:ext cx="20211" cy="927615"/>
          </a:xfrm>
          <a:prstGeom prst="line">
            <a:avLst/>
          </a:prstGeom>
          <a:noFill/>
          <a:ln w="38100">
            <a:solidFill>
              <a:srgbClr val="3333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6" name="Object 12"/>
          <p:cNvGraphicFramePr>
            <a:graphicFrameLocks noChangeAspect="1"/>
          </p:cNvGraphicFramePr>
          <p:nvPr>
            <p:extLst>
              <p:ext uri="{D42A27DB-BD31-4B8C-83A1-F6EECF244321}">
                <p14:modId xmlns:p14="http://schemas.microsoft.com/office/powerpoint/2010/main" val="2955949913"/>
              </p:ext>
            </p:extLst>
          </p:nvPr>
        </p:nvGraphicFramePr>
        <p:xfrm>
          <a:off x="7842311" y="1424653"/>
          <a:ext cx="785812" cy="582612"/>
        </p:xfrm>
        <a:graphic>
          <a:graphicData uri="http://schemas.openxmlformats.org/presentationml/2006/ole">
            <mc:AlternateContent xmlns:mc="http://schemas.openxmlformats.org/markup-compatibility/2006">
              <mc:Choice xmlns:v="urn:schemas-microsoft-com:vml" Requires="v">
                <p:oleObj spid="_x0000_s333929" name="公式" r:id="rId5" imgW="241091" imgH="164957" progId="Equation.3">
                  <p:embed/>
                </p:oleObj>
              </mc:Choice>
              <mc:Fallback>
                <p:oleObj name="公式" r:id="rId5" imgW="241091"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2311" y="1424653"/>
                        <a:ext cx="785812"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3"/>
          <p:cNvGraphicFramePr>
            <a:graphicFrameLocks noChangeAspect="1"/>
          </p:cNvGraphicFramePr>
          <p:nvPr>
            <p:extLst>
              <p:ext uri="{D42A27DB-BD31-4B8C-83A1-F6EECF244321}">
                <p14:modId xmlns:p14="http://schemas.microsoft.com/office/powerpoint/2010/main" val="865096151"/>
              </p:ext>
            </p:extLst>
          </p:nvPr>
        </p:nvGraphicFramePr>
        <p:xfrm>
          <a:off x="7084696" y="733831"/>
          <a:ext cx="458788" cy="536575"/>
        </p:xfrm>
        <a:graphic>
          <a:graphicData uri="http://schemas.openxmlformats.org/presentationml/2006/ole">
            <mc:AlternateContent xmlns:mc="http://schemas.openxmlformats.org/markup-compatibility/2006">
              <mc:Choice xmlns:v="urn:schemas-microsoft-com:vml" Requires="v">
                <p:oleObj spid="_x0000_s333930" name="公式" r:id="rId7" imgW="203024" imgH="215713" progId="Equation.3">
                  <p:embed/>
                </p:oleObj>
              </mc:Choice>
              <mc:Fallback>
                <p:oleObj name="公式" r:id="rId7" imgW="203024"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4696" y="733831"/>
                        <a:ext cx="458788"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15"/>
          <p:cNvSpPr>
            <a:spLocks noChangeShapeType="1"/>
          </p:cNvSpPr>
          <p:nvPr/>
        </p:nvSpPr>
        <p:spPr bwMode="auto">
          <a:xfrm>
            <a:off x="8752309" y="2075950"/>
            <a:ext cx="838200"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9" name="Object 2"/>
          <p:cNvGraphicFramePr>
            <a:graphicFrameLocks noChangeAspect="1"/>
          </p:cNvGraphicFramePr>
          <p:nvPr>
            <p:extLst>
              <p:ext uri="{D42A27DB-BD31-4B8C-83A1-F6EECF244321}">
                <p14:modId xmlns:p14="http://schemas.microsoft.com/office/powerpoint/2010/main" val="326571247"/>
              </p:ext>
            </p:extLst>
          </p:nvPr>
        </p:nvGraphicFramePr>
        <p:xfrm>
          <a:off x="8752310" y="1504450"/>
          <a:ext cx="388937" cy="546100"/>
        </p:xfrm>
        <a:graphic>
          <a:graphicData uri="http://schemas.openxmlformats.org/presentationml/2006/ole">
            <mc:AlternateContent xmlns:mc="http://schemas.openxmlformats.org/markup-compatibility/2006">
              <mc:Choice xmlns:v="urn:schemas-microsoft-com:vml" Requires="v">
                <p:oleObj spid="_x0000_s333931" name="公式" r:id="rId9" imgW="126725" imgH="177415" progId="Equation.3">
                  <p:embed/>
                </p:oleObj>
              </mc:Choice>
              <mc:Fallback>
                <p:oleObj name="公式" r:id="rId9" imgW="126725" imgH="17741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2310" y="1504450"/>
                        <a:ext cx="3889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Freeform 61"/>
          <p:cNvSpPr>
            <a:spLocks/>
          </p:cNvSpPr>
          <p:nvPr/>
        </p:nvSpPr>
        <p:spPr bwMode="auto">
          <a:xfrm>
            <a:off x="9180935" y="1790200"/>
            <a:ext cx="155575" cy="285750"/>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24"/>
          <p:cNvSpPr>
            <a:spLocks noChangeShapeType="1"/>
          </p:cNvSpPr>
          <p:nvPr/>
        </p:nvSpPr>
        <p:spPr bwMode="auto">
          <a:xfrm>
            <a:off x="7689478" y="934023"/>
            <a:ext cx="1027113" cy="0"/>
          </a:xfrm>
          <a:prstGeom prst="line">
            <a:avLst/>
          </a:prstGeom>
          <a:noFill/>
          <a:ln w="38100">
            <a:solidFill>
              <a:srgbClr val="FF00FF"/>
            </a:solidFill>
            <a:round/>
            <a:headEnd type="triangle" w="sm" len="lg"/>
            <a:tailEnd type="none" w="med"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6"/>
          <p:cNvSpPr>
            <a:spLocks noChangeShapeType="1"/>
          </p:cNvSpPr>
          <p:nvPr/>
        </p:nvSpPr>
        <p:spPr bwMode="auto">
          <a:xfrm>
            <a:off x="8858934" y="1110800"/>
            <a:ext cx="847469" cy="769667"/>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Object 3"/>
          <p:cNvGraphicFramePr>
            <a:graphicFrameLocks noChangeAspect="1"/>
          </p:cNvGraphicFramePr>
          <p:nvPr>
            <p:extLst>
              <p:ext uri="{D42A27DB-BD31-4B8C-83A1-F6EECF244321}">
                <p14:modId xmlns:p14="http://schemas.microsoft.com/office/powerpoint/2010/main" val="767281390"/>
              </p:ext>
            </p:extLst>
          </p:nvPr>
        </p:nvGraphicFramePr>
        <p:xfrm>
          <a:off x="9699625" y="1116630"/>
          <a:ext cx="457200" cy="593725"/>
        </p:xfrm>
        <a:graphic>
          <a:graphicData uri="http://schemas.openxmlformats.org/presentationml/2006/ole">
            <mc:AlternateContent xmlns:mc="http://schemas.openxmlformats.org/markup-compatibility/2006">
              <mc:Choice xmlns:v="urn:schemas-microsoft-com:vml" Requires="v">
                <p:oleObj spid="_x0000_s333932" name="公式" r:id="rId11" imgW="126720" imgH="177480" progId="Equation.3">
                  <p:embed/>
                </p:oleObj>
              </mc:Choice>
              <mc:Fallback>
                <p:oleObj name="公式" r:id="rId11" imgW="126720" imgH="177480" progId="Equation.3">
                  <p:embed/>
                  <p:pic>
                    <p:nvPicPr>
                      <p:cNvPr id="0" name=""/>
                      <p:cNvPicPr>
                        <a:picLocks noChangeAspect="1" noChangeArrowheads="1"/>
                      </p:cNvPicPr>
                      <p:nvPr/>
                    </p:nvPicPr>
                    <p:blipFill>
                      <a:blip r:embed="rId12"/>
                      <a:srcRect/>
                      <a:stretch>
                        <a:fillRect/>
                      </a:stretch>
                    </p:blipFill>
                    <p:spPr bwMode="auto">
                      <a:xfrm>
                        <a:off x="9699625" y="1116630"/>
                        <a:ext cx="4572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71"/>
          <p:cNvSpPr txBox="1">
            <a:spLocks noChangeArrowheads="1"/>
          </p:cNvSpPr>
          <p:nvPr/>
        </p:nvSpPr>
        <p:spPr bwMode="auto">
          <a:xfrm>
            <a:off x="1769527" y="1968501"/>
            <a:ext cx="41767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FF3399"/>
                </a:solidFill>
                <a:latin typeface="Calibri" panose="020F0502020204030204" pitchFamily="34" charset="0"/>
              </a:rPr>
              <a:t>滑杆初速为零，积分得</a:t>
            </a:r>
            <a:endParaRPr lang="zh-CN" altLang="en-US" sz="2800" b="1" dirty="0">
              <a:solidFill>
                <a:srgbClr val="FF3399"/>
              </a:solidFill>
              <a:latin typeface="Calibri" panose="020F0502020204030204" pitchFamily="34" charset="0"/>
            </a:endParaRPr>
          </a:p>
        </p:txBody>
      </p:sp>
      <p:graphicFrame>
        <p:nvGraphicFramePr>
          <p:cNvPr id="25" name="Object 15"/>
          <p:cNvGraphicFramePr>
            <a:graphicFrameLocks noChangeAspect="1"/>
          </p:cNvGraphicFramePr>
          <p:nvPr>
            <p:extLst>
              <p:ext uri="{D42A27DB-BD31-4B8C-83A1-F6EECF244321}">
                <p14:modId xmlns:p14="http://schemas.microsoft.com/office/powerpoint/2010/main" val="1473247184"/>
              </p:ext>
            </p:extLst>
          </p:nvPr>
        </p:nvGraphicFramePr>
        <p:xfrm>
          <a:off x="1612396" y="2667283"/>
          <a:ext cx="8847138" cy="1376259"/>
        </p:xfrm>
        <a:graphic>
          <a:graphicData uri="http://schemas.openxmlformats.org/presentationml/2006/ole">
            <mc:AlternateContent xmlns:mc="http://schemas.openxmlformats.org/markup-compatibility/2006">
              <mc:Choice xmlns:v="urn:schemas-microsoft-com:vml" Requires="v">
                <p:oleObj spid="_x0000_s333933" name="公式" r:id="rId13" imgW="2857500" imgH="444500" progId="Equation.3">
                  <p:embed/>
                </p:oleObj>
              </mc:Choice>
              <mc:Fallback>
                <p:oleObj name="公式" r:id="rId13" imgW="2857500" imgH="4445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12396" y="2667283"/>
                        <a:ext cx="8847138" cy="1376259"/>
                      </a:xfrm>
                      <a:prstGeom prst="rect">
                        <a:avLst/>
                      </a:prstGeom>
                      <a:noFill/>
                      <a:ln>
                        <a:noFill/>
                      </a:ln>
                      <a:effectLst/>
                      <a:extLst/>
                    </p:spPr>
                  </p:pic>
                </p:oleObj>
              </mc:Fallback>
            </mc:AlternateContent>
          </a:graphicData>
        </a:graphic>
      </p:graphicFrame>
      <p:sp>
        <p:nvSpPr>
          <p:cNvPr id="26" name="AutoShape 46"/>
          <p:cNvSpPr>
            <a:spLocks noChangeArrowheads="1"/>
          </p:cNvSpPr>
          <p:nvPr/>
        </p:nvSpPr>
        <p:spPr bwMode="auto">
          <a:xfrm rot="16200000">
            <a:off x="1934458" y="4447844"/>
            <a:ext cx="270279" cy="914400"/>
          </a:xfrm>
          <a:prstGeom prst="downArrow">
            <a:avLst>
              <a:gd name="adj1" fmla="val 50000"/>
              <a:gd name="adj2" fmla="val 100000"/>
            </a:avLst>
          </a:prstGeom>
          <a:solidFill>
            <a:srgbClr val="FF99CC"/>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7" name="Object 16"/>
          <p:cNvGraphicFramePr>
            <a:graphicFrameLocks noChangeAspect="1"/>
          </p:cNvGraphicFramePr>
          <p:nvPr>
            <p:extLst>
              <p:ext uri="{D42A27DB-BD31-4B8C-83A1-F6EECF244321}">
                <p14:modId xmlns:p14="http://schemas.microsoft.com/office/powerpoint/2010/main" val="1799641498"/>
              </p:ext>
            </p:extLst>
          </p:nvPr>
        </p:nvGraphicFramePr>
        <p:xfrm>
          <a:off x="2617010" y="4225850"/>
          <a:ext cx="7842524" cy="1407365"/>
        </p:xfrm>
        <a:graphic>
          <a:graphicData uri="http://schemas.openxmlformats.org/presentationml/2006/ole">
            <mc:AlternateContent xmlns:mc="http://schemas.openxmlformats.org/markup-compatibility/2006">
              <mc:Choice xmlns:v="urn:schemas-microsoft-com:vml" Requires="v">
                <p:oleObj spid="_x0000_s333934" name="公式" r:id="rId15" imgW="2476500" imgH="444500" progId="Equation.3">
                  <p:embed/>
                </p:oleObj>
              </mc:Choice>
              <mc:Fallback>
                <p:oleObj name="公式" r:id="rId15" imgW="2476500" imgH="4445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17010" y="4225850"/>
                        <a:ext cx="7842524" cy="1407365"/>
                      </a:xfrm>
                      <a:prstGeom prst="rect">
                        <a:avLst/>
                      </a:prstGeom>
                      <a:noFill/>
                      <a:ln>
                        <a:noFill/>
                      </a:ln>
                      <a:effectLst/>
                      <a:extLst/>
                    </p:spPr>
                  </p:pic>
                </p:oleObj>
              </mc:Fallback>
            </mc:AlternateContent>
          </a:graphicData>
        </a:graphic>
      </p:graphicFrame>
      <p:sp>
        <p:nvSpPr>
          <p:cNvPr id="28" name="AutoShape 46"/>
          <p:cNvSpPr>
            <a:spLocks noChangeArrowheads="1"/>
          </p:cNvSpPr>
          <p:nvPr/>
        </p:nvSpPr>
        <p:spPr bwMode="auto">
          <a:xfrm rot="16200000">
            <a:off x="2224232" y="5853957"/>
            <a:ext cx="270279" cy="914400"/>
          </a:xfrm>
          <a:prstGeom prst="downArrow">
            <a:avLst>
              <a:gd name="adj1" fmla="val 50000"/>
              <a:gd name="adj2" fmla="val 100000"/>
            </a:avLst>
          </a:prstGeom>
          <a:solidFill>
            <a:srgbClr val="FFFF00"/>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9" name="Object 17"/>
          <p:cNvGraphicFramePr>
            <a:graphicFrameLocks noChangeAspect="1"/>
          </p:cNvGraphicFramePr>
          <p:nvPr>
            <p:extLst>
              <p:ext uri="{D42A27DB-BD31-4B8C-83A1-F6EECF244321}">
                <p14:modId xmlns:p14="http://schemas.microsoft.com/office/powerpoint/2010/main" val="2143974278"/>
              </p:ext>
            </p:extLst>
          </p:nvPr>
        </p:nvGraphicFramePr>
        <p:xfrm>
          <a:off x="3189709" y="5556519"/>
          <a:ext cx="5562600" cy="1214437"/>
        </p:xfrm>
        <a:graphic>
          <a:graphicData uri="http://schemas.openxmlformats.org/presentationml/2006/ole">
            <mc:AlternateContent xmlns:mc="http://schemas.openxmlformats.org/markup-compatibility/2006">
              <mc:Choice xmlns:v="urn:schemas-microsoft-com:vml" Requires="v">
                <p:oleObj spid="_x0000_s333935" name="公式" r:id="rId17" imgW="1803400" imgH="393700" progId="Equation.3">
                  <p:embed/>
                </p:oleObj>
              </mc:Choice>
              <mc:Fallback>
                <p:oleObj name="公式" r:id="rId17" imgW="1803400" imgH="3937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89709" y="5556519"/>
                        <a:ext cx="5562600"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矩形 29"/>
          <p:cNvSpPr/>
          <p:nvPr/>
        </p:nvSpPr>
        <p:spPr>
          <a:xfrm>
            <a:off x="1941687" y="525064"/>
            <a:ext cx="4896544"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70C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00FF"/>
                </a:solidFill>
              </a:rPr>
              <a:t>安培力</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1000"/>
                                        <p:tgtEl>
                                          <p:spTgt spid="17"/>
                                        </p:tgtEl>
                                      </p:cBhvr>
                                    </p:animEffect>
                                    <p:anim calcmode="lin" valueType="num">
                                      <p:cBhvr>
                                        <p:cTn id="71" dur="1000" fill="hold"/>
                                        <p:tgtEl>
                                          <p:spTgt spid="17"/>
                                        </p:tgtEl>
                                        <p:attrNameLst>
                                          <p:attrName>ppt_x</p:attrName>
                                        </p:attrNameLst>
                                      </p:cBhvr>
                                      <p:tavLst>
                                        <p:tav tm="0">
                                          <p:val>
                                            <p:strVal val="#ppt_x"/>
                                          </p:val>
                                        </p:tav>
                                        <p:tav tm="100000">
                                          <p:val>
                                            <p:strVal val="#ppt_x"/>
                                          </p:val>
                                        </p:tav>
                                      </p:tavLst>
                                    </p:anim>
                                    <p:anim calcmode="lin" valueType="num">
                                      <p:cBhvr>
                                        <p:cTn id="7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anim calcmode="lin" valueType="num">
                                      <p:cBhvr>
                                        <p:cTn id="84" dur="1000" fill="hold"/>
                                        <p:tgtEl>
                                          <p:spTgt spid="23"/>
                                        </p:tgtEl>
                                        <p:attrNameLst>
                                          <p:attrName>ppt_x</p:attrName>
                                        </p:attrNameLst>
                                      </p:cBhvr>
                                      <p:tavLst>
                                        <p:tav tm="0">
                                          <p:val>
                                            <p:strVal val="#ppt_x"/>
                                          </p:val>
                                        </p:tav>
                                        <p:tav tm="100000">
                                          <p:val>
                                            <p:strVal val="#ppt_x"/>
                                          </p:val>
                                        </p:tav>
                                      </p:tavLst>
                                    </p:anim>
                                    <p:anim calcmode="lin" valueType="num">
                                      <p:cBhvr>
                                        <p:cTn id="8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iterate type="wd">
                                    <p:tmPct val="100000"/>
                                  </p:iterate>
                                  <p:childTnLst>
                                    <p:set>
                                      <p:cBhvr>
                                        <p:cTn id="89" dur="1" fill="hold">
                                          <p:stCondLst>
                                            <p:cond delay="0"/>
                                          </p:stCondLst>
                                        </p:cTn>
                                        <p:tgtEl>
                                          <p:spTgt spid="24"/>
                                        </p:tgtEl>
                                        <p:attrNameLst>
                                          <p:attrName>style.visibility</p:attrName>
                                        </p:attrNameLst>
                                      </p:cBhvr>
                                      <p:to>
                                        <p:strVal val="visible"/>
                                      </p:to>
                                    </p:set>
                                    <p:animEffect transition="in" filter="wipe(left)">
                                      <p:cBhvr>
                                        <p:cTn id="90" dur="3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left)">
                                      <p:cBhvr>
                                        <p:cTn id="95" dur="500"/>
                                        <p:tgtEl>
                                          <p:spTgt spid="25"/>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500" fill="hold"/>
                                        <p:tgtEl>
                                          <p:spTgt spid="26"/>
                                        </p:tgtEl>
                                        <p:attrNameLst>
                                          <p:attrName>ppt_x</p:attrName>
                                        </p:attrNameLst>
                                      </p:cBhvr>
                                      <p:tavLst>
                                        <p:tav tm="0">
                                          <p:val>
                                            <p:strVal val="#ppt_x"/>
                                          </p:val>
                                        </p:tav>
                                        <p:tav tm="100000">
                                          <p:val>
                                            <p:strVal val="#ppt_x"/>
                                          </p:val>
                                        </p:tav>
                                      </p:tavLst>
                                    </p:anim>
                                    <p:anim calcmode="lin" valueType="num">
                                      <p:cBhvr additive="base">
                                        <p:cTn id="10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wipe(left)">
                                      <p:cBhvr>
                                        <p:cTn id="106" dur="500"/>
                                        <p:tgtEl>
                                          <p:spTgt spid="27"/>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ppt_x"/>
                                          </p:val>
                                        </p:tav>
                                        <p:tav tm="100000">
                                          <p:val>
                                            <p:strVal val="#ppt_x"/>
                                          </p:val>
                                        </p:tav>
                                      </p:tavLst>
                                    </p:anim>
                                    <p:anim calcmode="lin" valueType="num">
                                      <p:cBhvr additive="base">
                                        <p:cTn id="1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9"/>
                                        </p:tgtEl>
                                        <p:attrNameLst>
                                          <p:attrName>style.visibility</p:attrName>
                                        </p:attrNameLst>
                                      </p:cBhvr>
                                      <p:to>
                                        <p:strVal val="visible"/>
                                      </p:to>
                                    </p:set>
                                    <p:animEffect transition="in" filter="wipe(left)">
                                      <p:cBhvr>
                                        <p:cTn id="1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8" grpId="0" animBg="1"/>
      <p:bldP spid="20" grpId="0" animBg="1"/>
      <p:bldP spid="21" grpId="0" animBg="1"/>
      <p:bldP spid="22" grpId="0" animBg="1"/>
      <p:bldP spid="24" grpId="0" autoUpdateAnimBg="0"/>
      <p:bldP spid="26" grpId="0" animBg="1"/>
      <p:bldP spid="2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
          <p:cNvGrpSpPr>
            <a:grpSpLocks/>
          </p:cNvGrpSpPr>
          <p:nvPr/>
        </p:nvGrpSpPr>
        <p:grpSpPr bwMode="auto">
          <a:xfrm>
            <a:off x="1877301" y="225497"/>
            <a:ext cx="8458200" cy="2246313"/>
            <a:chOff x="204" y="346"/>
            <a:chExt cx="5328" cy="1415"/>
          </a:xfrm>
        </p:grpSpPr>
        <p:sp>
          <p:nvSpPr>
            <p:cNvPr id="3" name="Text Box 66"/>
            <p:cNvSpPr txBox="1">
              <a:spLocks noChangeArrowheads="1"/>
            </p:cNvSpPr>
            <p:nvPr/>
          </p:nvSpPr>
          <p:spPr bwMode="auto">
            <a:xfrm>
              <a:off x="204" y="346"/>
              <a:ext cx="5328" cy="1415"/>
            </a:xfrm>
            <a:prstGeom prst="rect">
              <a:avLst/>
            </a:prstGeom>
            <a:noFill/>
            <a:ln w="9525">
              <a:noFill/>
              <a:miter lim="800000"/>
              <a:headEnd/>
              <a:tailEnd/>
            </a:ln>
            <a:effectLst/>
          </p:spPr>
          <p:txBody>
            <a:bodyPr>
              <a:spAutoFit/>
            </a:bodyPr>
            <a:lstStyle/>
            <a:p>
              <a:pPr indent="719138" fontAlgn="auto">
                <a:spcBef>
                  <a:spcPct val="50000"/>
                </a:spcBef>
                <a:spcAft>
                  <a:spcPts val="0"/>
                </a:spcAft>
                <a:defRPr/>
              </a:pPr>
              <a:r>
                <a:rPr lang="zh-CN" altLang="en-US" sz="2800" b="1" kern="0" dirty="0">
                  <a:solidFill>
                    <a:srgbClr val="FF0000"/>
                  </a:solidFill>
                  <a:latin typeface="宋体"/>
                  <a:ea typeface="+mn-ea"/>
                </a:rPr>
                <a:t>练习：</a:t>
              </a:r>
              <a:r>
                <a:rPr lang="zh-CN" altLang="en-US" sz="2800" b="1" kern="0" dirty="0">
                  <a:solidFill>
                    <a:srgbClr val="009900"/>
                  </a:solidFill>
                  <a:latin typeface="宋体"/>
                  <a:ea typeface="宋体"/>
                </a:rPr>
                <a:t>一水平导线矩形框的平面与均匀磁场   相垂直。在此矩形框上，有一质量为</a:t>
              </a:r>
              <a:r>
                <a:rPr lang="en-US" altLang="zh-CN" sz="2800" b="1" kern="0" dirty="0">
                  <a:solidFill>
                    <a:srgbClr val="FF0000"/>
                  </a:solidFill>
                  <a:latin typeface="宋体"/>
                  <a:ea typeface="宋体"/>
                </a:rPr>
                <a:t>m</a:t>
              </a:r>
              <a:r>
                <a:rPr lang="zh-CN" altLang="en-US" sz="2800" b="1" kern="0" dirty="0">
                  <a:solidFill>
                    <a:srgbClr val="009900"/>
                  </a:solidFill>
                  <a:latin typeface="宋体"/>
                  <a:ea typeface="宋体"/>
                </a:rPr>
                <a:t>，长为</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l</a:t>
              </a:r>
              <a:r>
                <a:rPr lang="zh-CN" altLang="en-US" sz="2800" b="1" kern="0" dirty="0">
                  <a:solidFill>
                    <a:srgbClr val="009900"/>
                  </a:solidFill>
                  <a:latin typeface="宋体"/>
                  <a:ea typeface="宋体"/>
                </a:rPr>
                <a:t>的可移动的细导体棒</a:t>
              </a:r>
              <a:r>
                <a:rPr lang="en-US" altLang="zh-CN" sz="2800" b="1" kern="0" dirty="0">
                  <a:solidFill>
                    <a:srgbClr val="009900"/>
                  </a:solidFill>
                  <a:latin typeface="宋体"/>
                  <a:ea typeface="宋体"/>
                </a:rPr>
                <a:t>MN</a:t>
              </a:r>
              <a:r>
                <a:rPr lang="zh-CN" altLang="en-US" sz="2800" b="1" kern="0" dirty="0">
                  <a:solidFill>
                    <a:srgbClr val="009900"/>
                  </a:solidFill>
                  <a:latin typeface="宋体"/>
                  <a:ea typeface="宋体"/>
                </a:rPr>
                <a:t>；矩形框还接有一个电阻</a:t>
              </a:r>
              <a:r>
                <a:rPr lang="en-US" altLang="zh-CN" sz="2800" b="1" kern="0" dirty="0">
                  <a:solidFill>
                    <a:srgbClr val="FF0000"/>
                  </a:solidFill>
                  <a:latin typeface="宋体"/>
                  <a:ea typeface="宋体"/>
                </a:rPr>
                <a:t>R</a:t>
              </a:r>
              <a:r>
                <a:rPr lang="en-US" altLang="zh-CN" sz="2800" b="1" kern="0" dirty="0">
                  <a:solidFill>
                    <a:srgbClr val="009900"/>
                  </a:solidFill>
                  <a:latin typeface="宋体"/>
                  <a:ea typeface="宋体"/>
                </a:rPr>
                <a:t> </a:t>
              </a:r>
              <a:r>
                <a:rPr lang="zh-CN" altLang="en-US" sz="2800" b="1" kern="0" dirty="0">
                  <a:solidFill>
                    <a:srgbClr val="009900"/>
                  </a:solidFill>
                  <a:latin typeface="宋体"/>
                  <a:ea typeface="宋体"/>
                </a:rPr>
                <a:t>，忽略其余电阻。忽略摩擦力。</a:t>
              </a:r>
              <a:r>
                <a:rPr lang="zh-CN" altLang="en-US" sz="2800" b="1" kern="0" dirty="0">
                  <a:solidFill>
                    <a:srgbClr val="3333FF"/>
                  </a:solidFill>
                  <a:latin typeface="宋体"/>
                  <a:ea typeface="宋体"/>
                </a:rPr>
                <a:t>若开始时，细导体棒以速度   沿如图所示的矩形框运动，</a:t>
              </a:r>
              <a:r>
                <a:rPr lang="zh-CN" altLang="en-US" sz="2800" b="1" kern="0" dirty="0">
                  <a:solidFill>
                    <a:srgbClr val="C00000"/>
                  </a:solidFill>
                  <a:latin typeface="宋体"/>
                  <a:ea typeface="宋体"/>
                </a:rPr>
                <a:t>棒的速率</a:t>
              </a:r>
              <a:r>
                <a:rPr lang="en-US" altLang="zh-CN" sz="2800" b="1" kern="0" dirty="0">
                  <a:solidFill>
                    <a:srgbClr val="C00000"/>
                  </a:solidFill>
                  <a:latin typeface="宋体"/>
                  <a:ea typeface="宋体"/>
                </a:rPr>
                <a:t>=_______</a:t>
              </a:r>
              <a:r>
                <a:rPr lang="zh-CN" altLang="en-US" sz="2800" b="1" kern="0" dirty="0">
                  <a:solidFill>
                    <a:srgbClr val="C00000"/>
                  </a:solidFill>
                  <a:latin typeface="宋体"/>
                  <a:ea typeface="宋体"/>
                </a:rPr>
                <a:t>。</a:t>
              </a:r>
            </a:p>
          </p:txBody>
        </p:sp>
        <p:graphicFrame>
          <p:nvGraphicFramePr>
            <p:cNvPr id="4" name="Object 17"/>
            <p:cNvGraphicFramePr>
              <a:graphicFrameLocks noChangeAspect="1"/>
            </p:cNvGraphicFramePr>
            <p:nvPr>
              <p:extLst>
                <p:ext uri="{D42A27DB-BD31-4B8C-83A1-F6EECF244321}">
                  <p14:modId xmlns:p14="http://schemas.microsoft.com/office/powerpoint/2010/main" val="1562946562"/>
                </p:ext>
              </p:extLst>
            </p:nvPr>
          </p:nvGraphicFramePr>
          <p:xfrm>
            <a:off x="5054" y="364"/>
            <a:ext cx="247" cy="328"/>
          </p:xfrm>
          <a:graphic>
            <a:graphicData uri="http://schemas.openxmlformats.org/presentationml/2006/ole">
              <mc:AlternateContent xmlns:mc="http://schemas.openxmlformats.org/markup-compatibility/2006">
                <mc:Choice xmlns:v="urn:schemas-microsoft-com:vml" Requires="v">
                  <p:oleObj spid="_x0000_s311867"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srcRect/>
                        <a:stretch>
                          <a:fillRect/>
                        </a:stretch>
                      </p:blipFill>
                      <p:spPr bwMode="auto">
                        <a:xfrm>
                          <a:off x="5054" y="364"/>
                          <a:ext cx="247" cy="328"/>
                        </a:xfrm>
                        <a:prstGeom prst="rect">
                          <a:avLst/>
                        </a:prstGeom>
                        <a:noFill/>
                        <a:ln>
                          <a:noFill/>
                        </a:ln>
                        <a:effectLst/>
                        <a:extLst/>
                      </p:spPr>
                    </p:pic>
                  </p:oleObj>
                </mc:Fallback>
              </mc:AlternateContent>
            </a:graphicData>
          </a:graphic>
        </p:graphicFrame>
        <p:graphicFrame>
          <p:nvGraphicFramePr>
            <p:cNvPr id="5" name="Object 18"/>
            <p:cNvGraphicFramePr>
              <a:graphicFrameLocks noChangeAspect="1"/>
            </p:cNvGraphicFramePr>
            <p:nvPr>
              <p:extLst>
                <p:ext uri="{D42A27DB-BD31-4B8C-83A1-F6EECF244321}">
                  <p14:modId xmlns:p14="http://schemas.microsoft.com/office/powerpoint/2010/main" val="1809722844"/>
                </p:ext>
              </p:extLst>
            </p:nvPr>
          </p:nvGraphicFramePr>
          <p:xfrm>
            <a:off x="5222" y="1149"/>
            <a:ext cx="310" cy="400"/>
          </p:xfrm>
          <a:graphic>
            <a:graphicData uri="http://schemas.openxmlformats.org/presentationml/2006/ole">
              <mc:AlternateContent xmlns:mc="http://schemas.openxmlformats.org/markup-compatibility/2006">
                <mc:Choice xmlns:v="urn:schemas-microsoft-com:vml" Requires="v">
                  <p:oleObj spid="_x0000_s311868" name="公式" r:id="rId5" imgW="177480" imgH="228600" progId="Equation.3">
                    <p:embed/>
                  </p:oleObj>
                </mc:Choice>
                <mc:Fallback>
                  <p:oleObj name="公式" r:id="rId5" imgW="177480" imgH="228600" progId="Equation.3">
                    <p:embed/>
                    <p:pic>
                      <p:nvPicPr>
                        <p:cNvPr id="0" name=""/>
                        <p:cNvPicPr>
                          <a:picLocks noChangeAspect="1" noChangeArrowheads="1"/>
                        </p:cNvPicPr>
                        <p:nvPr/>
                      </p:nvPicPr>
                      <p:blipFill>
                        <a:blip r:embed="rId6"/>
                        <a:srcRect/>
                        <a:stretch>
                          <a:fillRect/>
                        </a:stretch>
                      </p:blipFill>
                      <p:spPr bwMode="auto">
                        <a:xfrm>
                          <a:off x="5222" y="1149"/>
                          <a:ext cx="31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69"/>
          <p:cNvGrpSpPr>
            <a:grpSpLocks/>
          </p:cNvGrpSpPr>
          <p:nvPr/>
        </p:nvGrpSpPr>
        <p:grpSpPr bwMode="auto">
          <a:xfrm>
            <a:off x="1988865" y="3614038"/>
            <a:ext cx="4278313" cy="554038"/>
            <a:chOff x="474" y="2809"/>
            <a:chExt cx="2695" cy="349"/>
          </a:xfrm>
        </p:grpSpPr>
        <p:sp>
          <p:nvSpPr>
            <p:cNvPr id="7" name="Text Box 70"/>
            <p:cNvSpPr txBox="1">
              <a:spLocks noChangeArrowheads="1"/>
            </p:cNvSpPr>
            <p:nvPr/>
          </p:nvSpPr>
          <p:spPr bwMode="auto">
            <a:xfrm>
              <a:off x="474" y="2828"/>
              <a:ext cx="2695" cy="330"/>
            </a:xfrm>
            <a:prstGeom prst="rect">
              <a:avLst/>
            </a:prstGeom>
            <a:noFill/>
            <a:ln w="9525">
              <a:noFill/>
              <a:miter lim="800000"/>
              <a:headEnd/>
              <a:tailEnd/>
            </a:ln>
            <a:effectLst/>
          </p:spPr>
          <p:txBody>
            <a:bodyPr wrap="square">
              <a:spAutoFit/>
            </a:bodyPr>
            <a:lstStyle/>
            <a:p>
              <a:pPr fontAlgn="auto">
                <a:spcBef>
                  <a:spcPct val="50000"/>
                </a:spcBef>
                <a:spcAft>
                  <a:spcPts val="0"/>
                </a:spcAft>
                <a:defRPr/>
              </a:pPr>
              <a:r>
                <a:rPr lang="zh-CN" altLang="en-US" sz="2800" b="1" dirty="0">
                  <a:solidFill>
                    <a:srgbClr val="CC0000"/>
                  </a:solidFill>
                  <a:latin typeface="+mj-ea"/>
                  <a:ea typeface="+mj-ea"/>
                </a:rPr>
                <a:t>解</a:t>
              </a:r>
              <a:r>
                <a:rPr lang="zh-CN" altLang="en-US" sz="2800" b="1" dirty="0">
                  <a:latin typeface="+mj-ea"/>
                  <a:ea typeface="+mj-ea"/>
                </a:rPr>
                <a:t>：</a:t>
              </a:r>
            </a:p>
          </p:txBody>
        </p:sp>
        <p:sp>
          <p:nvSpPr>
            <p:cNvPr id="8" name="Text Box 71"/>
            <p:cNvSpPr txBox="1">
              <a:spLocks noChangeArrowheads="1"/>
            </p:cNvSpPr>
            <p:nvPr/>
          </p:nvSpPr>
          <p:spPr bwMode="auto">
            <a:xfrm>
              <a:off x="726" y="2809"/>
              <a:ext cx="1824" cy="327"/>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dirty="0">
                  <a:solidFill>
                    <a:srgbClr val="009900"/>
                  </a:solidFill>
                  <a:latin typeface="+mj-ea"/>
                  <a:ea typeface="+mj-ea"/>
                </a:rPr>
                <a:t>如图建立坐标</a:t>
              </a:r>
            </a:p>
          </p:txBody>
        </p:sp>
      </p:grpSp>
      <p:grpSp>
        <p:nvGrpSpPr>
          <p:cNvPr id="18" name="Group 81"/>
          <p:cNvGrpSpPr>
            <a:grpSpLocks/>
          </p:cNvGrpSpPr>
          <p:nvPr/>
        </p:nvGrpSpPr>
        <p:grpSpPr bwMode="auto">
          <a:xfrm>
            <a:off x="6869592" y="2456465"/>
            <a:ext cx="3200400" cy="3130550"/>
            <a:chOff x="3408" y="2016"/>
            <a:chExt cx="2016" cy="1972"/>
          </a:xfrm>
        </p:grpSpPr>
        <p:sp>
          <p:nvSpPr>
            <p:cNvPr id="19" name="Rectangle 82"/>
            <p:cNvSpPr>
              <a:spLocks noChangeArrowheads="1"/>
            </p:cNvSpPr>
            <p:nvPr/>
          </p:nvSpPr>
          <p:spPr bwMode="auto">
            <a:xfrm>
              <a:off x="4896" y="2256"/>
              <a:ext cx="96" cy="1200"/>
            </a:xfrm>
            <a:prstGeom prst="rect">
              <a:avLst/>
            </a:prstGeom>
            <a:solidFill>
              <a:srgbClr val="FFD04D"/>
            </a:solidFill>
            <a:ln w="9525">
              <a:no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 name="Line 83"/>
            <p:cNvSpPr>
              <a:spLocks noChangeShapeType="1"/>
            </p:cNvSpPr>
            <p:nvPr/>
          </p:nvSpPr>
          <p:spPr bwMode="auto">
            <a:xfrm flipV="1">
              <a:off x="3552" y="2256"/>
              <a:ext cx="0" cy="43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 name="Line 84"/>
            <p:cNvSpPr>
              <a:spLocks noChangeShapeType="1"/>
            </p:cNvSpPr>
            <p:nvPr/>
          </p:nvSpPr>
          <p:spPr bwMode="auto">
            <a:xfrm flipV="1">
              <a:off x="3552" y="3072"/>
              <a:ext cx="0" cy="38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 name="Line 85"/>
            <p:cNvSpPr>
              <a:spLocks noChangeShapeType="1"/>
            </p:cNvSpPr>
            <p:nvPr/>
          </p:nvSpPr>
          <p:spPr bwMode="auto">
            <a:xfrm>
              <a:off x="3552" y="22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 name="Line 86"/>
            <p:cNvSpPr>
              <a:spLocks noChangeShapeType="1"/>
            </p:cNvSpPr>
            <p:nvPr/>
          </p:nvSpPr>
          <p:spPr bwMode="auto">
            <a:xfrm>
              <a:off x="3552" y="34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Line 87"/>
            <p:cNvSpPr>
              <a:spLocks noChangeShapeType="1"/>
            </p:cNvSpPr>
            <p:nvPr/>
          </p:nvSpPr>
          <p:spPr bwMode="auto">
            <a:xfrm>
              <a:off x="4560"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88"/>
            <p:cNvSpPr>
              <a:spLocks noChangeShapeType="1"/>
            </p:cNvSpPr>
            <p:nvPr/>
          </p:nvSpPr>
          <p:spPr bwMode="auto">
            <a:xfrm>
              <a:off x="4656"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89"/>
            <p:cNvSpPr>
              <a:spLocks noChangeShapeType="1"/>
            </p:cNvSpPr>
            <p:nvPr/>
          </p:nvSpPr>
          <p:spPr bwMode="auto">
            <a:xfrm>
              <a:off x="4896" y="2256"/>
              <a:ext cx="0" cy="1200"/>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Line 90"/>
            <p:cNvSpPr>
              <a:spLocks noChangeShapeType="1"/>
            </p:cNvSpPr>
            <p:nvPr/>
          </p:nvSpPr>
          <p:spPr bwMode="auto">
            <a:xfrm>
              <a:off x="4992" y="2256"/>
              <a:ext cx="0" cy="1200"/>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Rectangle 91"/>
            <p:cNvSpPr>
              <a:spLocks noChangeArrowheads="1"/>
            </p:cNvSpPr>
            <p:nvPr/>
          </p:nvSpPr>
          <p:spPr bwMode="auto">
            <a:xfrm rot="-2537335">
              <a:off x="4272"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29" name="Rectangle 92"/>
            <p:cNvSpPr>
              <a:spLocks noChangeArrowheads="1"/>
            </p:cNvSpPr>
            <p:nvPr/>
          </p:nvSpPr>
          <p:spPr bwMode="auto">
            <a:xfrm rot="-2537335">
              <a:off x="360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0" name="Rectangle 93"/>
            <p:cNvSpPr>
              <a:spLocks noChangeArrowheads="1"/>
            </p:cNvSpPr>
            <p:nvPr/>
          </p:nvSpPr>
          <p:spPr bwMode="auto">
            <a:xfrm rot="-2537335">
              <a:off x="504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1" name="Rectangle 94"/>
            <p:cNvSpPr>
              <a:spLocks noChangeArrowheads="1"/>
            </p:cNvSpPr>
            <p:nvPr/>
          </p:nvSpPr>
          <p:spPr bwMode="auto">
            <a:xfrm rot="-2537335">
              <a:off x="4272"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2" name="Rectangle 95"/>
            <p:cNvSpPr>
              <a:spLocks noChangeArrowheads="1"/>
            </p:cNvSpPr>
            <p:nvPr/>
          </p:nvSpPr>
          <p:spPr bwMode="auto">
            <a:xfrm rot="-2537335">
              <a:off x="360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3" name="Rectangle 96"/>
            <p:cNvSpPr>
              <a:spLocks noChangeArrowheads="1"/>
            </p:cNvSpPr>
            <p:nvPr/>
          </p:nvSpPr>
          <p:spPr bwMode="auto">
            <a:xfrm rot="-2537335">
              <a:off x="504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4" name="Rectangle 97"/>
            <p:cNvSpPr>
              <a:spLocks noChangeArrowheads="1"/>
            </p:cNvSpPr>
            <p:nvPr/>
          </p:nvSpPr>
          <p:spPr bwMode="auto">
            <a:xfrm>
              <a:off x="4560" y="2256"/>
              <a:ext cx="96" cy="1200"/>
            </a:xfrm>
            <a:prstGeom prst="rect">
              <a:avLst/>
            </a:prstGeom>
            <a:gradFill rotWithShape="0">
              <a:gsLst>
                <a:gs pos="0">
                  <a:srgbClr val="CC9900">
                    <a:gamma/>
                    <a:shade val="54510"/>
                    <a:invGamma/>
                  </a:srgbClr>
                </a:gs>
                <a:gs pos="50000">
                  <a:srgbClr val="CC9900"/>
                </a:gs>
                <a:gs pos="100000">
                  <a:srgbClr val="CC9900">
                    <a:gamma/>
                    <a:shade val="54510"/>
                    <a:invGamma/>
                  </a:srgbClr>
                </a:gs>
              </a:gsLst>
              <a:lin ang="0" scaled="1"/>
            </a:gra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 name="Line 98"/>
            <p:cNvSpPr>
              <a:spLocks noChangeShapeType="1"/>
            </p:cNvSpPr>
            <p:nvPr/>
          </p:nvSpPr>
          <p:spPr bwMode="auto">
            <a:xfrm>
              <a:off x="3936" y="2976"/>
              <a:ext cx="0" cy="480"/>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 name="Line 99"/>
            <p:cNvSpPr>
              <a:spLocks noChangeShapeType="1"/>
            </p:cNvSpPr>
            <p:nvPr/>
          </p:nvSpPr>
          <p:spPr bwMode="auto">
            <a:xfrm flipV="1">
              <a:off x="3936" y="2256"/>
              <a:ext cx="0" cy="384"/>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7" name="Object 22"/>
            <p:cNvGraphicFramePr>
              <a:graphicFrameLocks noChangeAspect="1"/>
            </p:cNvGraphicFramePr>
            <p:nvPr/>
          </p:nvGraphicFramePr>
          <p:xfrm>
            <a:off x="3877" y="2640"/>
            <a:ext cx="155" cy="311"/>
          </p:xfrm>
          <a:graphic>
            <a:graphicData uri="http://schemas.openxmlformats.org/presentationml/2006/ole">
              <mc:AlternateContent xmlns:mc="http://schemas.openxmlformats.org/markup-compatibility/2006">
                <mc:Choice xmlns:v="urn:schemas-microsoft-com:vml" Requires="v">
                  <p:oleObj spid="_x0000_s311869" name="公式" r:id="rId7" imgW="88669" imgH="177338" progId="Equation.3">
                    <p:embed/>
                  </p:oleObj>
                </mc:Choice>
                <mc:Fallback>
                  <p:oleObj name="公式" r:id="rId7" imgW="88669" imgH="17733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7" y="2640"/>
                          <a:ext cx="155"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101"/>
            <p:cNvSpPr>
              <a:spLocks noChangeShapeType="1"/>
            </p:cNvSpPr>
            <p:nvPr/>
          </p:nvSpPr>
          <p:spPr bwMode="auto">
            <a:xfrm>
              <a:off x="4656" y="2832"/>
              <a:ext cx="480" cy="0"/>
            </a:xfrm>
            <a:prstGeom prst="line">
              <a:avLst/>
            </a:prstGeom>
            <a:noFill/>
            <a:ln w="285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9" name="Object 23"/>
            <p:cNvGraphicFramePr>
              <a:graphicFrameLocks noChangeAspect="1"/>
            </p:cNvGraphicFramePr>
            <p:nvPr/>
          </p:nvGraphicFramePr>
          <p:xfrm>
            <a:off x="3600" y="2688"/>
            <a:ext cx="265" cy="288"/>
          </p:xfrm>
          <a:graphic>
            <a:graphicData uri="http://schemas.openxmlformats.org/presentationml/2006/ole">
              <mc:AlternateContent xmlns:mc="http://schemas.openxmlformats.org/markup-compatibility/2006">
                <mc:Choice xmlns:v="urn:schemas-microsoft-com:vml" Requires="v">
                  <p:oleObj spid="_x0000_s311870"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 y="268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24"/>
            <p:cNvGraphicFramePr>
              <a:graphicFrameLocks noChangeAspect="1"/>
            </p:cNvGraphicFramePr>
            <p:nvPr>
              <p:extLst>
                <p:ext uri="{D42A27DB-BD31-4B8C-83A1-F6EECF244321}">
                  <p14:modId xmlns:p14="http://schemas.microsoft.com/office/powerpoint/2010/main" val="137562498"/>
                </p:ext>
              </p:extLst>
            </p:nvPr>
          </p:nvGraphicFramePr>
          <p:xfrm>
            <a:off x="3957" y="2292"/>
            <a:ext cx="214" cy="264"/>
          </p:xfrm>
          <a:graphic>
            <a:graphicData uri="http://schemas.openxmlformats.org/presentationml/2006/ole">
              <mc:AlternateContent xmlns:mc="http://schemas.openxmlformats.org/markup-compatibility/2006">
                <mc:Choice xmlns:v="urn:schemas-microsoft-com:vml" Requires="v">
                  <p:oleObj spid="_x0000_s311871" name="公式" r:id="rId11" imgW="215619" imgH="266353" progId="Equation.3">
                    <p:embed/>
                  </p:oleObj>
                </mc:Choice>
                <mc:Fallback>
                  <p:oleObj name="公式" r:id="rId11" imgW="215619" imgH="26635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7" y="2292"/>
                          <a:ext cx="21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5"/>
            <p:cNvGraphicFramePr>
              <a:graphicFrameLocks noChangeAspect="1"/>
            </p:cNvGraphicFramePr>
            <p:nvPr/>
          </p:nvGraphicFramePr>
          <p:xfrm>
            <a:off x="5040" y="2832"/>
            <a:ext cx="222" cy="311"/>
          </p:xfrm>
          <a:graphic>
            <a:graphicData uri="http://schemas.openxmlformats.org/presentationml/2006/ole">
              <mc:AlternateContent xmlns:mc="http://schemas.openxmlformats.org/markup-compatibility/2006">
                <mc:Choice xmlns:v="urn:schemas-microsoft-com:vml" Requires="v">
                  <p:oleObj spid="_x0000_s311872"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0" y="2832"/>
                          <a:ext cx="222"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Rectangle 105"/>
            <p:cNvSpPr>
              <a:spLocks noChangeArrowheads="1"/>
            </p:cNvSpPr>
            <p:nvPr/>
          </p:nvSpPr>
          <p:spPr bwMode="auto">
            <a:xfrm>
              <a:off x="3408" y="2016"/>
              <a:ext cx="2016" cy="1968"/>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 name="Line 106"/>
            <p:cNvSpPr>
              <a:spLocks noChangeShapeType="1"/>
            </p:cNvSpPr>
            <p:nvPr/>
          </p:nvSpPr>
          <p:spPr bwMode="auto">
            <a:xfrm>
              <a:off x="3552" y="3744"/>
              <a:ext cx="1824" cy="0"/>
            </a:xfrm>
            <a:prstGeom prst="line">
              <a:avLst/>
            </a:prstGeom>
            <a:noFill/>
            <a:ln w="952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4" name="Object 26"/>
            <p:cNvGraphicFramePr>
              <a:graphicFrameLocks noChangeAspect="1"/>
            </p:cNvGraphicFramePr>
            <p:nvPr/>
          </p:nvGraphicFramePr>
          <p:xfrm>
            <a:off x="3456" y="3740"/>
            <a:ext cx="221" cy="244"/>
          </p:xfrm>
          <a:graphic>
            <a:graphicData uri="http://schemas.openxmlformats.org/presentationml/2006/ole">
              <mc:AlternateContent xmlns:mc="http://schemas.openxmlformats.org/markup-compatibility/2006">
                <mc:Choice xmlns:v="urn:schemas-microsoft-com:vml" Requires="v">
                  <p:oleObj spid="_x0000_s311873" name="公式" r:id="rId15" imgW="126835" imgH="139518" progId="Equation.3">
                    <p:embed/>
                  </p:oleObj>
                </mc:Choice>
                <mc:Fallback>
                  <p:oleObj name="公式" r:id="rId15" imgW="126835" imgH="13951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56" y="3740"/>
                          <a:ext cx="221"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27"/>
            <p:cNvGraphicFramePr>
              <a:graphicFrameLocks noChangeAspect="1"/>
            </p:cNvGraphicFramePr>
            <p:nvPr/>
          </p:nvGraphicFramePr>
          <p:xfrm>
            <a:off x="5136" y="3744"/>
            <a:ext cx="236" cy="244"/>
          </p:xfrm>
          <a:graphic>
            <a:graphicData uri="http://schemas.openxmlformats.org/presentationml/2006/ole">
              <mc:AlternateContent xmlns:mc="http://schemas.openxmlformats.org/markup-compatibility/2006">
                <mc:Choice xmlns:v="urn:schemas-microsoft-com:vml" Requires="v">
                  <p:oleObj spid="_x0000_s311874" name="公式" r:id="rId17" imgW="126835" imgH="139518" progId="Equation.3">
                    <p:embed/>
                  </p:oleObj>
                </mc:Choice>
                <mc:Fallback>
                  <p:oleObj name="公式" r:id="rId17" imgW="126835" imgH="1395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36" y="3744"/>
                          <a:ext cx="23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Line 109"/>
            <p:cNvSpPr>
              <a:spLocks noChangeShapeType="1"/>
            </p:cNvSpPr>
            <p:nvPr/>
          </p:nvSpPr>
          <p:spPr bwMode="auto">
            <a:xfrm>
              <a:off x="3552" y="3456"/>
              <a:ext cx="0" cy="288"/>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7" name="Object 28"/>
            <p:cNvGraphicFramePr>
              <a:graphicFrameLocks noChangeAspect="1"/>
            </p:cNvGraphicFramePr>
            <p:nvPr/>
          </p:nvGraphicFramePr>
          <p:xfrm>
            <a:off x="4493" y="3446"/>
            <a:ext cx="307" cy="250"/>
          </p:xfrm>
          <a:graphic>
            <a:graphicData uri="http://schemas.openxmlformats.org/presentationml/2006/ole">
              <mc:AlternateContent xmlns:mc="http://schemas.openxmlformats.org/markup-compatibility/2006">
                <mc:Choice xmlns:v="urn:schemas-microsoft-com:vml" Requires="v">
                  <p:oleObj spid="_x0000_s311875" name="公式" r:id="rId19" imgW="203024" imgH="164957" progId="Equation.3">
                    <p:embed/>
                  </p:oleObj>
                </mc:Choice>
                <mc:Fallback>
                  <p:oleObj name="公式" r:id="rId19" imgW="203024" imgH="16495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93" y="3446"/>
                          <a:ext cx="3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9"/>
            <p:cNvGraphicFramePr>
              <a:graphicFrameLocks noChangeAspect="1"/>
            </p:cNvGraphicFramePr>
            <p:nvPr/>
          </p:nvGraphicFramePr>
          <p:xfrm>
            <a:off x="4561" y="2016"/>
            <a:ext cx="287" cy="288"/>
          </p:xfrm>
          <a:graphic>
            <a:graphicData uri="http://schemas.openxmlformats.org/presentationml/2006/ole">
              <mc:AlternateContent xmlns:mc="http://schemas.openxmlformats.org/markup-compatibility/2006">
                <mc:Choice xmlns:v="urn:schemas-microsoft-com:vml" Requires="v">
                  <p:oleObj spid="_x0000_s311876" name="公式" r:id="rId21" imgW="177492" imgH="177492" progId="Equation.3">
                    <p:embed/>
                  </p:oleObj>
                </mc:Choice>
                <mc:Fallback>
                  <p:oleObj name="公式" r:id="rId21" imgW="177492" imgH="17749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61" y="2016"/>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Rectangle 112"/>
            <p:cNvSpPr>
              <a:spLocks noChangeArrowheads="1"/>
            </p:cNvSpPr>
            <p:nvPr/>
          </p:nvSpPr>
          <p:spPr bwMode="auto">
            <a:xfrm>
              <a:off x="3504" y="2640"/>
              <a:ext cx="96" cy="432"/>
            </a:xfrm>
            <a:prstGeom prst="rect">
              <a:avLst/>
            </a:prstGeom>
            <a:gradFill rotWithShape="0">
              <a:gsLst>
                <a:gs pos="0">
                  <a:srgbClr val="003366"/>
                </a:gs>
                <a:gs pos="50000">
                  <a:srgbClr val="003366">
                    <a:gamma/>
                    <a:tint val="3137"/>
                    <a:invGamma/>
                  </a:srgbClr>
                </a:gs>
                <a:gs pos="100000">
                  <a:srgbClr val="003366"/>
                </a:gs>
              </a:gsLst>
              <a:lin ang="0" scaled="1"/>
            </a:gradFill>
            <a:ln w="19050">
              <a:solidFill>
                <a:srgbClr val="0033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2" name="Group 25"/>
          <p:cNvGrpSpPr>
            <a:grpSpLocks/>
          </p:cNvGrpSpPr>
          <p:nvPr/>
        </p:nvGrpSpPr>
        <p:grpSpPr bwMode="auto">
          <a:xfrm>
            <a:off x="6948174" y="5285393"/>
            <a:ext cx="3500437" cy="1109833"/>
            <a:chOff x="1776" y="3600"/>
            <a:chExt cx="1584" cy="580"/>
          </a:xfrm>
        </p:grpSpPr>
        <p:sp>
          <p:nvSpPr>
            <p:cNvPr id="63"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8"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69"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0"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83" name="Line 79"/>
          <p:cNvSpPr>
            <a:spLocks noChangeShapeType="1"/>
          </p:cNvSpPr>
          <p:nvPr/>
        </p:nvSpPr>
        <p:spPr bwMode="auto">
          <a:xfrm flipH="1" flipV="1">
            <a:off x="8433207" y="3882201"/>
            <a:ext cx="0" cy="685800"/>
          </a:xfrm>
          <a:prstGeom prst="line">
            <a:avLst/>
          </a:prstGeom>
          <a:noFill/>
          <a:ln w="28575">
            <a:solidFill>
              <a:srgbClr val="C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3" name="Text Box 9"/>
          <p:cNvSpPr txBox="1">
            <a:spLocks noChangeArrowheads="1"/>
          </p:cNvSpPr>
          <p:nvPr/>
        </p:nvSpPr>
        <p:spPr bwMode="auto">
          <a:xfrm>
            <a:off x="1368758" y="2442308"/>
            <a:ext cx="4370173"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FF00FF"/>
                </a:solidFill>
                <a:latin typeface="楷体" panose="02010609060101010101" pitchFamily="49" charset="-122"/>
                <a:ea typeface="楷体" panose="02010609060101010101" pitchFamily="49" charset="-122"/>
              </a:rPr>
              <a:t>微段的动生电动势</a:t>
            </a:r>
            <a:r>
              <a:rPr lang="zh-CN" altLang="en-US" sz="2800" b="1" dirty="0">
                <a:solidFill>
                  <a:srgbClr val="FF00FF"/>
                </a:solidFill>
                <a:latin typeface="楷体" panose="02010609060101010101" pitchFamily="49" charset="-122"/>
                <a:ea typeface="楷体" panose="02010609060101010101" pitchFamily="49" charset="-122"/>
              </a:rPr>
              <a:t>的方向为      沿它的投影方向。</a:t>
            </a:r>
          </a:p>
        </p:txBody>
      </p:sp>
      <p:graphicFrame>
        <p:nvGraphicFramePr>
          <p:cNvPr id="74" name="Object 10"/>
          <p:cNvGraphicFramePr>
            <a:graphicFrameLocks noChangeAspect="1"/>
          </p:cNvGraphicFramePr>
          <p:nvPr>
            <p:extLst>
              <p:ext uri="{D42A27DB-BD31-4B8C-83A1-F6EECF244321}">
                <p14:modId xmlns:p14="http://schemas.microsoft.com/office/powerpoint/2010/main" val="3461578745"/>
              </p:ext>
            </p:extLst>
          </p:nvPr>
        </p:nvGraphicFramePr>
        <p:xfrm>
          <a:off x="7600170" y="4066879"/>
          <a:ext cx="776287" cy="487363"/>
        </p:xfrm>
        <a:graphic>
          <a:graphicData uri="http://schemas.openxmlformats.org/presentationml/2006/ole">
            <mc:AlternateContent xmlns:mc="http://schemas.openxmlformats.org/markup-compatibility/2006">
              <mc:Choice xmlns:v="urn:schemas-microsoft-com:vml" Requires="v">
                <p:oleObj spid="_x0000_s311877" name="公式" r:id="rId23" imgW="342720" imgH="215640" progId="Equation.3">
                  <p:embed/>
                </p:oleObj>
              </mc:Choice>
              <mc:Fallback>
                <p:oleObj name="公式" r:id="rId23" imgW="342720" imgH="215640" progId="Equation.3">
                  <p:embed/>
                  <p:pic>
                    <p:nvPicPr>
                      <p:cNvPr id="118" name="Object 10"/>
                      <p:cNvPicPr>
                        <a:picLocks noChangeAspect="1" noChangeArrowheads="1"/>
                      </p:cNvPicPr>
                      <p:nvPr/>
                    </p:nvPicPr>
                    <p:blipFill>
                      <a:blip r:embed="rId24"/>
                      <a:srcRect/>
                      <a:stretch>
                        <a:fillRect/>
                      </a:stretch>
                    </p:blipFill>
                    <p:spPr bwMode="auto">
                      <a:xfrm>
                        <a:off x="7600170" y="4066879"/>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10"/>
          <p:cNvGraphicFramePr>
            <a:graphicFrameLocks noChangeAspect="1"/>
          </p:cNvGraphicFramePr>
          <p:nvPr>
            <p:extLst>
              <p:ext uri="{D42A27DB-BD31-4B8C-83A1-F6EECF244321}">
                <p14:modId xmlns:p14="http://schemas.microsoft.com/office/powerpoint/2010/main" val="3424824761"/>
              </p:ext>
            </p:extLst>
          </p:nvPr>
        </p:nvGraphicFramePr>
        <p:xfrm>
          <a:off x="1969341" y="2912786"/>
          <a:ext cx="776287" cy="487363"/>
        </p:xfrm>
        <a:graphic>
          <a:graphicData uri="http://schemas.openxmlformats.org/presentationml/2006/ole">
            <mc:AlternateContent xmlns:mc="http://schemas.openxmlformats.org/markup-compatibility/2006">
              <mc:Choice xmlns:v="urn:schemas-microsoft-com:vml" Requires="v">
                <p:oleObj spid="_x0000_s311878" name="公式" r:id="rId25" imgW="342720" imgH="215640" progId="Equation.3">
                  <p:embed/>
                </p:oleObj>
              </mc:Choice>
              <mc:Fallback>
                <p:oleObj name="公式" r:id="rId25" imgW="342720" imgH="215640" progId="Equation.3">
                  <p:embed/>
                  <p:pic>
                    <p:nvPicPr>
                      <p:cNvPr id="113" name="Object 10"/>
                      <p:cNvPicPr>
                        <a:picLocks noChangeAspect="1" noChangeArrowheads="1"/>
                      </p:cNvPicPr>
                      <p:nvPr/>
                    </p:nvPicPr>
                    <p:blipFill>
                      <a:blip r:embed="rId24"/>
                      <a:srcRect/>
                      <a:stretch>
                        <a:fillRect/>
                      </a:stretch>
                    </p:blipFill>
                    <p:spPr bwMode="auto">
                      <a:xfrm>
                        <a:off x="1969341" y="2912786"/>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21"/>
          <p:cNvGraphicFramePr>
            <a:graphicFrameLocks noChangeAspect="1"/>
          </p:cNvGraphicFramePr>
          <p:nvPr>
            <p:extLst>
              <p:ext uri="{D42A27DB-BD31-4B8C-83A1-F6EECF244321}">
                <p14:modId xmlns:p14="http://schemas.microsoft.com/office/powerpoint/2010/main" val="2467947706"/>
              </p:ext>
            </p:extLst>
          </p:nvPr>
        </p:nvGraphicFramePr>
        <p:xfrm>
          <a:off x="8211356" y="4557312"/>
          <a:ext cx="330200" cy="403225"/>
        </p:xfrm>
        <a:graphic>
          <a:graphicData uri="http://schemas.openxmlformats.org/presentationml/2006/ole">
            <mc:AlternateContent xmlns:mc="http://schemas.openxmlformats.org/markup-compatibility/2006">
              <mc:Choice xmlns:v="urn:schemas-microsoft-com:vml" Requires="v">
                <p:oleObj spid="_x0000_s311879" name="Equation" r:id="rId26" imgW="114120" imgH="139680" progId="Equation.DSMT4">
                  <p:embed/>
                </p:oleObj>
              </mc:Choice>
              <mc:Fallback>
                <p:oleObj name="Equation" r:id="rId26" imgW="114120" imgH="139680" progId="Equation.DSMT4">
                  <p:embed/>
                  <p:pic>
                    <p:nvPicPr>
                      <p:cNvPr id="84" name="Object 21"/>
                      <p:cNvPicPr>
                        <a:picLocks noChangeAspect="1" noChangeArrowheads="1"/>
                      </p:cNvPicPr>
                      <p:nvPr/>
                    </p:nvPicPr>
                    <p:blipFill>
                      <a:blip r:embed="rId27"/>
                      <a:srcRect/>
                      <a:stretch>
                        <a:fillRect/>
                      </a:stretch>
                    </p:blipFill>
                    <p:spPr bwMode="auto">
                      <a:xfrm>
                        <a:off x="8211356" y="4557312"/>
                        <a:ext cx="3302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7" name="Group 113"/>
          <p:cNvGrpSpPr>
            <a:grpSpLocks/>
          </p:cNvGrpSpPr>
          <p:nvPr/>
        </p:nvGrpSpPr>
        <p:grpSpPr bwMode="auto">
          <a:xfrm>
            <a:off x="1788365" y="3819124"/>
            <a:ext cx="6986588" cy="996950"/>
            <a:chOff x="288" y="2180"/>
            <a:chExt cx="4401" cy="628"/>
          </a:xfrm>
        </p:grpSpPr>
        <p:grpSp>
          <p:nvGrpSpPr>
            <p:cNvPr id="78" name="Group 114"/>
            <p:cNvGrpSpPr>
              <a:grpSpLocks/>
            </p:cNvGrpSpPr>
            <p:nvPr/>
          </p:nvGrpSpPr>
          <p:grpSpPr bwMode="auto">
            <a:xfrm>
              <a:off x="288" y="2432"/>
              <a:ext cx="3023" cy="376"/>
              <a:chOff x="288" y="2400"/>
              <a:chExt cx="3023" cy="376"/>
            </a:xfrm>
          </p:grpSpPr>
          <p:graphicFrame>
            <p:nvGraphicFramePr>
              <p:cNvPr id="88" name="Object 30"/>
              <p:cNvGraphicFramePr>
                <a:graphicFrameLocks noChangeAspect="1"/>
              </p:cNvGraphicFramePr>
              <p:nvPr/>
            </p:nvGraphicFramePr>
            <p:xfrm>
              <a:off x="891" y="2423"/>
              <a:ext cx="1050" cy="353"/>
            </p:xfrm>
            <a:graphic>
              <a:graphicData uri="http://schemas.openxmlformats.org/presentationml/2006/ole">
                <mc:AlternateContent xmlns:mc="http://schemas.openxmlformats.org/markup-compatibility/2006">
                  <mc:Choice xmlns:v="urn:schemas-microsoft-com:vml" Requires="v">
                    <p:oleObj spid="_x0000_s311880" name="公式" r:id="rId28" imgW="495085" imgH="190417" progId="Equation.3">
                      <p:embed/>
                    </p:oleObj>
                  </mc:Choice>
                  <mc:Fallback>
                    <p:oleObj name="公式" r:id="rId28" imgW="495085" imgH="190417" progId="Equation.3">
                      <p:embed/>
                      <p:pic>
                        <p:nvPicPr>
                          <p:cNvPr id="99" name="Object 3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1" y="2423"/>
                            <a:ext cx="1050"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 name="Text Box 116"/>
              <p:cNvSpPr txBox="1">
                <a:spLocks noChangeArrowheads="1"/>
              </p:cNvSpPr>
              <p:nvPr/>
            </p:nvSpPr>
            <p:spPr bwMode="auto">
              <a:xfrm>
                <a:off x="288" y="2400"/>
                <a:ext cx="62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FF00FF"/>
                    </a:solidFill>
                    <a:latin typeface="宋体"/>
                    <a:ea typeface="宋体"/>
                  </a:rPr>
                  <a:t>棒中</a:t>
                </a:r>
              </a:p>
            </p:txBody>
          </p:sp>
          <p:sp>
            <p:nvSpPr>
              <p:cNvPr id="90" name="Text Box 117"/>
              <p:cNvSpPr txBox="1">
                <a:spLocks noChangeArrowheads="1"/>
              </p:cNvSpPr>
              <p:nvPr/>
            </p:nvSpPr>
            <p:spPr bwMode="auto">
              <a:xfrm>
                <a:off x="1968" y="2409"/>
                <a:ext cx="86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FF00FF"/>
                    </a:solidFill>
                    <a:latin typeface="宋体"/>
                    <a:ea typeface="宋体"/>
                  </a:rPr>
                  <a:t>且由</a:t>
                </a:r>
              </a:p>
            </p:txBody>
          </p:sp>
          <p:graphicFrame>
            <p:nvGraphicFramePr>
              <p:cNvPr id="91" name="Object 31"/>
              <p:cNvGraphicFramePr>
                <a:graphicFrameLocks noChangeAspect="1"/>
              </p:cNvGraphicFramePr>
              <p:nvPr/>
            </p:nvGraphicFramePr>
            <p:xfrm>
              <a:off x="2496" y="2448"/>
              <a:ext cx="307" cy="250"/>
            </p:xfrm>
            <a:graphic>
              <a:graphicData uri="http://schemas.openxmlformats.org/presentationml/2006/ole">
                <mc:AlternateContent xmlns:mc="http://schemas.openxmlformats.org/markup-compatibility/2006">
                  <mc:Choice xmlns:v="urn:schemas-microsoft-com:vml" Requires="v">
                    <p:oleObj spid="_x0000_s311881" name="公式" r:id="rId30" imgW="203024" imgH="164957" progId="Equation.3">
                      <p:embed/>
                    </p:oleObj>
                  </mc:Choice>
                  <mc:Fallback>
                    <p:oleObj name="公式" r:id="rId30" imgW="203024" imgH="164957" progId="Equation.3">
                      <p:embed/>
                      <p:pic>
                        <p:nvPicPr>
                          <p:cNvPr id="102"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96" y="2448"/>
                            <a:ext cx="3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32"/>
              <p:cNvGraphicFramePr>
                <a:graphicFrameLocks noChangeAspect="1"/>
              </p:cNvGraphicFramePr>
              <p:nvPr/>
            </p:nvGraphicFramePr>
            <p:xfrm>
              <a:off x="3024" y="2448"/>
              <a:ext cx="287" cy="288"/>
            </p:xfrm>
            <a:graphic>
              <a:graphicData uri="http://schemas.openxmlformats.org/presentationml/2006/ole">
                <mc:AlternateContent xmlns:mc="http://schemas.openxmlformats.org/markup-compatibility/2006">
                  <mc:Choice xmlns:v="urn:schemas-microsoft-com:vml" Requires="v">
                    <p:oleObj spid="_x0000_s311882" name="公式" r:id="rId31" imgW="177492" imgH="177492" progId="Equation.3">
                      <p:embed/>
                    </p:oleObj>
                  </mc:Choice>
                  <mc:Fallback>
                    <p:oleObj name="公式" r:id="rId31" imgW="177492" imgH="177492" progId="Equation.3">
                      <p:embed/>
                      <p:pic>
                        <p:nvPicPr>
                          <p:cNvPr id="103"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24" y="2448"/>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Line 120"/>
              <p:cNvSpPr>
                <a:spLocks noChangeShapeType="1"/>
              </p:cNvSpPr>
              <p:nvPr/>
            </p:nvSpPr>
            <p:spPr bwMode="auto">
              <a:xfrm>
                <a:off x="2784" y="2592"/>
                <a:ext cx="288" cy="0"/>
              </a:xfrm>
              <a:prstGeom prst="line">
                <a:avLst/>
              </a:prstGeom>
              <a:noFill/>
              <a:ln w="28575">
                <a:solidFill>
                  <a:srgbClr val="CC0000"/>
                </a:solidFill>
                <a:round/>
                <a:headEnd/>
                <a:tailEnd type="triangle" w="med" len="me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9" name="Group 121"/>
            <p:cNvGrpSpPr>
              <a:grpSpLocks/>
            </p:cNvGrpSpPr>
            <p:nvPr/>
          </p:nvGrpSpPr>
          <p:grpSpPr bwMode="auto">
            <a:xfrm>
              <a:off x="4426" y="2180"/>
              <a:ext cx="263" cy="364"/>
              <a:chOff x="4426" y="2180"/>
              <a:chExt cx="263" cy="364"/>
            </a:xfrm>
          </p:grpSpPr>
          <p:graphicFrame>
            <p:nvGraphicFramePr>
              <p:cNvPr id="80" name="Object 33"/>
              <p:cNvGraphicFramePr>
                <a:graphicFrameLocks noChangeAspect="1"/>
              </p:cNvGraphicFramePr>
              <p:nvPr>
                <p:extLst>
                  <p:ext uri="{D42A27DB-BD31-4B8C-83A1-F6EECF244321}">
                    <p14:modId xmlns:p14="http://schemas.microsoft.com/office/powerpoint/2010/main" val="2136855239"/>
                  </p:ext>
                </p:extLst>
              </p:nvPr>
            </p:nvGraphicFramePr>
            <p:xfrm>
              <a:off x="4426" y="2255"/>
              <a:ext cx="260" cy="289"/>
            </p:xfrm>
            <a:graphic>
              <a:graphicData uri="http://schemas.openxmlformats.org/presentationml/2006/ole">
                <mc:AlternateContent xmlns:mc="http://schemas.openxmlformats.org/markup-compatibility/2006">
                  <mc:Choice xmlns:v="urn:schemas-microsoft-com:vml" Requires="v">
                    <p:oleObj spid="_x0000_s311883" name="公式" r:id="rId32" imgW="76123" imgH="114182" progId="Equation.3">
                      <p:embed/>
                    </p:oleObj>
                  </mc:Choice>
                  <mc:Fallback>
                    <p:oleObj name="公式" r:id="rId32" imgW="76123" imgH="114182" progId="Equation.3">
                      <p:embed/>
                      <p:pic>
                        <p:nvPicPr>
                          <p:cNvPr id="97" name="Object 3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26" y="2255"/>
                            <a:ext cx="260" cy="289"/>
                          </a:xfrm>
                          <a:prstGeom prst="rect">
                            <a:avLst/>
                          </a:prstGeom>
                          <a:noFill/>
                          <a:ln>
                            <a:noFill/>
                          </a:ln>
                          <a:effectLst/>
                          <a:extLst/>
                        </p:spPr>
                      </p:pic>
                    </p:oleObj>
                  </mc:Fallback>
                </mc:AlternateContent>
              </a:graphicData>
            </a:graphic>
          </p:graphicFrame>
          <p:sp>
            <p:nvSpPr>
              <p:cNvPr id="81" name="Line 123"/>
              <p:cNvSpPr>
                <a:spLocks noChangeShapeType="1"/>
              </p:cNvSpPr>
              <p:nvPr/>
            </p:nvSpPr>
            <p:spPr bwMode="auto">
              <a:xfrm flipV="1">
                <a:off x="4689" y="2180"/>
                <a:ext cx="0" cy="336"/>
              </a:xfrm>
              <a:prstGeom prst="line">
                <a:avLst/>
              </a:prstGeom>
              <a:noFill/>
              <a:ln w="38100">
                <a:solidFill>
                  <a:srgbClr val="FF0000"/>
                </a:solidFill>
                <a:round/>
                <a:headEnd/>
                <a:tailEnd type="triangle" w="med" len="me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94" name="Group 78"/>
          <p:cNvGrpSpPr>
            <a:grpSpLocks/>
          </p:cNvGrpSpPr>
          <p:nvPr/>
        </p:nvGrpSpPr>
        <p:grpSpPr bwMode="auto">
          <a:xfrm>
            <a:off x="7790342" y="3444058"/>
            <a:ext cx="908050" cy="550863"/>
            <a:chOff x="3988" y="2824"/>
            <a:chExt cx="572" cy="347"/>
          </a:xfrm>
        </p:grpSpPr>
        <p:sp>
          <p:nvSpPr>
            <p:cNvPr id="95" name="Line 79"/>
            <p:cNvSpPr>
              <a:spLocks noChangeShapeType="1"/>
            </p:cNvSpPr>
            <p:nvPr/>
          </p:nvSpPr>
          <p:spPr bwMode="auto">
            <a:xfrm flipH="1">
              <a:off x="4080" y="2832"/>
              <a:ext cx="480" cy="0"/>
            </a:xfrm>
            <a:prstGeom prst="line">
              <a:avLst/>
            </a:prstGeom>
            <a:noFill/>
            <a:ln w="28575">
              <a:solidFill>
                <a:srgbClr val="C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96" name="Object 21"/>
            <p:cNvGraphicFramePr>
              <a:graphicFrameLocks noChangeAspect="1"/>
            </p:cNvGraphicFramePr>
            <p:nvPr>
              <p:extLst>
                <p:ext uri="{D42A27DB-BD31-4B8C-83A1-F6EECF244321}">
                  <p14:modId xmlns:p14="http://schemas.microsoft.com/office/powerpoint/2010/main" val="1370430290"/>
                </p:ext>
              </p:extLst>
            </p:nvPr>
          </p:nvGraphicFramePr>
          <p:xfrm>
            <a:off x="3988" y="2824"/>
            <a:ext cx="301" cy="347"/>
          </p:xfrm>
          <a:graphic>
            <a:graphicData uri="http://schemas.openxmlformats.org/presentationml/2006/ole">
              <mc:AlternateContent xmlns:mc="http://schemas.openxmlformats.org/markup-compatibility/2006">
                <mc:Choice xmlns:v="urn:schemas-microsoft-com:vml" Requires="v">
                  <p:oleObj spid="_x0000_s311884" name="公式" r:id="rId34" imgW="164957" imgH="190335" progId="Equation.3">
                    <p:embed/>
                  </p:oleObj>
                </mc:Choice>
                <mc:Fallback>
                  <p:oleObj name="公式" r:id="rId34" imgW="164957" imgH="190335" progId="Equation.3">
                    <p:embed/>
                    <p:pic>
                      <p:nvPicPr>
                        <p:cNvPr id="107" name="Object 2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88" y="2824"/>
                          <a:ext cx="301"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4" name="Group 72"/>
          <p:cNvGrpSpPr>
            <a:grpSpLocks/>
          </p:cNvGrpSpPr>
          <p:nvPr/>
        </p:nvGrpSpPr>
        <p:grpSpPr bwMode="auto">
          <a:xfrm>
            <a:off x="2062215" y="4811488"/>
            <a:ext cx="4191000" cy="1814512"/>
            <a:chOff x="288" y="2889"/>
            <a:chExt cx="2640" cy="1143"/>
          </a:xfrm>
        </p:grpSpPr>
        <p:sp>
          <p:nvSpPr>
            <p:cNvPr id="115" name="Text Box 73"/>
            <p:cNvSpPr txBox="1">
              <a:spLocks noChangeArrowheads="1"/>
            </p:cNvSpPr>
            <p:nvPr/>
          </p:nvSpPr>
          <p:spPr bwMode="auto">
            <a:xfrm>
              <a:off x="288" y="2889"/>
              <a:ext cx="158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0070C0"/>
                  </a:solidFill>
                  <a:latin typeface="宋体"/>
                  <a:ea typeface="宋体"/>
                </a:rPr>
                <a:t>棒所受安培力</a:t>
              </a:r>
            </a:p>
          </p:txBody>
        </p:sp>
        <p:graphicFrame>
          <p:nvGraphicFramePr>
            <p:cNvPr id="116" name="Object 19"/>
            <p:cNvGraphicFramePr>
              <a:graphicFrameLocks noChangeAspect="1"/>
            </p:cNvGraphicFramePr>
            <p:nvPr/>
          </p:nvGraphicFramePr>
          <p:xfrm>
            <a:off x="720" y="3064"/>
            <a:ext cx="2208" cy="776"/>
          </p:xfrm>
          <a:graphic>
            <a:graphicData uri="http://schemas.openxmlformats.org/presentationml/2006/ole">
              <mc:AlternateContent xmlns:mc="http://schemas.openxmlformats.org/markup-compatibility/2006">
                <mc:Choice xmlns:v="urn:schemas-microsoft-com:vml" Requires="v">
                  <p:oleObj spid="_x0000_s311885" name="公式" r:id="rId36" imgW="1040948" imgH="418918" progId="Equation.3">
                    <p:embed/>
                  </p:oleObj>
                </mc:Choice>
                <mc:Fallback>
                  <p:oleObj name="公式" r:id="rId36" imgW="1040948" imgH="418918" progId="Equation.3">
                    <p:embed/>
                    <p:pic>
                      <p:nvPicPr>
                        <p:cNvPr id="110" name="Object 1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20" y="3064"/>
                          <a:ext cx="2208" cy="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7" name="Group 75"/>
            <p:cNvGrpSpPr>
              <a:grpSpLocks/>
            </p:cNvGrpSpPr>
            <p:nvPr/>
          </p:nvGrpSpPr>
          <p:grpSpPr bwMode="auto">
            <a:xfrm>
              <a:off x="288" y="3705"/>
              <a:ext cx="2112" cy="327"/>
              <a:chOff x="288" y="3705"/>
              <a:chExt cx="2112" cy="327"/>
            </a:xfrm>
          </p:grpSpPr>
          <p:sp>
            <p:nvSpPr>
              <p:cNvPr id="118" name="Text Box 76"/>
              <p:cNvSpPr txBox="1">
                <a:spLocks noChangeArrowheads="1"/>
              </p:cNvSpPr>
              <p:nvPr/>
            </p:nvSpPr>
            <p:spPr bwMode="auto">
              <a:xfrm>
                <a:off x="288" y="3705"/>
                <a:ext cx="2112"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FF3399"/>
                    </a:solidFill>
                    <a:latin typeface="宋体"/>
                    <a:ea typeface="宋体"/>
                  </a:rPr>
                  <a:t>方向沿     轴反向</a:t>
                </a:r>
              </a:p>
            </p:txBody>
          </p:sp>
          <p:graphicFrame>
            <p:nvGraphicFramePr>
              <p:cNvPr id="119" name="Object 20"/>
              <p:cNvGraphicFramePr>
                <a:graphicFrameLocks noChangeAspect="1"/>
              </p:cNvGraphicFramePr>
              <p:nvPr/>
            </p:nvGraphicFramePr>
            <p:xfrm>
              <a:off x="990" y="3753"/>
              <a:ext cx="354" cy="244"/>
            </p:xfrm>
            <a:graphic>
              <a:graphicData uri="http://schemas.openxmlformats.org/presentationml/2006/ole">
                <mc:AlternateContent xmlns:mc="http://schemas.openxmlformats.org/markup-compatibility/2006">
                  <mc:Choice xmlns:v="urn:schemas-microsoft-com:vml" Requires="v">
                    <p:oleObj spid="_x0000_s311886" name="公式" r:id="rId38" imgW="190417" imgH="139639" progId="Equation.3">
                      <p:embed/>
                    </p:oleObj>
                  </mc:Choice>
                  <mc:Fallback>
                    <p:oleObj name="公式" r:id="rId38" imgW="190417" imgH="139639" progId="Equation.3">
                      <p:embed/>
                      <p:pic>
                        <p:nvPicPr>
                          <p:cNvPr id="113" name="Object 2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90" y="3753"/>
                            <a:ext cx="354"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65556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ppt_x"/>
                                          </p:val>
                                        </p:tav>
                                        <p:tav tm="100000">
                                          <p:val>
                                            <p:strVal val="#ppt_x"/>
                                          </p:val>
                                        </p:tav>
                                      </p:tavLst>
                                    </p:anim>
                                    <p:anim calcmode="lin" valueType="num">
                                      <p:cBhvr additive="base">
                                        <p:cTn id="13"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1000"/>
                                        <p:tgtEl>
                                          <p:spTgt spid="74"/>
                                        </p:tgtEl>
                                      </p:cBhvr>
                                    </p:animEffect>
                                    <p:anim calcmode="lin" valueType="num">
                                      <p:cBhvr>
                                        <p:cTn id="19" dur="1000" fill="hold"/>
                                        <p:tgtEl>
                                          <p:spTgt spid="74"/>
                                        </p:tgtEl>
                                        <p:attrNameLst>
                                          <p:attrName>ppt_x</p:attrName>
                                        </p:attrNameLst>
                                      </p:cBhvr>
                                      <p:tavLst>
                                        <p:tav tm="0">
                                          <p:val>
                                            <p:strVal val="#ppt_x"/>
                                          </p:val>
                                        </p:tav>
                                        <p:tav tm="100000">
                                          <p:val>
                                            <p:strVal val="#ppt_x"/>
                                          </p:val>
                                        </p:tav>
                                      </p:tavLst>
                                    </p:anim>
                                    <p:anim calcmode="lin" valueType="num">
                                      <p:cBhvr>
                                        <p:cTn id="2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1000"/>
                                        <p:tgtEl>
                                          <p:spTgt spid="76"/>
                                        </p:tgtEl>
                                      </p:cBhvr>
                                    </p:animEffect>
                                    <p:anim calcmode="lin" valueType="num">
                                      <p:cBhvr>
                                        <p:cTn id="26" dur="1000" fill="hold"/>
                                        <p:tgtEl>
                                          <p:spTgt spid="76"/>
                                        </p:tgtEl>
                                        <p:attrNameLst>
                                          <p:attrName>ppt_x</p:attrName>
                                        </p:attrNameLst>
                                      </p:cBhvr>
                                      <p:tavLst>
                                        <p:tav tm="0">
                                          <p:val>
                                            <p:strVal val="#ppt_x"/>
                                          </p:val>
                                        </p:tav>
                                        <p:tav tm="100000">
                                          <p:val>
                                            <p:strVal val="#ppt_x"/>
                                          </p:val>
                                        </p:tav>
                                      </p:tavLst>
                                    </p:anim>
                                    <p:anim calcmode="lin" valueType="num">
                                      <p:cBhvr>
                                        <p:cTn id="27"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 calcmode="lin" valueType="num">
                                      <p:cBhvr>
                                        <p:cTn id="32" dur="500" fill="hold"/>
                                        <p:tgtEl>
                                          <p:spTgt spid="77"/>
                                        </p:tgtEl>
                                        <p:attrNameLst>
                                          <p:attrName>ppt_w</p:attrName>
                                        </p:attrNameLst>
                                      </p:cBhvr>
                                      <p:tavLst>
                                        <p:tav tm="0">
                                          <p:val>
                                            <p:fltVal val="0"/>
                                          </p:val>
                                        </p:tav>
                                        <p:tav tm="100000">
                                          <p:val>
                                            <p:strVal val="#ppt_w"/>
                                          </p:val>
                                        </p:tav>
                                      </p:tavLst>
                                    </p:anim>
                                    <p:anim calcmode="lin" valueType="num">
                                      <p:cBhvr>
                                        <p:cTn id="33" dur="500" fill="hold"/>
                                        <p:tgtEl>
                                          <p:spTgt spid="77"/>
                                        </p:tgtEl>
                                        <p:attrNameLst>
                                          <p:attrName>ppt_h</p:attrName>
                                        </p:attrNameLst>
                                      </p:cBhvr>
                                      <p:tavLst>
                                        <p:tav tm="0">
                                          <p:val>
                                            <p:fltVal val="0"/>
                                          </p:val>
                                        </p:tav>
                                        <p:tav tm="100000">
                                          <p:val>
                                            <p:strVal val="#ppt_h"/>
                                          </p:val>
                                        </p:tav>
                                      </p:tavLst>
                                    </p:anim>
                                    <p:animEffect transition="in" filter="fade">
                                      <p:cBhvr>
                                        <p:cTn id="34" dur="500"/>
                                        <p:tgtEl>
                                          <p:spTgt spid="77"/>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2"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anim calcmode="lin" valueType="num">
                                      <p:cBhvr>
                                        <p:cTn id="39" dur="500" fill="hold"/>
                                        <p:tgtEl>
                                          <p:spTgt spid="94"/>
                                        </p:tgtEl>
                                        <p:attrNameLst>
                                          <p:attrName>ppt_x</p:attrName>
                                        </p:attrNameLst>
                                      </p:cBhvr>
                                      <p:tavLst>
                                        <p:tav tm="0">
                                          <p:val>
                                            <p:strVal val="#ppt_x+#ppt_w/2"/>
                                          </p:val>
                                        </p:tav>
                                        <p:tav tm="100000">
                                          <p:val>
                                            <p:strVal val="#ppt_x"/>
                                          </p:val>
                                        </p:tav>
                                      </p:tavLst>
                                    </p:anim>
                                    <p:anim calcmode="lin" valueType="num">
                                      <p:cBhvr>
                                        <p:cTn id="40" dur="500" fill="hold"/>
                                        <p:tgtEl>
                                          <p:spTgt spid="94"/>
                                        </p:tgtEl>
                                        <p:attrNameLst>
                                          <p:attrName>ppt_y</p:attrName>
                                        </p:attrNameLst>
                                      </p:cBhvr>
                                      <p:tavLst>
                                        <p:tav tm="0">
                                          <p:val>
                                            <p:strVal val="#ppt_y"/>
                                          </p:val>
                                        </p:tav>
                                        <p:tav tm="100000">
                                          <p:val>
                                            <p:strVal val="#ppt_y"/>
                                          </p:val>
                                        </p:tav>
                                      </p:tavLst>
                                    </p:anim>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circle(in)">
                                      <p:cBhvr>
                                        <p:cTn id="47"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04642" y="559933"/>
            <a:ext cx="3598863" cy="1574800"/>
            <a:chOff x="876" y="408"/>
            <a:chExt cx="2267" cy="992"/>
          </a:xfrm>
        </p:grpSpPr>
        <p:graphicFrame>
          <p:nvGraphicFramePr>
            <p:cNvPr id="3" name="Object 2"/>
            <p:cNvGraphicFramePr>
              <a:graphicFrameLocks noChangeAspect="1"/>
            </p:cNvGraphicFramePr>
            <p:nvPr>
              <p:extLst>
                <p:ext uri="{D42A27DB-BD31-4B8C-83A1-F6EECF244321}">
                  <p14:modId xmlns:p14="http://schemas.microsoft.com/office/powerpoint/2010/main" val="1814032147"/>
                </p:ext>
              </p:extLst>
            </p:nvPr>
          </p:nvGraphicFramePr>
          <p:xfrm>
            <a:off x="876" y="408"/>
            <a:ext cx="2208" cy="776"/>
          </p:xfrm>
          <a:graphic>
            <a:graphicData uri="http://schemas.openxmlformats.org/presentationml/2006/ole">
              <mc:AlternateContent xmlns:mc="http://schemas.openxmlformats.org/markup-compatibility/2006">
                <mc:Choice xmlns:v="urn:schemas-microsoft-com:vml" Requires="v">
                  <p:oleObj spid="_x0000_s265172" name="公式" r:id="rId3" imgW="1040948" imgH="418918" progId="Equation.3">
                    <p:embed/>
                  </p:oleObj>
                </mc:Choice>
                <mc:Fallback>
                  <p:oleObj name="公式" r:id="rId3" imgW="1040948"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 y="408"/>
                          <a:ext cx="2208" cy="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
            <p:cNvGrpSpPr>
              <a:grpSpLocks/>
            </p:cNvGrpSpPr>
            <p:nvPr/>
          </p:nvGrpSpPr>
          <p:grpSpPr bwMode="auto">
            <a:xfrm>
              <a:off x="1031" y="1070"/>
              <a:ext cx="2112" cy="330"/>
              <a:chOff x="1031" y="1070"/>
              <a:chExt cx="2112" cy="330"/>
            </a:xfrm>
          </p:grpSpPr>
          <p:sp>
            <p:nvSpPr>
              <p:cNvPr id="5" name="Text Box 5"/>
              <p:cNvSpPr txBox="1">
                <a:spLocks noChangeArrowheads="1"/>
              </p:cNvSpPr>
              <p:nvPr/>
            </p:nvSpPr>
            <p:spPr bwMode="auto">
              <a:xfrm>
                <a:off x="1031" y="1070"/>
                <a:ext cx="2112" cy="330"/>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FF3399"/>
                    </a:solidFill>
                    <a:latin typeface="宋体"/>
                    <a:ea typeface="宋体"/>
                  </a:rPr>
                  <a:t>方向沿     轴反向 </a:t>
                </a:r>
              </a:p>
            </p:txBody>
          </p:sp>
          <p:graphicFrame>
            <p:nvGraphicFramePr>
              <p:cNvPr id="6" name="Object 3"/>
              <p:cNvGraphicFramePr>
                <a:graphicFrameLocks noChangeAspect="1"/>
              </p:cNvGraphicFramePr>
              <p:nvPr>
                <p:extLst>
                  <p:ext uri="{D42A27DB-BD31-4B8C-83A1-F6EECF244321}">
                    <p14:modId xmlns:p14="http://schemas.microsoft.com/office/powerpoint/2010/main" val="3858241103"/>
                  </p:ext>
                </p:extLst>
              </p:nvPr>
            </p:nvGraphicFramePr>
            <p:xfrm>
              <a:off x="1826" y="1137"/>
              <a:ext cx="354" cy="244"/>
            </p:xfrm>
            <a:graphic>
              <a:graphicData uri="http://schemas.openxmlformats.org/presentationml/2006/ole">
                <mc:AlternateContent xmlns:mc="http://schemas.openxmlformats.org/markup-compatibility/2006">
                  <mc:Choice xmlns:v="urn:schemas-microsoft-com:vml" Requires="v">
                    <p:oleObj spid="_x0000_s265173" name="公式" r:id="rId5" imgW="190417" imgH="139639" progId="Equation.3">
                      <p:embed/>
                    </p:oleObj>
                  </mc:Choice>
                  <mc:Fallback>
                    <p:oleObj name="公式" r:id="rId5" imgW="190417"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6" y="1137"/>
                            <a:ext cx="354"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6" name="Group 16"/>
          <p:cNvGrpSpPr>
            <a:grpSpLocks/>
          </p:cNvGrpSpPr>
          <p:nvPr/>
        </p:nvGrpSpPr>
        <p:grpSpPr bwMode="auto">
          <a:xfrm>
            <a:off x="6858000" y="1746250"/>
            <a:ext cx="3200400" cy="3130550"/>
            <a:chOff x="3408" y="2016"/>
            <a:chExt cx="2016" cy="1972"/>
          </a:xfrm>
        </p:grpSpPr>
        <p:grpSp>
          <p:nvGrpSpPr>
            <p:cNvPr id="17" name="Group 17"/>
            <p:cNvGrpSpPr>
              <a:grpSpLocks/>
            </p:cNvGrpSpPr>
            <p:nvPr/>
          </p:nvGrpSpPr>
          <p:grpSpPr bwMode="auto">
            <a:xfrm>
              <a:off x="4032" y="2832"/>
              <a:ext cx="528" cy="384"/>
              <a:chOff x="4032" y="2832"/>
              <a:chExt cx="528" cy="384"/>
            </a:xfrm>
          </p:grpSpPr>
          <p:sp>
            <p:nvSpPr>
              <p:cNvPr id="50" name="Line 18"/>
              <p:cNvSpPr>
                <a:spLocks noChangeShapeType="1"/>
              </p:cNvSpPr>
              <p:nvPr/>
            </p:nvSpPr>
            <p:spPr bwMode="auto">
              <a:xfrm flipH="1">
                <a:off x="4080" y="2832"/>
                <a:ext cx="480" cy="0"/>
              </a:xfrm>
              <a:prstGeom prst="line">
                <a:avLst/>
              </a:prstGeom>
              <a:noFill/>
              <a:ln w="28575">
                <a:solidFill>
                  <a:srgbClr val="C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51" name="Object 7"/>
              <p:cNvGraphicFramePr>
                <a:graphicFrameLocks noChangeAspect="1"/>
              </p:cNvGraphicFramePr>
              <p:nvPr/>
            </p:nvGraphicFramePr>
            <p:xfrm>
              <a:off x="4032" y="2869"/>
              <a:ext cx="301" cy="347"/>
            </p:xfrm>
            <a:graphic>
              <a:graphicData uri="http://schemas.openxmlformats.org/presentationml/2006/ole">
                <mc:AlternateContent xmlns:mc="http://schemas.openxmlformats.org/markup-compatibility/2006">
                  <mc:Choice xmlns:v="urn:schemas-microsoft-com:vml" Requires="v">
                    <p:oleObj spid="_x0000_s265174" name="公式" r:id="rId7" imgW="164957" imgH="190335" progId="Equation.3">
                      <p:embed/>
                    </p:oleObj>
                  </mc:Choice>
                  <mc:Fallback>
                    <p:oleObj name="公式" r:id="rId7" imgW="164957"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869"/>
                            <a:ext cx="301"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20"/>
            <p:cNvGrpSpPr>
              <a:grpSpLocks/>
            </p:cNvGrpSpPr>
            <p:nvPr/>
          </p:nvGrpSpPr>
          <p:grpSpPr bwMode="auto">
            <a:xfrm>
              <a:off x="3408" y="2016"/>
              <a:ext cx="2016" cy="1972"/>
              <a:chOff x="3408" y="2016"/>
              <a:chExt cx="2016" cy="1972"/>
            </a:xfrm>
          </p:grpSpPr>
          <p:sp>
            <p:nvSpPr>
              <p:cNvPr id="19" name="Rectangle 21"/>
              <p:cNvSpPr>
                <a:spLocks noChangeArrowheads="1"/>
              </p:cNvSpPr>
              <p:nvPr/>
            </p:nvSpPr>
            <p:spPr bwMode="auto">
              <a:xfrm>
                <a:off x="4896" y="2256"/>
                <a:ext cx="96" cy="1200"/>
              </a:xfrm>
              <a:prstGeom prst="rect">
                <a:avLst/>
              </a:prstGeom>
              <a:solidFill>
                <a:srgbClr val="FFD04D"/>
              </a:solidFill>
              <a:ln w="9525">
                <a:no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 name="Line 22"/>
              <p:cNvSpPr>
                <a:spLocks noChangeShapeType="1"/>
              </p:cNvSpPr>
              <p:nvPr/>
            </p:nvSpPr>
            <p:spPr bwMode="auto">
              <a:xfrm flipV="1">
                <a:off x="3552" y="2256"/>
                <a:ext cx="0" cy="43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 name="Line 23"/>
              <p:cNvSpPr>
                <a:spLocks noChangeShapeType="1"/>
              </p:cNvSpPr>
              <p:nvPr/>
            </p:nvSpPr>
            <p:spPr bwMode="auto">
              <a:xfrm flipV="1">
                <a:off x="3552" y="3072"/>
                <a:ext cx="0" cy="38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 name="Line 24"/>
              <p:cNvSpPr>
                <a:spLocks noChangeShapeType="1"/>
              </p:cNvSpPr>
              <p:nvPr/>
            </p:nvSpPr>
            <p:spPr bwMode="auto">
              <a:xfrm>
                <a:off x="3552" y="22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 name="Line 25"/>
              <p:cNvSpPr>
                <a:spLocks noChangeShapeType="1"/>
              </p:cNvSpPr>
              <p:nvPr/>
            </p:nvSpPr>
            <p:spPr bwMode="auto">
              <a:xfrm>
                <a:off x="3552" y="34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Line 26"/>
              <p:cNvSpPr>
                <a:spLocks noChangeShapeType="1"/>
              </p:cNvSpPr>
              <p:nvPr/>
            </p:nvSpPr>
            <p:spPr bwMode="auto">
              <a:xfrm>
                <a:off x="4560"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27"/>
              <p:cNvSpPr>
                <a:spLocks noChangeShapeType="1"/>
              </p:cNvSpPr>
              <p:nvPr/>
            </p:nvSpPr>
            <p:spPr bwMode="auto">
              <a:xfrm>
                <a:off x="4656"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28"/>
              <p:cNvSpPr>
                <a:spLocks noChangeShapeType="1"/>
              </p:cNvSpPr>
              <p:nvPr/>
            </p:nvSpPr>
            <p:spPr bwMode="auto">
              <a:xfrm>
                <a:off x="4896" y="2256"/>
                <a:ext cx="0" cy="1200"/>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Line 29"/>
              <p:cNvSpPr>
                <a:spLocks noChangeShapeType="1"/>
              </p:cNvSpPr>
              <p:nvPr/>
            </p:nvSpPr>
            <p:spPr bwMode="auto">
              <a:xfrm>
                <a:off x="4992" y="2256"/>
                <a:ext cx="0" cy="1200"/>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Rectangle 30"/>
              <p:cNvSpPr>
                <a:spLocks noChangeArrowheads="1"/>
              </p:cNvSpPr>
              <p:nvPr/>
            </p:nvSpPr>
            <p:spPr bwMode="auto">
              <a:xfrm rot="-2537335">
                <a:off x="4272"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29" name="Rectangle 31"/>
              <p:cNvSpPr>
                <a:spLocks noChangeArrowheads="1"/>
              </p:cNvSpPr>
              <p:nvPr/>
            </p:nvSpPr>
            <p:spPr bwMode="auto">
              <a:xfrm rot="-2537335">
                <a:off x="360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0" name="Rectangle 32"/>
              <p:cNvSpPr>
                <a:spLocks noChangeArrowheads="1"/>
              </p:cNvSpPr>
              <p:nvPr/>
            </p:nvSpPr>
            <p:spPr bwMode="auto">
              <a:xfrm rot="-2537335">
                <a:off x="504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1" name="Rectangle 33"/>
              <p:cNvSpPr>
                <a:spLocks noChangeArrowheads="1"/>
              </p:cNvSpPr>
              <p:nvPr/>
            </p:nvSpPr>
            <p:spPr bwMode="auto">
              <a:xfrm rot="-2537335">
                <a:off x="4272"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2" name="Rectangle 34"/>
              <p:cNvSpPr>
                <a:spLocks noChangeArrowheads="1"/>
              </p:cNvSpPr>
              <p:nvPr/>
            </p:nvSpPr>
            <p:spPr bwMode="auto">
              <a:xfrm rot="-2537335">
                <a:off x="360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3" name="Rectangle 35"/>
              <p:cNvSpPr>
                <a:spLocks noChangeArrowheads="1"/>
              </p:cNvSpPr>
              <p:nvPr/>
            </p:nvSpPr>
            <p:spPr bwMode="auto">
              <a:xfrm rot="-2537335">
                <a:off x="504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4" name="Rectangle 36"/>
              <p:cNvSpPr>
                <a:spLocks noChangeArrowheads="1"/>
              </p:cNvSpPr>
              <p:nvPr/>
            </p:nvSpPr>
            <p:spPr bwMode="auto">
              <a:xfrm>
                <a:off x="4560" y="2256"/>
                <a:ext cx="96" cy="1200"/>
              </a:xfrm>
              <a:prstGeom prst="rect">
                <a:avLst/>
              </a:prstGeom>
              <a:gradFill rotWithShape="0">
                <a:gsLst>
                  <a:gs pos="0">
                    <a:srgbClr val="CC9900">
                      <a:gamma/>
                      <a:shade val="54510"/>
                      <a:invGamma/>
                    </a:srgbClr>
                  </a:gs>
                  <a:gs pos="50000">
                    <a:srgbClr val="CC9900"/>
                  </a:gs>
                  <a:gs pos="100000">
                    <a:srgbClr val="CC9900">
                      <a:gamma/>
                      <a:shade val="54510"/>
                      <a:invGamma/>
                    </a:srgbClr>
                  </a:gs>
                </a:gsLst>
                <a:lin ang="0" scaled="1"/>
              </a:gra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 name="Line 37"/>
              <p:cNvSpPr>
                <a:spLocks noChangeShapeType="1"/>
              </p:cNvSpPr>
              <p:nvPr/>
            </p:nvSpPr>
            <p:spPr bwMode="auto">
              <a:xfrm>
                <a:off x="3936" y="2976"/>
                <a:ext cx="0" cy="480"/>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 name="Line 38"/>
              <p:cNvSpPr>
                <a:spLocks noChangeShapeType="1"/>
              </p:cNvSpPr>
              <p:nvPr/>
            </p:nvSpPr>
            <p:spPr bwMode="auto">
              <a:xfrm flipV="1">
                <a:off x="3936" y="2256"/>
                <a:ext cx="0" cy="384"/>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7" name="Object 8"/>
              <p:cNvGraphicFramePr>
                <a:graphicFrameLocks noChangeAspect="1"/>
              </p:cNvGraphicFramePr>
              <p:nvPr/>
            </p:nvGraphicFramePr>
            <p:xfrm>
              <a:off x="3877" y="2640"/>
              <a:ext cx="155" cy="311"/>
            </p:xfrm>
            <a:graphic>
              <a:graphicData uri="http://schemas.openxmlformats.org/presentationml/2006/ole">
                <mc:AlternateContent xmlns:mc="http://schemas.openxmlformats.org/markup-compatibility/2006">
                  <mc:Choice xmlns:v="urn:schemas-microsoft-com:vml" Requires="v">
                    <p:oleObj spid="_x0000_s265175" name="公式" r:id="rId9" imgW="88669" imgH="177338" progId="Equation.3">
                      <p:embed/>
                    </p:oleObj>
                  </mc:Choice>
                  <mc:Fallback>
                    <p:oleObj name="公式" r:id="rId9" imgW="88669" imgH="17733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7" y="2640"/>
                            <a:ext cx="155"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40"/>
              <p:cNvSpPr>
                <a:spLocks noChangeShapeType="1"/>
              </p:cNvSpPr>
              <p:nvPr/>
            </p:nvSpPr>
            <p:spPr bwMode="auto">
              <a:xfrm>
                <a:off x="4656" y="2832"/>
                <a:ext cx="480" cy="0"/>
              </a:xfrm>
              <a:prstGeom prst="line">
                <a:avLst/>
              </a:prstGeom>
              <a:noFill/>
              <a:ln w="285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9" name="Object 9"/>
              <p:cNvGraphicFramePr>
                <a:graphicFrameLocks noChangeAspect="1"/>
              </p:cNvGraphicFramePr>
              <p:nvPr/>
            </p:nvGraphicFramePr>
            <p:xfrm>
              <a:off x="3600" y="2688"/>
              <a:ext cx="265" cy="288"/>
            </p:xfrm>
            <a:graphic>
              <a:graphicData uri="http://schemas.openxmlformats.org/presentationml/2006/ole">
                <mc:AlternateContent xmlns:mc="http://schemas.openxmlformats.org/markup-compatibility/2006">
                  <mc:Choice xmlns:v="urn:schemas-microsoft-com:vml" Requires="v">
                    <p:oleObj spid="_x0000_s265176" name="公式" r:id="rId11" imgW="152268" imgH="164957" progId="Equation.3">
                      <p:embed/>
                    </p:oleObj>
                  </mc:Choice>
                  <mc:Fallback>
                    <p:oleObj name="公式" r:id="rId11" imgW="152268" imgH="16495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268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0"/>
              <p:cNvGraphicFramePr>
                <a:graphicFrameLocks noChangeAspect="1"/>
              </p:cNvGraphicFramePr>
              <p:nvPr/>
            </p:nvGraphicFramePr>
            <p:xfrm>
              <a:off x="4320" y="2496"/>
              <a:ext cx="214" cy="264"/>
            </p:xfrm>
            <a:graphic>
              <a:graphicData uri="http://schemas.openxmlformats.org/presentationml/2006/ole">
                <mc:AlternateContent xmlns:mc="http://schemas.openxmlformats.org/markup-compatibility/2006">
                  <mc:Choice xmlns:v="urn:schemas-microsoft-com:vml" Requires="v">
                    <p:oleObj spid="_x0000_s265177" name="公式" r:id="rId13" imgW="215619" imgH="266353" progId="Equation.3">
                      <p:embed/>
                    </p:oleObj>
                  </mc:Choice>
                  <mc:Fallback>
                    <p:oleObj name="公式" r:id="rId13" imgW="215619" imgH="26635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0" y="2496"/>
                            <a:ext cx="21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1"/>
              <p:cNvGraphicFramePr>
                <a:graphicFrameLocks noChangeAspect="1"/>
              </p:cNvGraphicFramePr>
              <p:nvPr/>
            </p:nvGraphicFramePr>
            <p:xfrm>
              <a:off x="5040" y="2832"/>
              <a:ext cx="222" cy="311"/>
            </p:xfrm>
            <a:graphic>
              <a:graphicData uri="http://schemas.openxmlformats.org/presentationml/2006/ole">
                <mc:AlternateContent xmlns:mc="http://schemas.openxmlformats.org/markup-compatibility/2006">
                  <mc:Choice xmlns:v="urn:schemas-microsoft-com:vml" Requires="v">
                    <p:oleObj spid="_x0000_s265178" name="公式" r:id="rId15" imgW="126725" imgH="177415" progId="Equation.3">
                      <p:embed/>
                    </p:oleObj>
                  </mc:Choice>
                  <mc:Fallback>
                    <p:oleObj name="公式" r:id="rId15" imgW="126725" imgH="17741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40" y="2832"/>
                            <a:ext cx="222"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Rectangle 44"/>
              <p:cNvSpPr>
                <a:spLocks noChangeArrowheads="1"/>
              </p:cNvSpPr>
              <p:nvPr/>
            </p:nvSpPr>
            <p:spPr bwMode="auto">
              <a:xfrm>
                <a:off x="3408" y="2016"/>
                <a:ext cx="2016" cy="1968"/>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 name="Line 45"/>
              <p:cNvSpPr>
                <a:spLocks noChangeShapeType="1"/>
              </p:cNvSpPr>
              <p:nvPr/>
            </p:nvSpPr>
            <p:spPr bwMode="auto">
              <a:xfrm>
                <a:off x="3552" y="3744"/>
                <a:ext cx="1824" cy="0"/>
              </a:xfrm>
              <a:prstGeom prst="line">
                <a:avLst/>
              </a:prstGeom>
              <a:noFill/>
              <a:ln w="952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4" name="Object 12"/>
              <p:cNvGraphicFramePr>
                <a:graphicFrameLocks noChangeAspect="1"/>
              </p:cNvGraphicFramePr>
              <p:nvPr/>
            </p:nvGraphicFramePr>
            <p:xfrm>
              <a:off x="3456" y="3740"/>
              <a:ext cx="221" cy="244"/>
            </p:xfrm>
            <a:graphic>
              <a:graphicData uri="http://schemas.openxmlformats.org/presentationml/2006/ole">
                <mc:AlternateContent xmlns:mc="http://schemas.openxmlformats.org/markup-compatibility/2006">
                  <mc:Choice xmlns:v="urn:schemas-microsoft-com:vml" Requires="v">
                    <p:oleObj spid="_x0000_s265179" name="公式" r:id="rId17" imgW="126835" imgH="139518" progId="Equation.3">
                      <p:embed/>
                    </p:oleObj>
                  </mc:Choice>
                  <mc:Fallback>
                    <p:oleObj name="公式" r:id="rId17" imgW="126835" imgH="1395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56" y="3740"/>
                            <a:ext cx="221"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3"/>
              <p:cNvGraphicFramePr>
                <a:graphicFrameLocks noChangeAspect="1"/>
              </p:cNvGraphicFramePr>
              <p:nvPr/>
            </p:nvGraphicFramePr>
            <p:xfrm>
              <a:off x="5136" y="3744"/>
              <a:ext cx="236" cy="244"/>
            </p:xfrm>
            <a:graphic>
              <a:graphicData uri="http://schemas.openxmlformats.org/presentationml/2006/ole">
                <mc:AlternateContent xmlns:mc="http://schemas.openxmlformats.org/markup-compatibility/2006">
                  <mc:Choice xmlns:v="urn:schemas-microsoft-com:vml" Requires="v">
                    <p:oleObj spid="_x0000_s265180" name="公式" r:id="rId19" imgW="126835" imgH="139518" progId="Equation.3">
                      <p:embed/>
                    </p:oleObj>
                  </mc:Choice>
                  <mc:Fallback>
                    <p:oleObj name="公式" r:id="rId19" imgW="126835" imgH="139518"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36" y="3744"/>
                            <a:ext cx="23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Line 48"/>
              <p:cNvSpPr>
                <a:spLocks noChangeShapeType="1"/>
              </p:cNvSpPr>
              <p:nvPr/>
            </p:nvSpPr>
            <p:spPr bwMode="auto">
              <a:xfrm>
                <a:off x="3552" y="3456"/>
                <a:ext cx="0" cy="288"/>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7" name="Object 14"/>
              <p:cNvGraphicFramePr>
                <a:graphicFrameLocks noChangeAspect="1"/>
              </p:cNvGraphicFramePr>
              <p:nvPr/>
            </p:nvGraphicFramePr>
            <p:xfrm>
              <a:off x="4493" y="3446"/>
              <a:ext cx="307" cy="250"/>
            </p:xfrm>
            <a:graphic>
              <a:graphicData uri="http://schemas.openxmlformats.org/presentationml/2006/ole">
                <mc:AlternateContent xmlns:mc="http://schemas.openxmlformats.org/markup-compatibility/2006">
                  <mc:Choice xmlns:v="urn:schemas-microsoft-com:vml" Requires="v">
                    <p:oleObj spid="_x0000_s265181" name="公式" r:id="rId21" imgW="203024" imgH="164957" progId="Equation.3">
                      <p:embed/>
                    </p:oleObj>
                  </mc:Choice>
                  <mc:Fallback>
                    <p:oleObj name="公式" r:id="rId21" imgW="203024" imgH="16495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93" y="3446"/>
                            <a:ext cx="3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5"/>
              <p:cNvGraphicFramePr>
                <a:graphicFrameLocks noChangeAspect="1"/>
              </p:cNvGraphicFramePr>
              <p:nvPr/>
            </p:nvGraphicFramePr>
            <p:xfrm>
              <a:off x="4561" y="2016"/>
              <a:ext cx="287" cy="288"/>
            </p:xfrm>
            <a:graphic>
              <a:graphicData uri="http://schemas.openxmlformats.org/presentationml/2006/ole">
                <mc:AlternateContent xmlns:mc="http://schemas.openxmlformats.org/markup-compatibility/2006">
                  <mc:Choice xmlns:v="urn:schemas-microsoft-com:vml" Requires="v">
                    <p:oleObj spid="_x0000_s265182" name="公式" r:id="rId23" imgW="177492" imgH="177492" progId="Equation.3">
                      <p:embed/>
                    </p:oleObj>
                  </mc:Choice>
                  <mc:Fallback>
                    <p:oleObj name="公式" r:id="rId23" imgW="177492" imgH="177492"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61" y="2016"/>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Rectangle 51"/>
              <p:cNvSpPr>
                <a:spLocks noChangeArrowheads="1"/>
              </p:cNvSpPr>
              <p:nvPr/>
            </p:nvSpPr>
            <p:spPr bwMode="auto">
              <a:xfrm>
                <a:off x="3504" y="2640"/>
                <a:ext cx="96" cy="432"/>
              </a:xfrm>
              <a:prstGeom prst="rect">
                <a:avLst/>
              </a:prstGeom>
              <a:gradFill rotWithShape="0">
                <a:gsLst>
                  <a:gs pos="0">
                    <a:srgbClr val="003366"/>
                  </a:gs>
                  <a:gs pos="50000">
                    <a:srgbClr val="003366">
                      <a:gamma/>
                      <a:tint val="3137"/>
                      <a:invGamma/>
                    </a:srgbClr>
                  </a:gs>
                  <a:gs pos="100000">
                    <a:srgbClr val="003366"/>
                  </a:gs>
                </a:gsLst>
                <a:lin ang="0" scaled="1"/>
              </a:gradFill>
              <a:ln w="19050">
                <a:solidFill>
                  <a:srgbClr val="0033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53" name="Group 7"/>
          <p:cNvGrpSpPr>
            <a:grpSpLocks/>
          </p:cNvGrpSpPr>
          <p:nvPr/>
        </p:nvGrpSpPr>
        <p:grpSpPr bwMode="auto">
          <a:xfrm>
            <a:off x="2118682" y="2247901"/>
            <a:ext cx="3657600" cy="1819275"/>
            <a:chOff x="522" y="1118"/>
            <a:chExt cx="2304" cy="1146"/>
          </a:xfrm>
        </p:grpSpPr>
        <p:sp>
          <p:nvSpPr>
            <p:cNvPr id="54" name="Text Box 8"/>
            <p:cNvSpPr txBox="1">
              <a:spLocks noChangeArrowheads="1"/>
            </p:cNvSpPr>
            <p:nvPr/>
          </p:nvSpPr>
          <p:spPr bwMode="auto">
            <a:xfrm>
              <a:off x="522" y="1118"/>
              <a:ext cx="230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009900"/>
                  </a:solidFill>
                  <a:latin typeface="宋体"/>
                  <a:ea typeface="宋体"/>
                </a:rPr>
                <a:t>棒的运动方程为 </a:t>
              </a:r>
            </a:p>
          </p:txBody>
        </p:sp>
        <p:graphicFrame>
          <p:nvGraphicFramePr>
            <p:cNvPr id="55" name="Object 4"/>
            <p:cNvGraphicFramePr>
              <a:graphicFrameLocks noChangeAspect="1"/>
            </p:cNvGraphicFramePr>
            <p:nvPr/>
          </p:nvGraphicFramePr>
          <p:xfrm>
            <a:off x="720" y="1488"/>
            <a:ext cx="2100" cy="776"/>
          </p:xfrm>
          <a:graphic>
            <a:graphicData uri="http://schemas.openxmlformats.org/presentationml/2006/ole">
              <mc:AlternateContent xmlns:mc="http://schemas.openxmlformats.org/markup-compatibility/2006">
                <mc:Choice xmlns:v="urn:schemas-microsoft-com:vml" Requires="v">
                  <p:oleObj spid="_x0000_s265183" name="公式" r:id="rId25" imgW="990600" imgH="419100" progId="Equation.3">
                    <p:embed/>
                  </p:oleObj>
                </mc:Choice>
                <mc:Fallback>
                  <p:oleObj name="公式" r:id="rId25" imgW="990600" imgH="4191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0" y="1488"/>
                          <a:ext cx="2100" cy="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 name="Group 10"/>
          <p:cNvGrpSpPr>
            <a:grpSpLocks/>
          </p:cNvGrpSpPr>
          <p:nvPr/>
        </p:nvGrpSpPr>
        <p:grpSpPr bwMode="auto">
          <a:xfrm>
            <a:off x="1966393" y="4183120"/>
            <a:ext cx="4627562" cy="1231900"/>
            <a:chOff x="240" y="2440"/>
            <a:chExt cx="2915" cy="776"/>
          </a:xfrm>
        </p:grpSpPr>
        <p:sp>
          <p:nvSpPr>
            <p:cNvPr id="57" name="Text Box 11"/>
            <p:cNvSpPr txBox="1">
              <a:spLocks noChangeArrowheads="1"/>
            </p:cNvSpPr>
            <p:nvPr/>
          </p:nvSpPr>
          <p:spPr bwMode="auto">
            <a:xfrm>
              <a:off x="240" y="2649"/>
              <a:ext cx="432"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C00000"/>
                  </a:solidFill>
                  <a:latin typeface="宋体"/>
                  <a:ea typeface="宋体"/>
                </a:rPr>
                <a:t>则</a:t>
              </a:r>
            </a:p>
          </p:txBody>
        </p:sp>
        <p:graphicFrame>
          <p:nvGraphicFramePr>
            <p:cNvPr id="58" name="Object 5"/>
            <p:cNvGraphicFramePr>
              <a:graphicFrameLocks noChangeAspect="1"/>
            </p:cNvGraphicFramePr>
            <p:nvPr/>
          </p:nvGraphicFramePr>
          <p:xfrm>
            <a:off x="624" y="2440"/>
            <a:ext cx="2531" cy="776"/>
          </p:xfrm>
          <a:graphic>
            <a:graphicData uri="http://schemas.openxmlformats.org/presentationml/2006/ole">
              <mc:AlternateContent xmlns:mc="http://schemas.openxmlformats.org/markup-compatibility/2006">
                <mc:Choice xmlns:v="urn:schemas-microsoft-com:vml" Requires="v">
                  <p:oleObj spid="_x0000_s265184" name="公式" r:id="rId27" imgW="1193800" imgH="419100" progId="Equation.3">
                    <p:embed/>
                  </p:oleObj>
                </mc:Choice>
                <mc:Fallback>
                  <p:oleObj name="公式" r:id="rId27" imgW="1193800" imgH="4191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24" y="2440"/>
                          <a:ext cx="2531" cy="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 name="Group 13"/>
          <p:cNvGrpSpPr>
            <a:grpSpLocks/>
          </p:cNvGrpSpPr>
          <p:nvPr/>
        </p:nvGrpSpPr>
        <p:grpSpPr bwMode="auto">
          <a:xfrm>
            <a:off x="1847850" y="5577198"/>
            <a:ext cx="8134350" cy="1100138"/>
            <a:chOff x="-612" y="3434"/>
            <a:chExt cx="5124" cy="693"/>
          </a:xfrm>
        </p:grpSpPr>
        <p:sp>
          <p:nvSpPr>
            <p:cNvPr id="60" name="Rectangle 14"/>
            <p:cNvSpPr>
              <a:spLocks noChangeArrowheads="1"/>
            </p:cNvSpPr>
            <p:nvPr/>
          </p:nvSpPr>
          <p:spPr bwMode="auto">
            <a:xfrm>
              <a:off x="-612" y="3434"/>
              <a:ext cx="2160" cy="601"/>
            </a:xfrm>
            <a:prstGeom prst="rect">
              <a:avLst/>
            </a:prstGeom>
            <a:noFill/>
            <a:ln w="9525">
              <a:noFill/>
              <a:miter lim="800000"/>
              <a:headEnd/>
              <a:tailEnd/>
            </a:ln>
            <a:effectLst/>
          </p:spPr>
          <p:txBody>
            <a:bodyPr wrap="square">
              <a:spAutoFit/>
            </a:bodyPr>
            <a:lstStyle/>
            <a:p>
              <a:pPr fontAlgn="auto">
                <a:spcBef>
                  <a:spcPct val="50000"/>
                </a:spcBef>
                <a:spcAft>
                  <a:spcPts val="0"/>
                </a:spcAft>
                <a:defRPr/>
              </a:pPr>
              <a:r>
                <a:rPr lang="zh-CN" altLang="en-US" sz="2800" b="1" kern="0" dirty="0">
                  <a:solidFill>
                    <a:srgbClr val="0000CC"/>
                  </a:solidFill>
                  <a:latin typeface="宋体"/>
                  <a:ea typeface="宋体"/>
                </a:rPr>
                <a:t>计算得棒的速率随时间变化的函数关系为 </a:t>
              </a:r>
            </a:p>
          </p:txBody>
        </p:sp>
        <p:graphicFrame>
          <p:nvGraphicFramePr>
            <p:cNvPr id="61" name="Object 6"/>
            <p:cNvGraphicFramePr>
              <a:graphicFrameLocks noChangeAspect="1"/>
            </p:cNvGraphicFramePr>
            <p:nvPr>
              <p:extLst>
                <p:ext uri="{D42A27DB-BD31-4B8C-83A1-F6EECF244321}">
                  <p14:modId xmlns:p14="http://schemas.microsoft.com/office/powerpoint/2010/main" val="4269573261"/>
                </p:ext>
              </p:extLst>
            </p:nvPr>
          </p:nvGraphicFramePr>
          <p:xfrm>
            <a:off x="1824" y="3517"/>
            <a:ext cx="2688" cy="610"/>
          </p:xfrm>
          <a:graphic>
            <a:graphicData uri="http://schemas.openxmlformats.org/presentationml/2006/ole">
              <mc:AlternateContent xmlns:mc="http://schemas.openxmlformats.org/markup-compatibility/2006">
                <mc:Choice xmlns:v="urn:schemas-microsoft-com:vml" Requires="v">
                  <p:oleObj spid="_x0000_s265185" name="公式" r:id="rId29" imgW="990170" imgH="266584" progId="Equation.3">
                    <p:embed/>
                  </p:oleObj>
                </mc:Choice>
                <mc:Fallback>
                  <p:oleObj name="公式" r:id="rId29" imgW="990170" imgH="266584"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24" y="3517"/>
                          <a:ext cx="2688" cy="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904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fill="hold"/>
                                        <p:tgtEl>
                                          <p:spTgt spid="53"/>
                                        </p:tgtEl>
                                        <p:attrNameLst>
                                          <p:attrName>ppt_x</p:attrName>
                                        </p:attrNameLst>
                                      </p:cBhvr>
                                      <p:tavLst>
                                        <p:tav tm="0">
                                          <p:val>
                                            <p:strVal val="#ppt_x"/>
                                          </p:val>
                                        </p:tav>
                                        <p:tav tm="100000">
                                          <p:val>
                                            <p:strVal val="#ppt_x"/>
                                          </p:val>
                                        </p:tav>
                                      </p:tavLst>
                                    </p:anim>
                                    <p:anim calcmode="lin" valueType="num">
                                      <p:cBhvr additive="base">
                                        <p:cTn id="1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1000"/>
                                        <p:tgtEl>
                                          <p:spTgt spid="56"/>
                                        </p:tgtEl>
                                      </p:cBhvr>
                                    </p:animEffect>
                                    <p:anim calcmode="lin" valueType="num">
                                      <p:cBhvr>
                                        <p:cTn id="19" dur="1000" fill="hold"/>
                                        <p:tgtEl>
                                          <p:spTgt spid="56"/>
                                        </p:tgtEl>
                                        <p:attrNameLst>
                                          <p:attrName>ppt_x</p:attrName>
                                        </p:attrNameLst>
                                      </p:cBhvr>
                                      <p:tavLst>
                                        <p:tav tm="0">
                                          <p:val>
                                            <p:strVal val="#ppt_x"/>
                                          </p:val>
                                        </p:tav>
                                        <p:tav tm="100000">
                                          <p:val>
                                            <p:strVal val="#ppt_x"/>
                                          </p:val>
                                        </p:tav>
                                      </p:tavLst>
                                    </p:anim>
                                    <p:anim calcmode="lin" valueType="num">
                                      <p:cBhvr>
                                        <p:cTn id="2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1000" fill="hold"/>
                                        <p:tgtEl>
                                          <p:spTgt spid="59"/>
                                        </p:tgtEl>
                                        <p:attrNameLst>
                                          <p:attrName>ppt_w</p:attrName>
                                        </p:attrNameLst>
                                      </p:cBhvr>
                                      <p:tavLst>
                                        <p:tav tm="0">
                                          <p:val>
                                            <p:fltVal val="0"/>
                                          </p:val>
                                        </p:tav>
                                        <p:tav tm="100000">
                                          <p:val>
                                            <p:strVal val="#ppt_w"/>
                                          </p:val>
                                        </p:tav>
                                      </p:tavLst>
                                    </p:anim>
                                    <p:anim calcmode="lin" valueType="num">
                                      <p:cBhvr>
                                        <p:cTn id="26" dur="1000" fill="hold"/>
                                        <p:tgtEl>
                                          <p:spTgt spid="59"/>
                                        </p:tgtEl>
                                        <p:attrNameLst>
                                          <p:attrName>ppt_h</p:attrName>
                                        </p:attrNameLst>
                                      </p:cBhvr>
                                      <p:tavLst>
                                        <p:tav tm="0">
                                          <p:val>
                                            <p:fltVal val="0"/>
                                          </p:val>
                                        </p:tav>
                                        <p:tav tm="100000">
                                          <p:val>
                                            <p:strVal val="#ppt_h"/>
                                          </p:val>
                                        </p:tav>
                                      </p:tavLst>
                                    </p:anim>
                                    <p:anim calcmode="lin" valueType="num">
                                      <p:cBhvr>
                                        <p:cTn id="27" dur="1000" fill="hold"/>
                                        <p:tgtEl>
                                          <p:spTgt spid="59"/>
                                        </p:tgtEl>
                                        <p:attrNameLst>
                                          <p:attrName>style.rotation</p:attrName>
                                        </p:attrNameLst>
                                      </p:cBhvr>
                                      <p:tavLst>
                                        <p:tav tm="0">
                                          <p:val>
                                            <p:fltVal val="90"/>
                                          </p:val>
                                        </p:tav>
                                        <p:tav tm="100000">
                                          <p:val>
                                            <p:fltVal val="0"/>
                                          </p:val>
                                        </p:tav>
                                      </p:tavLst>
                                    </p:anim>
                                    <p:animEffect transition="in" filter="fade">
                                      <p:cBhvr>
                                        <p:cTn id="28"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ine 2"/>
          <p:cNvSpPr>
            <a:spLocks noChangeShapeType="1"/>
          </p:cNvSpPr>
          <p:nvPr/>
        </p:nvSpPr>
        <p:spPr bwMode="auto">
          <a:xfrm rot="1800000" flipH="1">
            <a:off x="9287018" y="5632029"/>
            <a:ext cx="647700" cy="360363"/>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Text Box 3"/>
          <p:cNvSpPr txBox="1">
            <a:spLocks noChangeArrowheads="1"/>
          </p:cNvSpPr>
          <p:nvPr/>
        </p:nvSpPr>
        <p:spPr bwMode="auto">
          <a:xfrm>
            <a:off x="9482282" y="5435178"/>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Times New Roman" panose="02020603050405020304" pitchFamily="18" charset="0"/>
                <a:cs typeface="Times New Roman" panose="02020603050405020304" pitchFamily="18" charset="0"/>
              </a:rPr>
              <a:t>l</a:t>
            </a:r>
          </a:p>
        </p:txBody>
      </p:sp>
      <p:sp>
        <p:nvSpPr>
          <p:cNvPr id="60" name="Text Box 9"/>
          <p:cNvSpPr txBox="1">
            <a:spLocks noChangeArrowheads="1"/>
          </p:cNvSpPr>
          <p:nvPr/>
        </p:nvSpPr>
        <p:spPr bwMode="auto">
          <a:xfrm>
            <a:off x="1312573" y="120651"/>
            <a:ext cx="1892300" cy="488950"/>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600" b="1" kern="0" dirty="0">
                <a:solidFill>
                  <a:sysClr val="windowText" lastClr="000000"/>
                </a:solidFill>
                <a:latin typeface="+mn-lt"/>
                <a:ea typeface="+mn-ea"/>
              </a:rPr>
              <a:t> </a:t>
            </a:r>
            <a:endParaRPr lang="en-US" altLang="zh-CN" sz="2600" b="1" kern="0" dirty="0">
              <a:solidFill>
                <a:srgbClr val="FF0000"/>
              </a:solidFill>
              <a:latin typeface="+mn-lt"/>
              <a:ea typeface="+mn-ea"/>
            </a:endParaRPr>
          </a:p>
        </p:txBody>
      </p:sp>
      <p:sp>
        <p:nvSpPr>
          <p:cNvPr id="61" name="Text Box 10"/>
          <p:cNvSpPr txBox="1">
            <a:spLocks noChangeArrowheads="1"/>
          </p:cNvSpPr>
          <p:nvPr/>
        </p:nvSpPr>
        <p:spPr bwMode="auto">
          <a:xfrm>
            <a:off x="1705272" y="102633"/>
            <a:ext cx="8576091" cy="2092881"/>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600" b="1" kern="0" dirty="0" smtClean="0">
                <a:solidFill>
                  <a:srgbClr val="FF0000"/>
                </a:solidFill>
              </a:rPr>
              <a:t>【</a:t>
            </a:r>
            <a:r>
              <a:rPr lang="zh-CN" altLang="en-US" sz="2600" b="1" kern="0" dirty="0" smtClean="0">
                <a:solidFill>
                  <a:srgbClr val="FF0000"/>
                </a:solidFill>
              </a:rPr>
              <a:t>例</a:t>
            </a:r>
            <a:r>
              <a:rPr lang="en-US" altLang="zh-CN" sz="2600" b="1" kern="0" dirty="0" smtClean="0">
                <a:solidFill>
                  <a:srgbClr val="FF0000"/>
                </a:solidFill>
              </a:rPr>
              <a:t>16-5】</a:t>
            </a:r>
            <a:r>
              <a:rPr lang="en-US" altLang="zh-CN" sz="2600" b="1" kern="0" dirty="0" smtClean="0">
                <a:solidFill>
                  <a:srgbClr val="FF0000"/>
                </a:solidFill>
                <a:latin typeface="+mn-lt"/>
                <a:ea typeface="+mn-ea"/>
              </a:rPr>
              <a:t> </a:t>
            </a:r>
            <a:r>
              <a:rPr lang="zh-CN" altLang="en-US" sz="2600" b="1" kern="0" dirty="0">
                <a:solidFill>
                  <a:srgbClr val="0000CC"/>
                </a:solidFill>
                <a:latin typeface="+mn-lt"/>
                <a:ea typeface="+mn-ea"/>
              </a:rPr>
              <a:t>在上例中，让磁感应强度</a:t>
            </a:r>
            <a:r>
              <a:rPr lang="en-US" altLang="zh-CN" sz="2600" b="1" kern="0" dirty="0">
                <a:solidFill>
                  <a:srgbClr val="FF0000"/>
                </a:solidFill>
                <a:latin typeface="黑体" pitchFamily="49" charset="-122"/>
                <a:ea typeface="黑体" pitchFamily="49" charset="-122"/>
              </a:rPr>
              <a:t>B</a:t>
            </a:r>
            <a:r>
              <a:rPr lang="zh-CN" altLang="en-US" sz="2600" b="1" kern="0" dirty="0">
                <a:solidFill>
                  <a:srgbClr val="FF00FF"/>
                </a:solidFill>
                <a:latin typeface="黑体" pitchFamily="49" charset="-122"/>
                <a:ea typeface="黑体" pitchFamily="49" charset="-122"/>
              </a:rPr>
              <a:t>沿</a:t>
            </a:r>
            <a:r>
              <a:rPr lang="zh-CN" altLang="en-US" sz="2600" b="1" kern="0" dirty="0">
                <a:solidFill>
                  <a:srgbClr val="FF00FF"/>
                </a:solidFill>
                <a:latin typeface="+mn-lt"/>
                <a:ea typeface="+mn-ea"/>
              </a:rPr>
              <a:t>水平面</a:t>
            </a:r>
            <a:r>
              <a:rPr lang="zh-CN" altLang="en-US" sz="2600" b="1" kern="0" dirty="0">
                <a:solidFill>
                  <a:srgbClr val="0000CC"/>
                </a:solidFill>
                <a:latin typeface="+mn-lt"/>
                <a:ea typeface="+mn-ea"/>
              </a:rPr>
              <a:t>且</a:t>
            </a:r>
            <a:r>
              <a:rPr lang="zh-CN" altLang="en-US" sz="2600" b="1" kern="0" dirty="0">
                <a:solidFill>
                  <a:srgbClr val="FF3399"/>
                </a:solidFill>
                <a:latin typeface="+mn-lt"/>
                <a:ea typeface="+mn-ea"/>
              </a:rPr>
              <a:t>垂直于屏幕向里</a:t>
            </a:r>
            <a:r>
              <a:rPr lang="zh-CN" altLang="en-US" sz="2600" b="1" kern="0" dirty="0">
                <a:solidFill>
                  <a:srgbClr val="0000CC"/>
                </a:solidFill>
                <a:latin typeface="+mn-lt"/>
                <a:ea typeface="+mn-ea"/>
              </a:rPr>
              <a:t>，导体导轨平面与</a:t>
            </a:r>
            <a:r>
              <a:rPr lang="en-US" altLang="zh-CN" sz="2600" b="1" kern="0" dirty="0">
                <a:solidFill>
                  <a:srgbClr val="FF0000"/>
                </a:solidFill>
                <a:latin typeface="+mn-lt"/>
                <a:ea typeface="+mn-ea"/>
              </a:rPr>
              <a:t>B</a:t>
            </a:r>
            <a:r>
              <a:rPr lang="zh-CN" altLang="en-US" sz="2600" b="1" kern="0" dirty="0">
                <a:solidFill>
                  <a:srgbClr val="0000CC"/>
                </a:solidFill>
                <a:latin typeface="+mn-lt"/>
                <a:ea typeface="+mn-ea"/>
              </a:rPr>
              <a:t>及水平面垂直，两轨间如图串连一个电容</a:t>
            </a:r>
            <a:r>
              <a:rPr lang="en-US" altLang="zh-CN" sz="2600" b="1" kern="0" dirty="0">
                <a:solidFill>
                  <a:srgbClr val="FF0000"/>
                </a:solidFill>
                <a:latin typeface="+mn-lt"/>
                <a:ea typeface="+mn-ea"/>
              </a:rPr>
              <a:t>C</a:t>
            </a:r>
            <a:r>
              <a:rPr lang="zh-CN" altLang="en-US" sz="2600" b="1" kern="0" dirty="0">
                <a:solidFill>
                  <a:srgbClr val="0000CC"/>
                </a:solidFill>
                <a:latin typeface="+mn-lt"/>
                <a:ea typeface="+mn-ea"/>
              </a:rPr>
              <a:t>。设导体滑杆</a:t>
            </a:r>
            <a:r>
              <a:rPr lang="en-US" altLang="zh-CN" sz="2600" b="1" kern="0" dirty="0" err="1">
                <a:solidFill>
                  <a:srgbClr val="0000CC"/>
                </a:solidFill>
                <a:latin typeface="+mn-lt"/>
                <a:ea typeface="+mn-ea"/>
              </a:rPr>
              <a:t>ab</a:t>
            </a:r>
            <a:r>
              <a:rPr lang="zh-CN" altLang="en-US" sz="2600" b="1" kern="0" dirty="0">
                <a:solidFill>
                  <a:srgbClr val="0000CC"/>
                </a:solidFill>
                <a:latin typeface="+mn-lt"/>
                <a:ea typeface="+mn-ea"/>
              </a:rPr>
              <a:t>下滑时</a:t>
            </a:r>
            <a:r>
              <a:rPr lang="zh-CN" altLang="en-US" sz="2600" b="1" kern="0" dirty="0">
                <a:solidFill>
                  <a:srgbClr val="0000CC"/>
                </a:solidFill>
              </a:rPr>
              <a:t>初速为零，</a:t>
            </a:r>
            <a:r>
              <a:rPr lang="zh-CN" altLang="en-US" sz="2600" b="1" kern="0" dirty="0">
                <a:solidFill>
                  <a:srgbClr val="0000CC"/>
                </a:solidFill>
                <a:latin typeface="+mn-lt"/>
                <a:ea typeface="+mn-ea"/>
              </a:rPr>
              <a:t>与导轨接触良好，不计电阻，电容器不被击穿。</a:t>
            </a:r>
            <a:r>
              <a:rPr lang="zh-CN" altLang="en-US" sz="2600" b="1" kern="0" dirty="0">
                <a:solidFill>
                  <a:srgbClr val="FF3399"/>
                </a:solidFill>
                <a:latin typeface="+mn-lt"/>
                <a:ea typeface="+mn-ea"/>
              </a:rPr>
              <a:t>试确定滑杆下滑速度的变化规律。</a:t>
            </a:r>
          </a:p>
        </p:txBody>
      </p:sp>
      <p:sp>
        <p:nvSpPr>
          <p:cNvPr id="62" name="Text Box 11"/>
          <p:cNvSpPr txBox="1">
            <a:spLocks noChangeArrowheads="1"/>
          </p:cNvSpPr>
          <p:nvPr/>
        </p:nvSpPr>
        <p:spPr bwMode="auto">
          <a:xfrm>
            <a:off x="1769173" y="2116701"/>
            <a:ext cx="6510987" cy="954107"/>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C00000"/>
                </a:solidFill>
                <a:latin typeface="+mn-lt"/>
                <a:ea typeface="+mn-ea"/>
              </a:rPr>
              <a:t>解：</a:t>
            </a:r>
            <a:r>
              <a:rPr lang="zh-CN" altLang="en-US" sz="2800" b="1" kern="0" dirty="0">
                <a:solidFill>
                  <a:srgbClr val="C00000"/>
                </a:solidFill>
              </a:rPr>
              <a:t>思路：</a:t>
            </a:r>
            <a:r>
              <a:rPr lang="zh-CN" altLang="en-US" sz="2800" b="1" kern="0" dirty="0">
                <a:solidFill>
                  <a:srgbClr val="0070C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00FF"/>
                </a:solidFill>
              </a:rPr>
              <a:t>安培力</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
        <p:nvSpPr>
          <p:cNvPr id="63" name="Text Box 12"/>
          <p:cNvSpPr txBox="1">
            <a:spLocks noChangeArrowheads="1"/>
          </p:cNvSpPr>
          <p:nvPr/>
        </p:nvSpPr>
        <p:spPr bwMode="auto">
          <a:xfrm>
            <a:off x="2039048" y="3119299"/>
            <a:ext cx="5910632" cy="1292662"/>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600" b="1" kern="0" dirty="0">
                <a:solidFill>
                  <a:srgbClr val="009900"/>
                </a:solidFill>
                <a:latin typeface="+mn-lt"/>
                <a:ea typeface="+mn-ea"/>
              </a:rPr>
              <a:t>设</a:t>
            </a:r>
            <a:r>
              <a:rPr lang="en-US" altLang="zh-CN" sz="2600" b="1" kern="0" dirty="0" err="1">
                <a:solidFill>
                  <a:srgbClr val="009900"/>
                </a:solidFill>
                <a:latin typeface="+mn-lt"/>
                <a:ea typeface="+mn-ea"/>
              </a:rPr>
              <a:t>ab</a:t>
            </a:r>
            <a:r>
              <a:rPr lang="zh-CN" altLang="en-US" sz="2600" b="1" kern="0" dirty="0">
                <a:solidFill>
                  <a:srgbClr val="009900"/>
                </a:solidFill>
                <a:latin typeface="+mn-lt"/>
                <a:ea typeface="+mn-ea"/>
              </a:rPr>
              <a:t>放置后任一时刻</a:t>
            </a:r>
            <a:r>
              <a:rPr lang="en-US" altLang="zh-CN" sz="2600" b="1" kern="0" dirty="0">
                <a:solidFill>
                  <a:srgbClr val="FF0000"/>
                </a:solidFill>
                <a:latin typeface="+mn-lt"/>
                <a:ea typeface="+mn-ea"/>
              </a:rPr>
              <a:t>t</a:t>
            </a:r>
            <a:r>
              <a:rPr lang="zh-CN" altLang="en-US" sz="2600" b="1" kern="0" dirty="0">
                <a:solidFill>
                  <a:srgbClr val="009900"/>
                </a:solidFill>
                <a:latin typeface="+mn-lt"/>
                <a:ea typeface="+mn-ea"/>
              </a:rPr>
              <a:t>滑杆速度为</a:t>
            </a:r>
            <a:r>
              <a:rPr lang="en-US" altLang="zh-CN" sz="2600" b="1" kern="0" dirty="0">
                <a:solidFill>
                  <a:srgbClr val="FF0000"/>
                </a:solidFill>
                <a:latin typeface="+mn-lt"/>
                <a:ea typeface="+mn-ea"/>
              </a:rPr>
              <a:t>v</a:t>
            </a:r>
            <a:r>
              <a:rPr lang="zh-CN" altLang="en-US" sz="2600" b="1" kern="0" dirty="0">
                <a:solidFill>
                  <a:srgbClr val="009900"/>
                </a:solidFill>
                <a:latin typeface="+mn-lt"/>
                <a:ea typeface="+mn-ea"/>
              </a:rPr>
              <a:t>，滑杆中电动势为</a:t>
            </a:r>
            <a:r>
              <a:rPr lang="en-US" altLang="zh-CN" sz="2600" b="1" kern="0" dirty="0" err="1">
                <a:solidFill>
                  <a:srgbClr val="FF0000"/>
                </a:solidFill>
                <a:latin typeface="Symbol" pitchFamily="18" charset="2"/>
                <a:ea typeface="+mn-ea"/>
              </a:rPr>
              <a:t>e</a:t>
            </a:r>
            <a:r>
              <a:rPr lang="en-US" altLang="zh-CN" sz="2600" b="1" kern="0" baseline="-25000" dirty="0" err="1">
                <a:solidFill>
                  <a:srgbClr val="FF0000"/>
                </a:solidFill>
                <a:latin typeface="+mn-lt"/>
                <a:ea typeface="+mn-ea"/>
              </a:rPr>
              <a:t>ab</a:t>
            </a:r>
            <a:r>
              <a:rPr lang="zh-CN" altLang="en-US" sz="2600" b="1" kern="0" dirty="0">
                <a:solidFill>
                  <a:srgbClr val="009900"/>
                </a:solidFill>
                <a:latin typeface="+mn-lt"/>
                <a:ea typeface="+mn-ea"/>
              </a:rPr>
              <a:t>，电路中电流即电容器极板电量</a:t>
            </a:r>
            <a:r>
              <a:rPr lang="en-US" altLang="zh-CN" sz="2600" b="1" kern="0" dirty="0">
                <a:solidFill>
                  <a:srgbClr val="FF0000"/>
                </a:solidFill>
                <a:latin typeface="+mn-lt"/>
                <a:ea typeface="+mn-ea"/>
              </a:rPr>
              <a:t>q</a:t>
            </a:r>
            <a:r>
              <a:rPr lang="zh-CN" altLang="en-US" sz="2600" b="1" kern="0" dirty="0">
                <a:solidFill>
                  <a:srgbClr val="009900"/>
                </a:solidFill>
                <a:latin typeface="+mn-lt"/>
                <a:ea typeface="+mn-ea"/>
              </a:rPr>
              <a:t>的变化率</a:t>
            </a:r>
            <a:r>
              <a:rPr lang="en-US" altLang="zh-CN" sz="2600" b="1" kern="0" dirty="0" err="1">
                <a:solidFill>
                  <a:srgbClr val="FF0000"/>
                </a:solidFill>
                <a:latin typeface="+mn-lt"/>
                <a:ea typeface="+mn-ea"/>
              </a:rPr>
              <a:t>dq</a:t>
            </a:r>
            <a:r>
              <a:rPr lang="en-US" altLang="zh-CN" sz="2600" b="1" kern="0" dirty="0">
                <a:solidFill>
                  <a:srgbClr val="FF0000"/>
                </a:solidFill>
                <a:latin typeface="+mn-lt"/>
                <a:ea typeface="+mn-ea"/>
              </a:rPr>
              <a:t>/</a:t>
            </a:r>
            <a:r>
              <a:rPr lang="en-US" altLang="zh-CN" sz="2600" b="1" kern="0" dirty="0" err="1">
                <a:solidFill>
                  <a:srgbClr val="FF0000"/>
                </a:solidFill>
                <a:latin typeface="+mn-lt"/>
                <a:ea typeface="+mn-ea"/>
              </a:rPr>
              <a:t>dt</a:t>
            </a:r>
            <a:r>
              <a:rPr lang="zh-CN" altLang="en-US" sz="2600" b="1" kern="0" dirty="0">
                <a:solidFill>
                  <a:srgbClr val="009900"/>
                </a:solidFill>
                <a:latin typeface="+mn-lt"/>
                <a:ea typeface="+mn-ea"/>
              </a:rPr>
              <a:t>为</a:t>
            </a:r>
            <a:r>
              <a:rPr lang="en-US" altLang="zh-CN" sz="2600" b="1" kern="0" dirty="0">
                <a:solidFill>
                  <a:srgbClr val="FF0000"/>
                </a:solidFill>
                <a:latin typeface="+mn-lt"/>
                <a:ea typeface="+mn-ea"/>
              </a:rPr>
              <a:t>i</a:t>
            </a:r>
            <a:endParaRPr lang="zh-CN" altLang="en-US" sz="2600" b="1" kern="0" dirty="0">
              <a:solidFill>
                <a:srgbClr val="FF0000"/>
              </a:solidFill>
              <a:latin typeface="+mn-lt"/>
              <a:ea typeface="+mn-ea"/>
            </a:endParaRPr>
          </a:p>
        </p:txBody>
      </p:sp>
      <p:graphicFrame>
        <p:nvGraphicFramePr>
          <p:cNvPr id="65" name="Object 3"/>
          <p:cNvGraphicFramePr>
            <a:graphicFrameLocks noChangeAspect="1"/>
          </p:cNvGraphicFramePr>
          <p:nvPr>
            <p:extLst>
              <p:ext uri="{D42A27DB-BD31-4B8C-83A1-F6EECF244321}">
                <p14:modId xmlns:p14="http://schemas.microsoft.com/office/powerpoint/2010/main" val="48273714"/>
              </p:ext>
            </p:extLst>
          </p:nvPr>
        </p:nvGraphicFramePr>
        <p:xfrm>
          <a:off x="8777431" y="4014366"/>
          <a:ext cx="201612" cy="222250"/>
        </p:xfrm>
        <a:graphic>
          <a:graphicData uri="http://schemas.openxmlformats.org/presentationml/2006/ole">
            <mc:AlternateContent xmlns:mc="http://schemas.openxmlformats.org/markup-compatibility/2006">
              <mc:Choice xmlns:v="urn:schemas-microsoft-com:vml" Requires="v">
                <p:oleObj spid="_x0000_s261118" name="公式" r:id="rId4" imgW="126835" imgH="139518" progId="Equation.3">
                  <p:embed/>
                </p:oleObj>
              </mc:Choice>
              <mc:Fallback>
                <p:oleObj name="公式" r:id="rId4" imgW="126835" imgH="139518"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7431" y="4014366"/>
                        <a:ext cx="201612"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4"/>
          <p:cNvGraphicFramePr>
            <a:graphicFrameLocks noChangeAspect="1"/>
          </p:cNvGraphicFramePr>
          <p:nvPr>
            <p:extLst>
              <p:ext uri="{D42A27DB-BD31-4B8C-83A1-F6EECF244321}">
                <p14:modId xmlns:p14="http://schemas.microsoft.com/office/powerpoint/2010/main" val="1833872039"/>
              </p:ext>
            </p:extLst>
          </p:nvPr>
        </p:nvGraphicFramePr>
        <p:xfrm>
          <a:off x="10260156" y="3996904"/>
          <a:ext cx="201612" cy="282575"/>
        </p:xfrm>
        <a:graphic>
          <a:graphicData uri="http://schemas.openxmlformats.org/presentationml/2006/ole">
            <mc:AlternateContent xmlns:mc="http://schemas.openxmlformats.org/markup-compatibility/2006">
              <mc:Choice xmlns:v="urn:schemas-microsoft-com:vml" Requires="v">
                <p:oleObj spid="_x0000_s261119" name="公式" r:id="rId6" imgW="126725" imgH="177415" progId="Equation.3">
                  <p:embed/>
                </p:oleObj>
              </mc:Choice>
              <mc:Fallback>
                <p:oleObj name="公式" r:id="rId6" imgW="126725" imgH="177415"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60156" y="3996904"/>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5"/>
          <p:cNvGraphicFramePr>
            <a:graphicFrameLocks noChangeAspect="1"/>
          </p:cNvGraphicFramePr>
          <p:nvPr>
            <p:extLst>
              <p:ext uri="{D42A27DB-BD31-4B8C-83A1-F6EECF244321}">
                <p14:modId xmlns:p14="http://schemas.microsoft.com/office/powerpoint/2010/main" val="1830221066"/>
              </p:ext>
            </p:extLst>
          </p:nvPr>
        </p:nvGraphicFramePr>
        <p:xfrm>
          <a:off x="9575943" y="2830092"/>
          <a:ext cx="266700" cy="325437"/>
        </p:xfrm>
        <a:graphic>
          <a:graphicData uri="http://schemas.openxmlformats.org/presentationml/2006/ole">
            <mc:AlternateContent xmlns:mc="http://schemas.openxmlformats.org/markup-compatibility/2006">
              <mc:Choice xmlns:v="urn:schemas-microsoft-com:vml" Requires="v">
                <p:oleObj spid="_x0000_s340992" name="公式" r:id="rId8" imgW="164957" imgH="203024" progId="Equation.3">
                  <p:embed/>
                </p:oleObj>
              </mc:Choice>
              <mc:Fallback>
                <p:oleObj name="公式" r:id="rId8" imgW="164957" imgH="203024"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75943" y="2830092"/>
                        <a:ext cx="2667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
          <p:cNvGraphicFramePr>
            <a:graphicFrameLocks noChangeAspect="1"/>
          </p:cNvGraphicFramePr>
          <p:nvPr>
            <p:extLst>
              <p:ext uri="{D42A27DB-BD31-4B8C-83A1-F6EECF244321}">
                <p14:modId xmlns:p14="http://schemas.microsoft.com/office/powerpoint/2010/main" val="445712933"/>
              </p:ext>
            </p:extLst>
          </p:nvPr>
        </p:nvGraphicFramePr>
        <p:xfrm>
          <a:off x="9364807" y="2872954"/>
          <a:ext cx="261937" cy="282575"/>
        </p:xfrm>
        <a:graphic>
          <a:graphicData uri="http://schemas.openxmlformats.org/presentationml/2006/ole">
            <mc:AlternateContent xmlns:mc="http://schemas.openxmlformats.org/markup-compatibility/2006">
              <mc:Choice xmlns:v="urn:schemas-microsoft-com:vml" Requires="v">
                <p:oleObj spid="_x0000_s340993" name="公式" r:id="rId10" imgW="164814" imgH="177492" progId="Equation.3">
                  <p:embed/>
                </p:oleObj>
              </mc:Choice>
              <mc:Fallback>
                <p:oleObj name="公式" r:id="rId10" imgW="164814" imgH="177492"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64807" y="2872954"/>
                        <a:ext cx="26193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Rectangle 39"/>
          <p:cNvSpPr>
            <a:spLocks noChangeAspect="1" noChangeArrowheads="1"/>
          </p:cNvSpPr>
          <p:nvPr/>
        </p:nvSpPr>
        <p:spPr bwMode="auto">
          <a:xfrm rot="5400000">
            <a:off x="9599757" y="3527005"/>
            <a:ext cx="50798" cy="1292225"/>
          </a:xfrm>
          <a:prstGeom prst="rect">
            <a:avLst/>
          </a:prstGeom>
          <a:solidFill>
            <a:schemeClr val="tx1"/>
          </a:solidFill>
          <a:ln w="25400">
            <a:solidFill>
              <a:schemeClr val="tx1"/>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2" name="Line 42"/>
          <p:cNvSpPr>
            <a:spLocks noChangeShapeType="1"/>
          </p:cNvSpPr>
          <p:nvPr/>
        </p:nvSpPr>
        <p:spPr bwMode="auto">
          <a:xfrm rot="21540000" flipH="1">
            <a:off x="10144269" y="4252491"/>
            <a:ext cx="11113" cy="387350"/>
          </a:xfrm>
          <a:prstGeom prst="line">
            <a:avLst/>
          </a:prstGeom>
          <a:noFill/>
          <a:ln w="25400">
            <a:solidFill>
              <a:srgbClr val="FF00FF"/>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3" name="Object 8"/>
          <p:cNvGraphicFramePr>
            <a:graphicFrameLocks noChangeAspect="1"/>
          </p:cNvGraphicFramePr>
          <p:nvPr>
            <p:extLst>
              <p:ext uri="{D42A27DB-BD31-4B8C-83A1-F6EECF244321}">
                <p14:modId xmlns:p14="http://schemas.microsoft.com/office/powerpoint/2010/main" val="3595132183"/>
              </p:ext>
            </p:extLst>
          </p:nvPr>
        </p:nvGraphicFramePr>
        <p:xfrm>
          <a:off x="10203006" y="4308054"/>
          <a:ext cx="201612" cy="282575"/>
        </p:xfrm>
        <a:graphic>
          <a:graphicData uri="http://schemas.openxmlformats.org/presentationml/2006/ole">
            <mc:AlternateContent xmlns:mc="http://schemas.openxmlformats.org/markup-compatibility/2006">
              <mc:Choice xmlns:v="urn:schemas-microsoft-com:vml" Requires="v">
                <p:oleObj spid="_x0000_s340994" name="公式" r:id="rId12" imgW="126725" imgH="177415" progId="Equation.3">
                  <p:embed/>
                </p:oleObj>
              </mc:Choice>
              <mc:Fallback>
                <p:oleObj name="公式" r:id="rId12" imgW="126725" imgH="177415"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3006" y="4308054"/>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Line 44"/>
          <p:cNvSpPr>
            <a:spLocks noChangeShapeType="1"/>
          </p:cNvSpPr>
          <p:nvPr/>
        </p:nvSpPr>
        <p:spPr bwMode="auto">
          <a:xfrm rot="16980000" flipH="1">
            <a:off x="9914875" y="3386510"/>
            <a:ext cx="215900" cy="42863"/>
          </a:xfrm>
          <a:prstGeom prst="line">
            <a:avLst/>
          </a:prstGeom>
          <a:noFill/>
          <a:ln w="25400">
            <a:solidFill>
              <a:srgbClr val="0000FF"/>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 name="Group 73"/>
          <p:cNvGrpSpPr>
            <a:grpSpLocks/>
          </p:cNvGrpSpPr>
          <p:nvPr/>
        </p:nvGrpSpPr>
        <p:grpSpPr bwMode="auto">
          <a:xfrm>
            <a:off x="9223525" y="2450679"/>
            <a:ext cx="690563" cy="258763"/>
            <a:chOff x="4894" y="1398"/>
            <a:chExt cx="435" cy="163"/>
          </a:xfrm>
        </p:grpSpPr>
        <p:sp>
          <p:nvSpPr>
            <p:cNvPr id="86" name="Line 69"/>
            <p:cNvSpPr>
              <a:spLocks noChangeShapeType="1"/>
            </p:cNvSpPr>
            <p:nvPr/>
          </p:nvSpPr>
          <p:spPr bwMode="auto">
            <a:xfrm>
              <a:off x="4894" y="1480"/>
              <a:ext cx="190"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7" name="Line 70"/>
            <p:cNvSpPr>
              <a:spLocks noChangeShapeType="1"/>
            </p:cNvSpPr>
            <p:nvPr/>
          </p:nvSpPr>
          <p:spPr bwMode="auto">
            <a:xfrm>
              <a:off x="5166" y="1480"/>
              <a:ext cx="163"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Line 71"/>
            <p:cNvSpPr>
              <a:spLocks noChangeAspect="1" noChangeShapeType="1"/>
            </p:cNvSpPr>
            <p:nvPr/>
          </p:nvSpPr>
          <p:spPr bwMode="auto">
            <a:xfrm rot="5400000">
              <a:off x="5011"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Line 72"/>
            <p:cNvSpPr>
              <a:spLocks noChangeAspect="1" noChangeShapeType="1"/>
            </p:cNvSpPr>
            <p:nvPr/>
          </p:nvSpPr>
          <p:spPr bwMode="auto">
            <a:xfrm rot="5400000">
              <a:off x="5076"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90" name="Object 20"/>
          <p:cNvGraphicFramePr>
            <a:graphicFrameLocks noChangeAspect="1"/>
          </p:cNvGraphicFramePr>
          <p:nvPr>
            <p:extLst>
              <p:ext uri="{D42A27DB-BD31-4B8C-83A1-F6EECF244321}">
                <p14:modId xmlns:p14="http://schemas.microsoft.com/office/powerpoint/2010/main" val="1611782172"/>
              </p:ext>
            </p:extLst>
          </p:nvPr>
        </p:nvGraphicFramePr>
        <p:xfrm>
          <a:off x="9475932" y="2147467"/>
          <a:ext cx="242887" cy="282575"/>
        </p:xfrm>
        <a:graphic>
          <a:graphicData uri="http://schemas.openxmlformats.org/presentationml/2006/ole">
            <mc:AlternateContent xmlns:mc="http://schemas.openxmlformats.org/markup-compatibility/2006">
              <mc:Choice xmlns:v="urn:schemas-microsoft-com:vml" Requires="v">
                <p:oleObj spid="_x0000_s340995" name="公式" r:id="rId14" imgW="152202" imgH="177569" progId="Equation.3">
                  <p:embed/>
                </p:oleObj>
              </mc:Choice>
              <mc:Fallback>
                <p:oleObj name="公式" r:id="rId14" imgW="152202" imgH="177569"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932" y="2147467"/>
                        <a:ext cx="24288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30"/>
          <p:cNvGrpSpPr>
            <a:grpSpLocks/>
          </p:cNvGrpSpPr>
          <p:nvPr/>
        </p:nvGrpSpPr>
        <p:grpSpPr bwMode="auto">
          <a:xfrm rot="3000000">
            <a:off x="7505844" y="2572917"/>
            <a:ext cx="4162425" cy="3248025"/>
            <a:chOff x="3206" y="1475"/>
            <a:chExt cx="2622" cy="2046"/>
          </a:xfrm>
        </p:grpSpPr>
        <p:sp>
          <p:nvSpPr>
            <p:cNvPr id="97" name="Line 31"/>
            <p:cNvSpPr>
              <a:spLocks noChangeShapeType="1"/>
            </p:cNvSpPr>
            <p:nvPr/>
          </p:nvSpPr>
          <p:spPr bwMode="auto">
            <a:xfrm rot="2400000">
              <a:off x="5531"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8" name="Line 32"/>
            <p:cNvSpPr>
              <a:spLocks noChangeShapeType="1"/>
            </p:cNvSpPr>
            <p:nvPr/>
          </p:nvSpPr>
          <p:spPr bwMode="auto">
            <a:xfrm rot="2400000">
              <a:off x="5164" y="3522"/>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45095" name="Group 33"/>
            <p:cNvGrpSpPr>
              <a:grpSpLocks/>
            </p:cNvGrpSpPr>
            <p:nvPr/>
          </p:nvGrpSpPr>
          <p:grpSpPr bwMode="auto">
            <a:xfrm>
              <a:off x="3206" y="1475"/>
              <a:ext cx="2622" cy="1257"/>
              <a:chOff x="3194" y="1293"/>
              <a:chExt cx="2622" cy="1257"/>
            </a:xfrm>
          </p:grpSpPr>
          <p:sp>
            <p:nvSpPr>
              <p:cNvPr id="100" name="Rectangle 34"/>
              <p:cNvSpPr>
                <a:spLocks noChangeArrowheads="1"/>
              </p:cNvSpPr>
              <p:nvPr/>
            </p:nvSpPr>
            <p:spPr bwMode="auto">
              <a:xfrm rot="2400000">
                <a:off x="3538" y="2067"/>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1" name="Rectangle 35"/>
              <p:cNvSpPr>
                <a:spLocks noChangeArrowheads="1"/>
              </p:cNvSpPr>
              <p:nvPr/>
            </p:nvSpPr>
            <p:spPr bwMode="auto">
              <a:xfrm rot="2400000">
                <a:off x="3172" y="2458"/>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2" name="Line 36"/>
              <p:cNvSpPr>
                <a:spLocks noChangeShapeType="1"/>
              </p:cNvSpPr>
              <p:nvPr/>
            </p:nvSpPr>
            <p:spPr bwMode="auto">
              <a:xfrm rot="2400000">
                <a:off x="3549" y="1294"/>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3" name="Line 37"/>
              <p:cNvSpPr>
                <a:spLocks noChangeShapeType="1"/>
              </p:cNvSpPr>
              <p:nvPr/>
            </p:nvSpPr>
            <p:spPr bwMode="auto">
              <a:xfrm rot="2400000">
                <a:off x="317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6" name="对象 5"/>
          <p:cNvGraphicFramePr>
            <a:graphicFrameLocks noChangeAspect="1"/>
          </p:cNvGraphicFramePr>
          <p:nvPr>
            <p:extLst>
              <p:ext uri="{D42A27DB-BD31-4B8C-83A1-F6EECF244321}">
                <p14:modId xmlns:p14="http://schemas.microsoft.com/office/powerpoint/2010/main" val="1676088615"/>
              </p:ext>
            </p:extLst>
          </p:nvPr>
        </p:nvGraphicFramePr>
        <p:xfrm>
          <a:off x="2195535" y="4385260"/>
          <a:ext cx="623887" cy="647700"/>
        </p:xfrm>
        <a:graphic>
          <a:graphicData uri="http://schemas.openxmlformats.org/presentationml/2006/ole">
            <mc:AlternateContent xmlns:mc="http://schemas.openxmlformats.org/markup-compatibility/2006">
              <mc:Choice xmlns:v="urn:schemas-microsoft-com:vml" Requires="v">
                <p:oleObj spid="_x0000_s340996" name="Equation" r:id="rId16" imgW="142799" imgH="161960" progId="Equation.DSMT4">
                  <p:embed/>
                </p:oleObj>
              </mc:Choice>
              <mc:Fallback>
                <p:oleObj name="Equation" r:id="rId16" imgW="142799" imgH="161960" progId="Equation.DSMT4">
                  <p:embed/>
                  <p:pic>
                    <p:nvPicPr>
                      <p:cNvPr id="0" name="对象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5535" y="4385260"/>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矩形 41"/>
          <p:cNvSpPr>
            <a:spLocks noChangeArrowheads="1"/>
          </p:cNvSpPr>
          <p:nvPr/>
        </p:nvSpPr>
        <p:spPr bwMode="auto">
          <a:xfrm>
            <a:off x="1769172" y="4466877"/>
            <a:ext cx="4706738"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3333FF"/>
                </a:solidFill>
                <a:latin typeface="宋体" pitchFamily="2" charset="-122"/>
                <a:ea typeface="+mn-ea"/>
              </a:rPr>
              <a:t>取      方向：</a:t>
            </a:r>
            <a:r>
              <a:rPr lang="en-US" altLang="zh-CN" sz="2800" b="1" kern="0" dirty="0">
                <a:solidFill>
                  <a:srgbClr val="3333FF"/>
                </a:solidFill>
                <a:latin typeface="宋体" pitchFamily="2" charset="-122"/>
                <a:ea typeface="+mn-ea"/>
              </a:rPr>
              <a:t>a        b </a:t>
            </a:r>
            <a:endParaRPr lang="zh-CN" altLang="en-US" b="1" kern="0" dirty="0">
              <a:solidFill>
                <a:srgbClr val="3333FF"/>
              </a:solidFill>
              <a:latin typeface="+mn-lt"/>
              <a:ea typeface="+mn-ea"/>
            </a:endParaRPr>
          </a:p>
        </p:txBody>
      </p:sp>
      <p:sp>
        <p:nvSpPr>
          <p:cNvPr id="58" name="Line 62"/>
          <p:cNvSpPr>
            <a:spLocks noChangeShapeType="1"/>
          </p:cNvSpPr>
          <p:nvPr/>
        </p:nvSpPr>
        <p:spPr bwMode="auto">
          <a:xfrm>
            <a:off x="4706959" y="4685297"/>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Line 36"/>
          <p:cNvSpPr>
            <a:spLocks noChangeShapeType="1"/>
          </p:cNvSpPr>
          <p:nvPr/>
        </p:nvSpPr>
        <p:spPr bwMode="auto">
          <a:xfrm>
            <a:off x="9360043" y="4173116"/>
            <a:ext cx="431800" cy="0"/>
          </a:xfrm>
          <a:prstGeom prst="line">
            <a:avLst/>
          </a:prstGeom>
          <a:noFill/>
          <a:ln w="5715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3" name="对象 52"/>
          <p:cNvGraphicFramePr>
            <a:graphicFrameLocks noChangeAspect="1"/>
          </p:cNvGraphicFramePr>
          <p:nvPr>
            <p:extLst>
              <p:ext uri="{D42A27DB-BD31-4B8C-83A1-F6EECF244321}">
                <p14:modId xmlns:p14="http://schemas.microsoft.com/office/powerpoint/2010/main" val="3733659254"/>
              </p:ext>
            </p:extLst>
          </p:nvPr>
        </p:nvGraphicFramePr>
        <p:xfrm>
          <a:off x="9268338" y="4173116"/>
          <a:ext cx="598487" cy="679450"/>
        </p:xfrm>
        <a:graphic>
          <a:graphicData uri="http://schemas.openxmlformats.org/presentationml/2006/ole">
            <mc:AlternateContent xmlns:mc="http://schemas.openxmlformats.org/markup-compatibility/2006">
              <mc:Choice xmlns:v="urn:schemas-microsoft-com:vml" Requires="v">
                <p:oleObj spid="_x0000_s340997" name="公式" r:id="rId18" imgW="190335" imgH="215713" progId="Equation.3">
                  <p:embed/>
                </p:oleObj>
              </mc:Choice>
              <mc:Fallback>
                <p:oleObj name="公式" r:id="rId18" imgW="190335" imgH="215713"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68338" y="4173116"/>
                        <a:ext cx="59848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 name="对象 55"/>
          <p:cNvGraphicFramePr>
            <a:graphicFrameLocks noChangeAspect="1"/>
          </p:cNvGraphicFramePr>
          <p:nvPr>
            <p:extLst>
              <p:ext uri="{D42A27DB-BD31-4B8C-83A1-F6EECF244321}">
                <p14:modId xmlns:p14="http://schemas.microsoft.com/office/powerpoint/2010/main" val="2703681953"/>
              </p:ext>
            </p:extLst>
          </p:nvPr>
        </p:nvGraphicFramePr>
        <p:xfrm>
          <a:off x="2101872" y="5056773"/>
          <a:ext cx="912813" cy="574675"/>
        </p:xfrm>
        <a:graphic>
          <a:graphicData uri="http://schemas.openxmlformats.org/presentationml/2006/ole">
            <mc:AlternateContent xmlns:mc="http://schemas.openxmlformats.org/markup-compatibility/2006">
              <mc:Choice xmlns:v="urn:schemas-microsoft-com:vml" Requires="v">
                <p:oleObj spid="_x0000_s340998" name="公式" r:id="rId20" imgW="342603" imgH="215713" progId="Equation.3">
                  <p:embed/>
                </p:oleObj>
              </mc:Choice>
              <mc:Fallback>
                <p:oleObj name="公式" r:id="rId20" imgW="342603" imgH="215713"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01872" y="5056773"/>
                        <a:ext cx="9128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矩形 41"/>
          <p:cNvSpPr>
            <a:spLocks noChangeArrowheads="1"/>
          </p:cNvSpPr>
          <p:nvPr/>
        </p:nvSpPr>
        <p:spPr bwMode="auto">
          <a:xfrm>
            <a:off x="3235346" y="5082173"/>
            <a:ext cx="32591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993366"/>
                </a:solidFill>
                <a:latin typeface="宋体" pitchFamily="2" charset="-122"/>
                <a:ea typeface="+mn-ea"/>
              </a:rPr>
              <a:t>方向：</a:t>
            </a:r>
            <a:r>
              <a:rPr lang="en-US" altLang="zh-CN" sz="2800" b="1" kern="0" dirty="0">
                <a:solidFill>
                  <a:srgbClr val="993366"/>
                </a:solidFill>
                <a:latin typeface="宋体" pitchFamily="2" charset="-122"/>
                <a:ea typeface="+mn-ea"/>
              </a:rPr>
              <a:t>a        b </a:t>
            </a:r>
            <a:endParaRPr lang="zh-CN" altLang="en-US" b="1" kern="0" dirty="0">
              <a:solidFill>
                <a:srgbClr val="993366"/>
              </a:solidFill>
              <a:latin typeface="+mn-lt"/>
              <a:ea typeface="+mn-ea"/>
            </a:endParaRPr>
          </a:p>
        </p:txBody>
      </p:sp>
      <p:sp>
        <p:nvSpPr>
          <p:cNvPr id="64" name="Line 62"/>
          <p:cNvSpPr>
            <a:spLocks noChangeShapeType="1"/>
          </p:cNvSpPr>
          <p:nvPr/>
        </p:nvSpPr>
        <p:spPr bwMode="auto">
          <a:xfrm>
            <a:off x="4859359" y="5344110"/>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Line 36"/>
          <p:cNvSpPr>
            <a:spLocks noChangeShapeType="1"/>
          </p:cNvSpPr>
          <p:nvPr/>
        </p:nvSpPr>
        <p:spPr bwMode="auto">
          <a:xfrm>
            <a:off x="8896493" y="5173241"/>
            <a:ext cx="820738" cy="0"/>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9" name="对象 78"/>
          <p:cNvGraphicFramePr>
            <a:graphicFrameLocks noChangeAspect="1"/>
          </p:cNvGraphicFramePr>
          <p:nvPr>
            <p:extLst>
              <p:ext uri="{D42A27DB-BD31-4B8C-83A1-F6EECF244321}">
                <p14:modId xmlns:p14="http://schemas.microsoft.com/office/powerpoint/2010/main" val="884595751"/>
              </p:ext>
            </p:extLst>
          </p:nvPr>
        </p:nvGraphicFramePr>
        <p:xfrm>
          <a:off x="7899544" y="4860504"/>
          <a:ext cx="912813" cy="574675"/>
        </p:xfrm>
        <a:graphic>
          <a:graphicData uri="http://schemas.openxmlformats.org/presentationml/2006/ole">
            <mc:AlternateContent xmlns:mc="http://schemas.openxmlformats.org/markup-compatibility/2006">
              <mc:Choice xmlns:v="urn:schemas-microsoft-com:vml" Requires="v">
                <p:oleObj spid="_x0000_s340999" name="公式" r:id="rId22" imgW="342603" imgH="215713" progId="Equation.3">
                  <p:embed/>
                </p:oleObj>
              </mc:Choice>
              <mc:Fallback>
                <p:oleObj name="公式" r:id="rId22" imgW="342603" imgH="215713"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99544" y="4860504"/>
                        <a:ext cx="9128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 name="Object 13"/>
          <p:cNvGraphicFramePr>
            <a:graphicFrameLocks noChangeAspect="1"/>
          </p:cNvGraphicFramePr>
          <p:nvPr>
            <p:extLst>
              <p:ext uri="{D42A27DB-BD31-4B8C-83A1-F6EECF244321}">
                <p14:modId xmlns:p14="http://schemas.microsoft.com/office/powerpoint/2010/main" val="3616651599"/>
              </p:ext>
            </p:extLst>
          </p:nvPr>
        </p:nvGraphicFramePr>
        <p:xfrm>
          <a:off x="1657412" y="5810870"/>
          <a:ext cx="3005138" cy="785813"/>
        </p:xfrm>
        <a:graphic>
          <a:graphicData uri="http://schemas.openxmlformats.org/presentationml/2006/ole">
            <mc:AlternateContent xmlns:mc="http://schemas.openxmlformats.org/markup-compatibility/2006">
              <mc:Choice xmlns:v="urn:schemas-microsoft-com:vml" Requires="v">
                <p:oleObj spid="_x0000_s341000" name="公式" r:id="rId23" imgW="1117600" imgH="292100" progId="Equation.3">
                  <p:embed/>
                </p:oleObj>
              </mc:Choice>
              <mc:Fallback>
                <p:oleObj name="公式" r:id="rId23" imgW="1117600" imgH="2921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 y="5810870"/>
                        <a:ext cx="3005138"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15"/>
          <p:cNvGraphicFramePr>
            <a:graphicFrameLocks noChangeAspect="1"/>
          </p:cNvGraphicFramePr>
          <p:nvPr>
            <p:extLst>
              <p:ext uri="{D42A27DB-BD31-4B8C-83A1-F6EECF244321}">
                <p14:modId xmlns:p14="http://schemas.microsoft.com/office/powerpoint/2010/main" val="1485063144"/>
              </p:ext>
            </p:extLst>
          </p:nvPr>
        </p:nvGraphicFramePr>
        <p:xfrm>
          <a:off x="4628060" y="5557837"/>
          <a:ext cx="1571625" cy="908050"/>
        </p:xfrm>
        <a:graphic>
          <a:graphicData uri="http://schemas.openxmlformats.org/presentationml/2006/ole">
            <mc:AlternateContent xmlns:mc="http://schemas.openxmlformats.org/markup-compatibility/2006">
              <mc:Choice xmlns:v="urn:schemas-microsoft-com:vml" Requires="v">
                <p:oleObj spid="_x0000_s341001" name="公式" r:id="rId25" imgW="571252" imgH="330057" progId="Equation.3">
                  <p:embed/>
                </p:oleObj>
              </mc:Choice>
              <mc:Fallback>
                <p:oleObj name="公式" r:id="rId25" imgW="571252" imgH="330057"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28060" y="5557837"/>
                        <a:ext cx="157162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16"/>
          <p:cNvGraphicFramePr>
            <a:graphicFrameLocks noChangeAspect="1"/>
          </p:cNvGraphicFramePr>
          <p:nvPr>
            <p:extLst>
              <p:ext uri="{D42A27DB-BD31-4B8C-83A1-F6EECF244321}">
                <p14:modId xmlns:p14="http://schemas.microsoft.com/office/powerpoint/2010/main" val="3701142428"/>
              </p:ext>
            </p:extLst>
          </p:nvPr>
        </p:nvGraphicFramePr>
        <p:xfrm>
          <a:off x="6355190" y="5678456"/>
          <a:ext cx="1197144" cy="558833"/>
        </p:xfrm>
        <a:graphic>
          <a:graphicData uri="http://schemas.openxmlformats.org/presentationml/2006/ole">
            <mc:AlternateContent xmlns:mc="http://schemas.openxmlformats.org/markup-compatibility/2006">
              <mc:Choice xmlns:v="urn:schemas-microsoft-com:vml" Requires="v">
                <p:oleObj spid="_x0000_s341002" name="公式" r:id="rId27" imgW="380670" imgH="177646" progId="Equation.3">
                  <p:embed/>
                </p:oleObj>
              </mc:Choice>
              <mc:Fallback>
                <p:oleObj name="公式" r:id="rId27" imgW="380670" imgH="177646"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55190" y="5678456"/>
                        <a:ext cx="1197144" cy="558833"/>
                      </a:xfrm>
                      <a:prstGeom prst="rect">
                        <a:avLst/>
                      </a:prstGeom>
                      <a:noFill/>
                      <a:ln>
                        <a:noFill/>
                      </a:ln>
                      <a:effectLst/>
                      <a:extLst/>
                    </p:spPr>
                  </p:pic>
                </p:oleObj>
              </mc:Fallback>
            </mc:AlternateContent>
          </a:graphicData>
        </a:graphic>
      </p:graphicFrame>
      <p:sp>
        <p:nvSpPr>
          <p:cNvPr id="83" name="矩形 41"/>
          <p:cNvSpPr>
            <a:spLocks noChangeArrowheads="1"/>
          </p:cNvSpPr>
          <p:nvPr/>
        </p:nvSpPr>
        <p:spPr bwMode="auto">
          <a:xfrm>
            <a:off x="5827714" y="6237289"/>
            <a:ext cx="3259137" cy="522287"/>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宋体" pitchFamily="2" charset="-122"/>
                <a:ea typeface="+mn-ea"/>
              </a:rPr>
              <a:t>方向：</a:t>
            </a:r>
            <a:r>
              <a:rPr lang="en-US" altLang="zh-CN" sz="2800" b="1" kern="0" dirty="0">
                <a:solidFill>
                  <a:srgbClr val="3333FF"/>
                </a:solidFill>
                <a:latin typeface="宋体" pitchFamily="2" charset="-122"/>
                <a:ea typeface="+mn-ea"/>
              </a:rPr>
              <a:t>a        b </a:t>
            </a:r>
            <a:endParaRPr lang="zh-CN" altLang="en-US" b="1" kern="0" dirty="0">
              <a:solidFill>
                <a:srgbClr val="3333FF"/>
              </a:solidFill>
              <a:latin typeface="+mn-lt"/>
              <a:ea typeface="+mn-ea"/>
            </a:endParaRPr>
          </a:p>
        </p:txBody>
      </p:sp>
      <p:sp>
        <p:nvSpPr>
          <p:cNvPr id="84" name="Line 62"/>
          <p:cNvSpPr>
            <a:spLocks noChangeShapeType="1"/>
          </p:cNvSpPr>
          <p:nvPr/>
        </p:nvSpPr>
        <p:spPr bwMode="auto">
          <a:xfrm>
            <a:off x="7496478" y="6456227"/>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Line 36"/>
          <p:cNvSpPr>
            <a:spLocks noChangeShapeType="1"/>
          </p:cNvSpPr>
          <p:nvPr/>
        </p:nvSpPr>
        <p:spPr bwMode="auto">
          <a:xfrm>
            <a:off x="8812357" y="3946103"/>
            <a:ext cx="1368425" cy="0"/>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1" name="Object 52"/>
          <p:cNvGraphicFramePr>
            <a:graphicFrameLocks noChangeAspect="1"/>
          </p:cNvGraphicFramePr>
          <p:nvPr>
            <p:extLst>
              <p:ext uri="{D42A27DB-BD31-4B8C-83A1-F6EECF244321}">
                <p14:modId xmlns:p14="http://schemas.microsoft.com/office/powerpoint/2010/main" val="3191153560"/>
              </p:ext>
            </p:extLst>
          </p:nvPr>
        </p:nvGraphicFramePr>
        <p:xfrm>
          <a:off x="8312294" y="3517479"/>
          <a:ext cx="536575" cy="568325"/>
        </p:xfrm>
        <a:graphic>
          <a:graphicData uri="http://schemas.openxmlformats.org/presentationml/2006/ole">
            <mc:AlternateContent xmlns:mc="http://schemas.openxmlformats.org/markup-compatibility/2006">
              <mc:Choice xmlns:v="urn:schemas-microsoft-com:vml" Requires="v">
                <p:oleObj spid="_x0000_s341003" name="公式" r:id="rId29" imgW="215806" imgH="228501" progId="Equation.3">
                  <p:embed/>
                </p:oleObj>
              </mc:Choice>
              <mc:Fallback>
                <p:oleObj name="公式" r:id="rId29" imgW="215806" imgH="228501"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312294" y="3517479"/>
                        <a:ext cx="53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ppt_x"/>
                                          </p:val>
                                        </p:tav>
                                        <p:tav tm="100000">
                                          <p:val>
                                            <p:strVal val="#ppt_x"/>
                                          </p:val>
                                        </p:tav>
                                      </p:tavLst>
                                    </p:anim>
                                    <p:anim calcmode="lin" valueType="num">
                                      <p:cBhvr additive="base">
                                        <p:cTn id="22" dur="500" fill="hold"/>
                                        <p:tgtEl>
                                          <p:spTgt spid="5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ppt_x"/>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fill="hold"/>
                                        <p:tgtEl>
                                          <p:spTgt spid="66"/>
                                        </p:tgtEl>
                                        <p:attrNameLst>
                                          <p:attrName>ppt_x</p:attrName>
                                        </p:attrNameLst>
                                      </p:cBhvr>
                                      <p:tavLst>
                                        <p:tav tm="0">
                                          <p:val>
                                            <p:strVal val="#ppt_x"/>
                                          </p:val>
                                        </p:tav>
                                        <p:tav tm="100000">
                                          <p:val>
                                            <p:strVal val="#ppt_x"/>
                                          </p:val>
                                        </p:tav>
                                      </p:tavLst>
                                    </p:anim>
                                    <p:anim calcmode="lin" valueType="num">
                                      <p:cBhvr additive="base">
                                        <p:cTn id="30" dur="500" fill="hold"/>
                                        <p:tgtEl>
                                          <p:spTgt spid="6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fill="hold"/>
                                        <p:tgtEl>
                                          <p:spTgt spid="67"/>
                                        </p:tgtEl>
                                        <p:attrNameLst>
                                          <p:attrName>ppt_x</p:attrName>
                                        </p:attrNameLst>
                                      </p:cBhvr>
                                      <p:tavLst>
                                        <p:tav tm="0">
                                          <p:val>
                                            <p:strVal val="#ppt_x"/>
                                          </p:val>
                                        </p:tav>
                                        <p:tav tm="100000">
                                          <p:val>
                                            <p:strVal val="#ppt_x"/>
                                          </p:val>
                                        </p:tav>
                                      </p:tavLst>
                                    </p:anim>
                                    <p:anim calcmode="lin" valueType="num">
                                      <p:cBhvr additive="base">
                                        <p:cTn id="34" dur="500" fill="hold"/>
                                        <p:tgtEl>
                                          <p:spTgt spid="6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fill="hold"/>
                                        <p:tgtEl>
                                          <p:spTgt spid="68"/>
                                        </p:tgtEl>
                                        <p:attrNameLst>
                                          <p:attrName>ppt_x</p:attrName>
                                        </p:attrNameLst>
                                      </p:cBhvr>
                                      <p:tavLst>
                                        <p:tav tm="0">
                                          <p:val>
                                            <p:strVal val="#ppt_x"/>
                                          </p:val>
                                        </p:tav>
                                        <p:tav tm="100000">
                                          <p:val>
                                            <p:strVal val="#ppt_x"/>
                                          </p:val>
                                        </p:tav>
                                      </p:tavLst>
                                    </p:anim>
                                    <p:anim calcmode="lin" valueType="num">
                                      <p:cBhvr additive="base">
                                        <p:cTn id="38" dur="500" fill="hold"/>
                                        <p:tgtEl>
                                          <p:spTgt spid="6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 calcmode="lin" valueType="num">
                                      <p:cBhvr additive="base">
                                        <p:cTn id="41" dur="500" fill="hold"/>
                                        <p:tgtEl>
                                          <p:spTgt spid="69"/>
                                        </p:tgtEl>
                                        <p:attrNameLst>
                                          <p:attrName>ppt_x</p:attrName>
                                        </p:attrNameLst>
                                      </p:cBhvr>
                                      <p:tavLst>
                                        <p:tav tm="0">
                                          <p:val>
                                            <p:strVal val="#ppt_x"/>
                                          </p:val>
                                        </p:tav>
                                        <p:tav tm="100000">
                                          <p:val>
                                            <p:strVal val="#ppt_x"/>
                                          </p:val>
                                        </p:tav>
                                      </p:tavLst>
                                    </p:anim>
                                    <p:anim calcmode="lin" valueType="num">
                                      <p:cBhvr additive="base">
                                        <p:cTn id="42" dur="500" fill="hold"/>
                                        <p:tgtEl>
                                          <p:spTgt spid="6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additive="base">
                                        <p:cTn id="45" dur="500" fill="hold"/>
                                        <p:tgtEl>
                                          <p:spTgt spid="72"/>
                                        </p:tgtEl>
                                        <p:attrNameLst>
                                          <p:attrName>ppt_x</p:attrName>
                                        </p:attrNameLst>
                                      </p:cBhvr>
                                      <p:tavLst>
                                        <p:tav tm="0">
                                          <p:val>
                                            <p:strVal val="#ppt_x"/>
                                          </p:val>
                                        </p:tav>
                                        <p:tav tm="100000">
                                          <p:val>
                                            <p:strVal val="#ppt_x"/>
                                          </p:val>
                                        </p:tav>
                                      </p:tavLst>
                                    </p:anim>
                                    <p:anim calcmode="lin" valueType="num">
                                      <p:cBhvr additive="base">
                                        <p:cTn id="46" dur="500" fill="hold"/>
                                        <p:tgtEl>
                                          <p:spTgt spid="7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 calcmode="lin" valueType="num">
                                      <p:cBhvr additive="base">
                                        <p:cTn id="49" dur="500" fill="hold"/>
                                        <p:tgtEl>
                                          <p:spTgt spid="73"/>
                                        </p:tgtEl>
                                        <p:attrNameLst>
                                          <p:attrName>ppt_x</p:attrName>
                                        </p:attrNameLst>
                                      </p:cBhvr>
                                      <p:tavLst>
                                        <p:tav tm="0">
                                          <p:val>
                                            <p:strVal val="#ppt_x"/>
                                          </p:val>
                                        </p:tav>
                                        <p:tav tm="100000">
                                          <p:val>
                                            <p:strVal val="#ppt_x"/>
                                          </p:val>
                                        </p:tav>
                                      </p:tavLst>
                                    </p:anim>
                                    <p:anim calcmode="lin" valueType="num">
                                      <p:cBhvr additive="base">
                                        <p:cTn id="50" dur="500" fill="hold"/>
                                        <p:tgtEl>
                                          <p:spTgt spid="7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anim calcmode="lin" valueType="num">
                                      <p:cBhvr additive="base">
                                        <p:cTn id="53" dur="500" fill="hold"/>
                                        <p:tgtEl>
                                          <p:spTgt spid="74"/>
                                        </p:tgtEl>
                                        <p:attrNameLst>
                                          <p:attrName>ppt_x</p:attrName>
                                        </p:attrNameLst>
                                      </p:cBhvr>
                                      <p:tavLst>
                                        <p:tav tm="0">
                                          <p:val>
                                            <p:strVal val="#ppt_x"/>
                                          </p:val>
                                        </p:tav>
                                        <p:tav tm="100000">
                                          <p:val>
                                            <p:strVal val="#ppt_x"/>
                                          </p:val>
                                        </p:tav>
                                      </p:tavLst>
                                    </p:anim>
                                    <p:anim calcmode="lin" valueType="num">
                                      <p:cBhvr additive="base">
                                        <p:cTn id="54" dur="500" fill="hold"/>
                                        <p:tgtEl>
                                          <p:spTgt spid="7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90"/>
                                        </p:tgtEl>
                                        <p:attrNameLst>
                                          <p:attrName>style.visibility</p:attrName>
                                        </p:attrNameLst>
                                      </p:cBhvr>
                                      <p:to>
                                        <p:strVal val="visible"/>
                                      </p:to>
                                    </p:set>
                                    <p:anim calcmode="lin" valueType="num">
                                      <p:cBhvr additive="base">
                                        <p:cTn id="61" dur="500" fill="hold"/>
                                        <p:tgtEl>
                                          <p:spTgt spid="90"/>
                                        </p:tgtEl>
                                        <p:attrNameLst>
                                          <p:attrName>ppt_x</p:attrName>
                                        </p:attrNameLst>
                                      </p:cBhvr>
                                      <p:tavLst>
                                        <p:tav tm="0">
                                          <p:val>
                                            <p:strVal val="#ppt_x"/>
                                          </p:val>
                                        </p:tav>
                                        <p:tav tm="100000">
                                          <p:val>
                                            <p:strVal val="#ppt_x"/>
                                          </p:val>
                                        </p:tav>
                                      </p:tavLst>
                                    </p:anim>
                                    <p:anim calcmode="lin" valueType="num">
                                      <p:cBhvr additive="base">
                                        <p:cTn id="62" dur="500" fill="hold"/>
                                        <p:tgtEl>
                                          <p:spTgt spid="9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1000"/>
                                        <p:tgtEl>
                                          <p:spTgt spid="62"/>
                                        </p:tgtEl>
                                      </p:cBhvr>
                                    </p:animEffect>
                                    <p:anim calcmode="lin" valueType="num">
                                      <p:cBhvr>
                                        <p:cTn id="72" dur="1000" fill="hold"/>
                                        <p:tgtEl>
                                          <p:spTgt spid="62"/>
                                        </p:tgtEl>
                                        <p:attrNameLst>
                                          <p:attrName>ppt_x</p:attrName>
                                        </p:attrNameLst>
                                      </p:cBhvr>
                                      <p:tavLst>
                                        <p:tav tm="0">
                                          <p:val>
                                            <p:strVal val="#ppt_x"/>
                                          </p:val>
                                        </p:tav>
                                        <p:tav tm="100000">
                                          <p:val>
                                            <p:strVal val="#ppt_x"/>
                                          </p:val>
                                        </p:tav>
                                      </p:tavLst>
                                    </p:anim>
                                    <p:anim calcmode="lin" valueType="num">
                                      <p:cBhvr>
                                        <p:cTn id="73"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down)">
                                      <p:cBhvr>
                                        <p:cTn id="78" dur="500"/>
                                        <p:tgtEl>
                                          <p:spTgt spid="63"/>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nodeType="click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circle(in)">
                                      <p:cBhvr>
                                        <p:cTn id="83" dur="2000"/>
                                        <p:tgtEl>
                                          <p:spTgt spid="6"/>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circle(in)">
                                      <p:cBhvr>
                                        <p:cTn id="86" dur="2000"/>
                                        <p:tgtEl>
                                          <p:spTgt spid="57"/>
                                        </p:tgtEl>
                                      </p:cBhvr>
                                    </p:animEffect>
                                  </p:childTnLst>
                                </p:cTn>
                              </p:par>
                              <p:par>
                                <p:cTn id="87" presetID="6" presetClass="entr" presetSubtype="16"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circle(in)">
                                      <p:cBhvr>
                                        <p:cTn id="89" dur="2000"/>
                                        <p:tgtEl>
                                          <p:spTgt spid="58"/>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additive="base">
                                        <p:cTn id="94" dur="500" fill="hold"/>
                                        <p:tgtEl>
                                          <p:spTgt spid="47"/>
                                        </p:tgtEl>
                                        <p:attrNameLst>
                                          <p:attrName>ppt_x</p:attrName>
                                        </p:attrNameLst>
                                      </p:cBhvr>
                                      <p:tavLst>
                                        <p:tav tm="0">
                                          <p:val>
                                            <p:strVal val="#ppt_x"/>
                                          </p:val>
                                        </p:tav>
                                        <p:tav tm="100000">
                                          <p:val>
                                            <p:strVal val="#ppt_x"/>
                                          </p:val>
                                        </p:tav>
                                      </p:tavLst>
                                    </p:anim>
                                    <p:anim calcmode="lin" valueType="num">
                                      <p:cBhvr additive="base">
                                        <p:cTn id="9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0"/>
                                        <p:tgtEl>
                                          <p:spTgt spid="53"/>
                                        </p:tgtEl>
                                      </p:cBhvr>
                                    </p:animEffect>
                                    <p:anim calcmode="lin" valueType="num">
                                      <p:cBhvr>
                                        <p:cTn id="101" dur="1000" fill="hold"/>
                                        <p:tgtEl>
                                          <p:spTgt spid="53"/>
                                        </p:tgtEl>
                                        <p:attrNameLst>
                                          <p:attrName>ppt_x</p:attrName>
                                        </p:attrNameLst>
                                      </p:cBhvr>
                                      <p:tavLst>
                                        <p:tav tm="0">
                                          <p:val>
                                            <p:strVal val="#ppt_x"/>
                                          </p:val>
                                        </p:tav>
                                        <p:tav tm="100000">
                                          <p:val>
                                            <p:strVal val="#ppt_x"/>
                                          </p:val>
                                        </p:tav>
                                      </p:tavLst>
                                    </p:anim>
                                    <p:anim calcmode="lin" valueType="num">
                                      <p:cBhvr>
                                        <p:cTn id="10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nodeType="click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wheel(1)">
                                      <p:cBhvr>
                                        <p:cTn id="107" dur="2000"/>
                                        <p:tgtEl>
                                          <p:spTgt spid="56"/>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000"/>
                                        <p:tgtEl>
                                          <p:spTgt spid="59"/>
                                        </p:tgtEl>
                                      </p:cBhvr>
                                    </p:animEffect>
                                    <p:anim calcmode="lin" valueType="num">
                                      <p:cBhvr>
                                        <p:cTn id="113" dur="1000" fill="hold"/>
                                        <p:tgtEl>
                                          <p:spTgt spid="59"/>
                                        </p:tgtEl>
                                        <p:attrNameLst>
                                          <p:attrName>ppt_x</p:attrName>
                                        </p:attrNameLst>
                                      </p:cBhvr>
                                      <p:tavLst>
                                        <p:tav tm="0">
                                          <p:val>
                                            <p:strVal val="#ppt_x"/>
                                          </p:val>
                                        </p:tav>
                                        <p:tav tm="100000">
                                          <p:val>
                                            <p:strVal val="#ppt_x"/>
                                          </p:val>
                                        </p:tav>
                                      </p:tavLst>
                                    </p:anim>
                                    <p:anim calcmode="lin" valueType="num">
                                      <p:cBhvr>
                                        <p:cTn id="114" dur="1000" fill="hold"/>
                                        <p:tgtEl>
                                          <p:spTgt spid="59"/>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fade">
                                      <p:cBhvr>
                                        <p:cTn id="117" dur="1000"/>
                                        <p:tgtEl>
                                          <p:spTgt spid="64"/>
                                        </p:tgtEl>
                                      </p:cBhvr>
                                    </p:animEffect>
                                    <p:anim calcmode="lin" valueType="num">
                                      <p:cBhvr>
                                        <p:cTn id="118" dur="1000" fill="hold"/>
                                        <p:tgtEl>
                                          <p:spTgt spid="64"/>
                                        </p:tgtEl>
                                        <p:attrNameLst>
                                          <p:attrName>ppt_x</p:attrName>
                                        </p:attrNameLst>
                                      </p:cBhvr>
                                      <p:tavLst>
                                        <p:tav tm="0">
                                          <p:val>
                                            <p:strVal val="#ppt_x"/>
                                          </p:val>
                                        </p:tav>
                                        <p:tav tm="100000">
                                          <p:val>
                                            <p:strVal val="#ppt_x"/>
                                          </p:val>
                                        </p:tav>
                                      </p:tavLst>
                                    </p:anim>
                                    <p:anim calcmode="lin" valueType="num">
                                      <p:cBhvr>
                                        <p:cTn id="11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78"/>
                                        </p:tgtEl>
                                        <p:attrNameLst>
                                          <p:attrName>style.visibility</p:attrName>
                                        </p:attrNameLst>
                                      </p:cBhvr>
                                      <p:to>
                                        <p:strVal val="visible"/>
                                      </p:to>
                                    </p:set>
                                    <p:anim calcmode="lin" valueType="num">
                                      <p:cBhvr additive="base">
                                        <p:cTn id="124" dur="500" fill="hold"/>
                                        <p:tgtEl>
                                          <p:spTgt spid="78"/>
                                        </p:tgtEl>
                                        <p:attrNameLst>
                                          <p:attrName>ppt_x</p:attrName>
                                        </p:attrNameLst>
                                      </p:cBhvr>
                                      <p:tavLst>
                                        <p:tav tm="0">
                                          <p:val>
                                            <p:strVal val="#ppt_x"/>
                                          </p:val>
                                        </p:tav>
                                        <p:tav tm="100000">
                                          <p:val>
                                            <p:strVal val="#ppt_x"/>
                                          </p:val>
                                        </p:tav>
                                      </p:tavLst>
                                    </p:anim>
                                    <p:anim calcmode="lin" valueType="num">
                                      <p:cBhvr additive="base">
                                        <p:cTn id="125"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79"/>
                                        </p:tgtEl>
                                        <p:attrNameLst>
                                          <p:attrName>style.visibility</p:attrName>
                                        </p:attrNameLst>
                                      </p:cBhvr>
                                      <p:to>
                                        <p:strVal val="visible"/>
                                      </p:to>
                                    </p:set>
                                    <p:animEffect transition="in" filter="fade">
                                      <p:cBhvr>
                                        <p:cTn id="130" dur="1000"/>
                                        <p:tgtEl>
                                          <p:spTgt spid="79"/>
                                        </p:tgtEl>
                                      </p:cBhvr>
                                    </p:animEffect>
                                    <p:anim calcmode="lin" valueType="num">
                                      <p:cBhvr>
                                        <p:cTn id="131" dur="1000" fill="hold"/>
                                        <p:tgtEl>
                                          <p:spTgt spid="79"/>
                                        </p:tgtEl>
                                        <p:attrNameLst>
                                          <p:attrName>ppt_x</p:attrName>
                                        </p:attrNameLst>
                                      </p:cBhvr>
                                      <p:tavLst>
                                        <p:tav tm="0">
                                          <p:val>
                                            <p:strVal val="#ppt_x"/>
                                          </p:val>
                                        </p:tav>
                                        <p:tav tm="100000">
                                          <p:val>
                                            <p:strVal val="#ppt_x"/>
                                          </p:val>
                                        </p:tav>
                                      </p:tavLst>
                                    </p:anim>
                                    <p:anim calcmode="lin" valueType="num">
                                      <p:cBhvr>
                                        <p:cTn id="132"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80"/>
                                        </p:tgtEl>
                                        <p:attrNameLst>
                                          <p:attrName>style.visibility</p:attrName>
                                        </p:attrNameLst>
                                      </p:cBhvr>
                                      <p:to>
                                        <p:strVal val="visible"/>
                                      </p:to>
                                    </p:set>
                                    <p:anim calcmode="lin" valueType="num">
                                      <p:cBhvr additive="base">
                                        <p:cTn id="137" dur="500" fill="hold"/>
                                        <p:tgtEl>
                                          <p:spTgt spid="80"/>
                                        </p:tgtEl>
                                        <p:attrNameLst>
                                          <p:attrName>ppt_x</p:attrName>
                                        </p:attrNameLst>
                                      </p:cBhvr>
                                      <p:tavLst>
                                        <p:tav tm="0">
                                          <p:val>
                                            <p:strVal val="#ppt_x"/>
                                          </p:val>
                                        </p:tav>
                                        <p:tav tm="100000">
                                          <p:val>
                                            <p:strVal val="#ppt_x"/>
                                          </p:val>
                                        </p:tav>
                                      </p:tavLst>
                                    </p:anim>
                                    <p:anim calcmode="lin" valueType="num">
                                      <p:cBhvr additive="base">
                                        <p:cTn id="13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nodeType="clickEffect">
                                  <p:stCondLst>
                                    <p:cond delay="0"/>
                                  </p:stCondLst>
                                  <p:childTnLst>
                                    <p:set>
                                      <p:cBhvr>
                                        <p:cTn id="142" dur="1" fill="hold">
                                          <p:stCondLst>
                                            <p:cond delay="0"/>
                                          </p:stCondLst>
                                        </p:cTn>
                                        <p:tgtEl>
                                          <p:spTgt spid="81"/>
                                        </p:tgtEl>
                                        <p:attrNameLst>
                                          <p:attrName>style.visibility</p:attrName>
                                        </p:attrNameLst>
                                      </p:cBhvr>
                                      <p:to>
                                        <p:strVal val="visible"/>
                                      </p:to>
                                    </p:set>
                                    <p:animEffect transition="in" filter="barn(inVertical)">
                                      <p:cBhvr>
                                        <p:cTn id="143" dur="500"/>
                                        <p:tgtEl>
                                          <p:spTgt spid="8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nodeType="clickEffect">
                                  <p:stCondLst>
                                    <p:cond delay="0"/>
                                  </p:stCondLst>
                                  <p:childTnLst>
                                    <p:set>
                                      <p:cBhvr>
                                        <p:cTn id="147" dur="1" fill="hold">
                                          <p:stCondLst>
                                            <p:cond delay="0"/>
                                          </p:stCondLst>
                                        </p:cTn>
                                        <p:tgtEl>
                                          <p:spTgt spid="82"/>
                                        </p:tgtEl>
                                        <p:attrNameLst>
                                          <p:attrName>style.visibility</p:attrName>
                                        </p:attrNameLst>
                                      </p:cBhvr>
                                      <p:to>
                                        <p:strVal val="visible"/>
                                      </p:to>
                                    </p:set>
                                    <p:animEffect transition="in" filter="wipe(down)">
                                      <p:cBhvr>
                                        <p:cTn id="148" dur="500"/>
                                        <p:tgtEl>
                                          <p:spTgt spid="82"/>
                                        </p:tgtEl>
                                      </p:cBhvr>
                                    </p:animEffect>
                                  </p:childTnLst>
                                </p:cTn>
                              </p:par>
                            </p:childTnLst>
                          </p:cTn>
                        </p:par>
                      </p:childTnLst>
                    </p:cTn>
                  </p:par>
                  <p:par>
                    <p:cTn id="149" fill="hold">
                      <p:stCondLst>
                        <p:cond delay="indefinite"/>
                      </p:stCondLst>
                      <p:childTnLst>
                        <p:par>
                          <p:cTn id="150" fill="hold">
                            <p:stCondLst>
                              <p:cond delay="0"/>
                            </p:stCondLst>
                            <p:childTnLst>
                              <p:par>
                                <p:cTn id="151" presetID="21" presetClass="entr" presetSubtype="1" fill="hold" grpId="0" nodeType="click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heel(1)">
                                      <p:cBhvr>
                                        <p:cTn id="153" dur="2000"/>
                                        <p:tgtEl>
                                          <p:spTgt spid="83"/>
                                        </p:tgtEl>
                                      </p:cBhvr>
                                    </p:animEffect>
                                  </p:childTnLst>
                                </p:cTn>
                              </p:par>
                              <p:par>
                                <p:cTn id="154" presetID="21" presetClass="entr" presetSubtype="1" fill="hold" nodeType="withEffect">
                                  <p:stCondLst>
                                    <p:cond delay="0"/>
                                  </p:stCondLst>
                                  <p:childTnLst>
                                    <p:set>
                                      <p:cBhvr>
                                        <p:cTn id="155" dur="1" fill="hold">
                                          <p:stCondLst>
                                            <p:cond delay="0"/>
                                          </p:stCondLst>
                                        </p:cTn>
                                        <p:tgtEl>
                                          <p:spTgt spid="84"/>
                                        </p:tgtEl>
                                        <p:attrNameLst>
                                          <p:attrName>style.visibility</p:attrName>
                                        </p:attrNameLst>
                                      </p:cBhvr>
                                      <p:to>
                                        <p:strVal val="visible"/>
                                      </p:to>
                                    </p:set>
                                    <p:animEffect transition="in" filter="wheel(1)">
                                      <p:cBhvr>
                                        <p:cTn id="156" dur="2000"/>
                                        <p:tgtEl>
                                          <p:spTgt spid="84"/>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85"/>
                                        </p:tgtEl>
                                        <p:attrNameLst>
                                          <p:attrName>style.visibility</p:attrName>
                                        </p:attrNameLst>
                                      </p:cBhvr>
                                      <p:to>
                                        <p:strVal val="visible"/>
                                      </p:to>
                                    </p:set>
                                    <p:anim calcmode="lin" valueType="num">
                                      <p:cBhvr additive="base">
                                        <p:cTn id="161" dur="500" fill="hold"/>
                                        <p:tgtEl>
                                          <p:spTgt spid="85"/>
                                        </p:tgtEl>
                                        <p:attrNameLst>
                                          <p:attrName>ppt_x</p:attrName>
                                        </p:attrNameLst>
                                      </p:cBhvr>
                                      <p:tavLst>
                                        <p:tav tm="0">
                                          <p:val>
                                            <p:strVal val="#ppt_x"/>
                                          </p:val>
                                        </p:tav>
                                        <p:tav tm="100000">
                                          <p:val>
                                            <p:strVal val="#ppt_x"/>
                                          </p:val>
                                        </p:tav>
                                      </p:tavLst>
                                    </p:anim>
                                    <p:anim calcmode="lin" valueType="num">
                                      <p:cBhvr additive="base">
                                        <p:cTn id="16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91"/>
                                        </p:tgtEl>
                                        <p:attrNameLst>
                                          <p:attrName>style.visibility</p:attrName>
                                        </p:attrNameLst>
                                      </p:cBhvr>
                                      <p:to>
                                        <p:strVal val="visible"/>
                                      </p:to>
                                    </p:set>
                                    <p:animEffect transition="in" filter="fade">
                                      <p:cBhvr>
                                        <p:cTn id="167" dur="1000"/>
                                        <p:tgtEl>
                                          <p:spTgt spid="91"/>
                                        </p:tgtEl>
                                      </p:cBhvr>
                                    </p:animEffect>
                                    <p:anim calcmode="lin" valueType="num">
                                      <p:cBhvr>
                                        <p:cTn id="168" dur="1000" fill="hold"/>
                                        <p:tgtEl>
                                          <p:spTgt spid="91"/>
                                        </p:tgtEl>
                                        <p:attrNameLst>
                                          <p:attrName>ppt_x</p:attrName>
                                        </p:attrNameLst>
                                      </p:cBhvr>
                                      <p:tavLst>
                                        <p:tav tm="0">
                                          <p:val>
                                            <p:strVal val="#ppt_x"/>
                                          </p:val>
                                        </p:tav>
                                        <p:tav tm="100000">
                                          <p:val>
                                            <p:strVal val="#ppt_x"/>
                                          </p:val>
                                        </p:tav>
                                      </p:tavLst>
                                    </p:anim>
                                    <p:anim calcmode="lin" valueType="num">
                                      <p:cBhvr>
                                        <p:cTn id="16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0" grpId="0"/>
      <p:bldP spid="61" grpId="0"/>
      <p:bldP spid="62" grpId="0"/>
      <p:bldP spid="63" grpId="0"/>
      <p:bldP spid="69" grpId="0" animBg="1"/>
      <p:bldP spid="57" grpId="0"/>
      <p:bldP spid="58" grpId="0" animBg="1"/>
      <p:bldP spid="47" grpId="0" animBg="1"/>
      <p:bldP spid="59" grpId="0"/>
      <p:bldP spid="78" grpId="0" animBg="1"/>
      <p:bldP spid="83" grpId="0"/>
      <p:bldP spid="8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0"/>
          <p:cNvSpPr txBox="1">
            <a:spLocks noChangeArrowheads="1"/>
          </p:cNvSpPr>
          <p:nvPr/>
        </p:nvSpPr>
        <p:spPr bwMode="auto">
          <a:xfrm>
            <a:off x="2302350" y="1346028"/>
            <a:ext cx="1512887" cy="488950"/>
          </a:xfrm>
          <a:prstGeom prst="rect">
            <a:avLst/>
          </a:prstGeom>
          <a:noFill/>
          <a:ln w="12700">
            <a:noFill/>
            <a:miter lim="800000"/>
            <a:headEnd type="none" w="sm" len="sm"/>
            <a:tailEnd type="none" w="sm" len="sm"/>
          </a:ln>
        </p:spPr>
        <p:txBody>
          <a:bodyPr>
            <a:spAutoFit/>
          </a:bodyPr>
          <a:lstStyle/>
          <a:p>
            <a:pPr defTabSz="762000" fontAlgn="auto">
              <a:spcBef>
                <a:spcPts val="0"/>
              </a:spcBef>
              <a:spcAft>
                <a:spcPts val="0"/>
              </a:spcAft>
              <a:defRPr/>
            </a:pPr>
            <a:r>
              <a:rPr lang="zh-CN" altLang="en-US" sz="2600" b="1" kern="0" dirty="0">
                <a:solidFill>
                  <a:srgbClr val="FF3399"/>
                </a:solidFill>
                <a:latin typeface="+mn-lt"/>
                <a:ea typeface="+mn-ea"/>
              </a:rPr>
              <a:t>从而有</a:t>
            </a:r>
            <a:endParaRPr lang="zh-CN" altLang="en-US" sz="2800" b="1" kern="0" dirty="0">
              <a:solidFill>
                <a:srgbClr val="FF3399"/>
              </a:solidFill>
              <a:latin typeface="+mn-lt"/>
              <a:ea typeface="+mn-ea"/>
            </a:endParaRPr>
          </a:p>
        </p:txBody>
      </p:sp>
      <p:graphicFrame>
        <p:nvGraphicFramePr>
          <p:cNvPr id="46083" name="Object 14"/>
          <p:cNvGraphicFramePr>
            <a:graphicFrameLocks noChangeAspect="1"/>
          </p:cNvGraphicFramePr>
          <p:nvPr>
            <p:extLst>
              <p:ext uri="{D42A27DB-BD31-4B8C-83A1-F6EECF244321}">
                <p14:modId xmlns:p14="http://schemas.microsoft.com/office/powerpoint/2010/main" val="2925006494"/>
              </p:ext>
            </p:extLst>
          </p:nvPr>
        </p:nvGraphicFramePr>
        <p:xfrm>
          <a:off x="2093043" y="1636012"/>
          <a:ext cx="1216025" cy="1143000"/>
        </p:xfrm>
        <a:graphic>
          <a:graphicData uri="http://schemas.openxmlformats.org/presentationml/2006/ole">
            <mc:AlternateContent xmlns:mc="http://schemas.openxmlformats.org/markup-compatibility/2006">
              <mc:Choice xmlns:v="urn:schemas-microsoft-com:vml" Requires="v">
                <p:oleObj spid="_x0000_s294592" name="公式" r:id="rId3" imgW="418918" imgH="393529" progId="Equation.3">
                  <p:embed/>
                </p:oleObj>
              </mc:Choice>
              <mc:Fallback>
                <p:oleObj name="公式" r:id="rId3" imgW="418918" imgH="393529"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043" y="1636012"/>
                        <a:ext cx="1216025"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4" name="Object 21"/>
          <p:cNvGraphicFramePr>
            <a:graphicFrameLocks noChangeAspect="1"/>
          </p:cNvGraphicFramePr>
          <p:nvPr>
            <p:extLst>
              <p:ext uri="{D42A27DB-BD31-4B8C-83A1-F6EECF244321}">
                <p14:modId xmlns:p14="http://schemas.microsoft.com/office/powerpoint/2010/main" val="2473083708"/>
              </p:ext>
            </p:extLst>
          </p:nvPr>
        </p:nvGraphicFramePr>
        <p:xfrm>
          <a:off x="3497245" y="1718758"/>
          <a:ext cx="1724025" cy="1214438"/>
        </p:xfrm>
        <a:graphic>
          <a:graphicData uri="http://schemas.openxmlformats.org/presentationml/2006/ole">
            <mc:AlternateContent xmlns:mc="http://schemas.openxmlformats.org/markup-compatibility/2006">
              <mc:Choice xmlns:v="urn:schemas-microsoft-com:vml" Requires="v">
                <p:oleObj spid="_x0000_s294593" name="公式" r:id="rId5" imgW="558558" imgH="393529" progId="Equation.3">
                  <p:embed/>
                </p:oleObj>
              </mc:Choice>
              <mc:Fallback>
                <p:oleObj name="公式" r:id="rId5" imgW="558558" imgH="393529"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7245" y="1718758"/>
                        <a:ext cx="1724025"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5" name="Object 22"/>
          <p:cNvGraphicFramePr>
            <a:graphicFrameLocks noChangeAspect="1"/>
          </p:cNvGraphicFramePr>
          <p:nvPr>
            <p:extLst>
              <p:ext uri="{D42A27DB-BD31-4B8C-83A1-F6EECF244321}">
                <p14:modId xmlns:p14="http://schemas.microsoft.com/office/powerpoint/2010/main" val="1617493162"/>
              </p:ext>
            </p:extLst>
          </p:nvPr>
        </p:nvGraphicFramePr>
        <p:xfrm>
          <a:off x="5156935" y="1621614"/>
          <a:ext cx="1928812" cy="1149350"/>
        </p:xfrm>
        <a:graphic>
          <a:graphicData uri="http://schemas.openxmlformats.org/presentationml/2006/ole">
            <mc:AlternateContent xmlns:mc="http://schemas.openxmlformats.org/markup-compatibility/2006">
              <mc:Choice xmlns:v="urn:schemas-microsoft-com:vml" Requires="v">
                <p:oleObj spid="_x0000_s294594" name="公式" r:id="rId7" imgW="660113" imgH="393529" progId="Equation.3">
                  <p:embed/>
                </p:oleObj>
              </mc:Choice>
              <mc:Fallback>
                <p:oleObj name="公式" r:id="rId7" imgW="660113" imgH="393529"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6935" y="1621614"/>
                        <a:ext cx="1928812"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6" name="Object 23"/>
          <p:cNvGraphicFramePr>
            <a:graphicFrameLocks noChangeAspect="1"/>
          </p:cNvGraphicFramePr>
          <p:nvPr>
            <p:extLst>
              <p:ext uri="{D42A27DB-BD31-4B8C-83A1-F6EECF244321}">
                <p14:modId xmlns:p14="http://schemas.microsoft.com/office/powerpoint/2010/main" val="1429645840"/>
              </p:ext>
            </p:extLst>
          </p:nvPr>
        </p:nvGraphicFramePr>
        <p:xfrm>
          <a:off x="2470868" y="3136200"/>
          <a:ext cx="1785937" cy="1025525"/>
        </p:xfrm>
        <a:graphic>
          <a:graphicData uri="http://schemas.openxmlformats.org/presentationml/2006/ole">
            <mc:AlternateContent xmlns:mc="http://schemas.openxmlformats.org/markup-compatibility/2006">
              <mc:Choice xmlns:v="urn:schemas-microsoft-com:vml" Requires="v">
                <p:oleObj spid="_x0000_s294595" name="公式" r:id="rId9" imgW="685800" imgH="393700" progId="Equation.3">
                  <p:embed/>
                </p:oleObj>
              </mc:Choice>
              <mc:Fallback>
                <p:oleObj name="公式" r:id="rId9" imgW="685800" imgH="3937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0868" y="3136200"/>
                        <a:ext cx="1785937"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7" name="Object 24"/>
          <p:cNvGraphicFramePr>
            <a:graphicFrameLocks noChangeAspect="1"/>
          </p:cNvGraphicFramePr>
          <p:nvPr>
            <p:extLst>
              <p:ext uri="{D42A27DB-BD31-4B8C-83A1-F6EECF244321}">
                <p14:modId xmlns:p14="http://schemas.microsoft.com/office/powerpoint/2010/main" val="1647082740"/>
              </p:ext>
            </p:extLst>
          </p:nvPr>
        </p:nvGraphicFramePr>
        <p:xfrm>
          <a:off x="4430096" y="3179856"/>
          <a:ext cx="1643063" cy="1084263"/>
        </p:xfrm>
        <a:graphic>
          <a:graphicData uri="http://schemas.openxmlformats.org/presentationml/2006/ole">
            <mc:AlternateContent xmlns:mc="http://schemas.openxmlformats.org/markup-compatibility/2006">
              <mc:Choice xmlns:v="urn:schemas-microsoft-com:vml" Requires="v">
                <p:oleObj spid="_x0000_s294596" name="公式" r:id="rId11" imgW="596641" imgH="393529" progId="Equation.3">
                  <p:embed/>
                </p:oleObj>
              </mc:Choice>
              <mc:Fallback>
                <p:oleObj name="公式" r:id="rId11" imgW="596641" imgH="393529"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30096" y="3179856"/>
                        <a:ext cx="1643063" cy="108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2"/>
          <p:cNvSpPr>
            <a:spLocks noChangeShapeType="1"/>
          </p:cNvSpPr>
          <p:nvPr/>
        </p:nvSpPr>
        <p:spPr bwMode="auto">
          <a:xfrm rot="1800000" flipH="1">
            <a:off x="8702116" y="3958431"/>
            <a:ext cx="647700" cy="360363"/>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Text Box 3"/>
          <p:cNvSpPr txBox="1">
            <a:spLocks noChangeArrowheads="1"/>
          </p:cNvSpPr>
          <p:nvPr/>
        </p:nvSpPr>
        <p:spPr bwMode="auto">
          <a:xfrm>
            <a:off x="8897380" y="376158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0000"/>
                </a:solidFill>
                <a:latin typeface="Times New Roman" panose="02020603050405020304" pitchFamily="18" charset="0"/>
                <a:cs typeface="Times New Roman" panose="02020603050405020304" pitchFamily="18" charset="0"/>
              </a:rPr>
              <a:t>l</a:t>
            </a:r>
          </a:p>
        </p:txBody>
      </p:sp>
      <p:graphicFrame>
        <p:nvGraphicFramePr>
          <p:cNvPr id="11" name="Object 3"/>
          <p:cNvGraphicFramePr>
            <a:graphicFrameLocks noChangeAspect="1"/>
          </p:cNvGraphicFramePr>
          <p:nvPr>
            <p:extLst>
              <p:ext uri="{D42A27DB-BD31-4B8C-83A1-F6EECF244321}">
                <p14:modId xmlns:p14="http://schemas.microsoft.com/office/powerpoint/2010/main" val="1476445472"/>
              </p:ext>
            </p:extLst>
          </p:nvPr>
        </p:nvGraphicFramePr>
        <p:xfrm>
          <a:off x="8192529" y="2340768"/>
          <a:ext cx="201612" cy="222250"/>
        </p:xfrm>
        <a:graphic>
          <a:graphicData uri="http://schemas.openxmlformats.org/presentationml/2006/ole">
            <mc:AlternateContent xmlns:mc="http://schemas.openxmlformats.org/markup-compatibility/2006">
              <mc:Choice xmlns:v="urn:schemas-microsoft-com:vml" Requires="v">
                <p:oleObj spid="_x0000_s294597" name="公式" r:id="rId13" imgW="126835" imgH="139518" progId="Equation.3">
                  <p:embed/>
                </p:oleObj>
              </mc:Choice>
              <mc:Fallback>
                <p:oleObj name="公式" r:id="rId13" imgW="126835" imgH="139518" progId="Equation.3">
                  <p:embed/>
                  <p:pic>
                    <p:nvPicPr>
                      <p:cNvPr id="0"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92529" y="2340768"/>
                        <a:ext cx="201612"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159643199"/>
              </p:ext>
            </p:extLst>
          </p:nvPr>
        </p:nvGraphicFramePr>
        <p:xfrm>
          <a:off x="9675254" y="2323306"/>
          <a:ext cx="201612" cy="282575"/>
        </p:xfrm>
        <a:graphic>
          <a:graphicData uri="http://schemas.openxmlformats.org/presentationml/2006/ole">
            <mc:AlternateContent xmlns:mc="http://schemas.openxmlformats.org/markup-compatibility/2006">
              <mc:Choice xmlns:v="urn:schemas-microsoft-com:vml" Requires="v">
                <p:oleObj spid="_x0000_s294598" name="公式" r:id="rId15" imgW="126725" imgH="177415" progId="Equation.3">
                  <p:embed/>
                </p:oleObj>
              </mc:Choice>
              <mc:Fallback>
                <p:oleObj name="公式" r:id="rId15" imgW="126725" imgH="177415" progId="Equation.3">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75254" y="2323306"/>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67146933"/>
              </p:ext>
            </p:extLst>
          </p:nvPr>
        </p:nvGraphicFramePr>
        <p:xfrm>
          <a:off x="8991041" y="1156494"/>
          <a:ext cx="266700" cy="325437"/>
        </p:xfrm>
        <a:graphic>
          <a:graphicData uri="http://schemas.openxmlformats.org/presentationml/2006/ole">
            <mc:AlternateContent xmlns:mc="http://schemas.openxmlformats.org/markup-compatibility/2006">
              <mc:Choice xmlns:v="urn:schemas-microsoft-com:vml" Requires="v">
                <p:oleObj spid="_x0000_s294599" name="公式" r:id="rId17" imgW="164957" imgH="203024" progId="Equation.3">
                  <p:embed/>
                </p:oleObj>
              </mc:Choice>
              <mc:Fallback>
                <p:oleObj name="公式" r:id="rId17" imgW="164957" imgH="203024" progId="Equation.3">
                  <p:embed/>
                  <p:pic>
                    <p:nvPicPr>
                      <p:cNvPr id="0" name="Object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91041" y="1156494"/>
                        <a:ext cx="2667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2969380431"/>
              </p:ext>
            </p:extLst>
          </p:nvPr>
        </p:nvGraphicFramePr>
        <p:xfrm>
          <a:off x="8779905" y="1199356"/>
          <a:ext cx="261937" cy="282575"/>
        </p:xfrm>
        <a:graphic>
          <a:graphicData uri="http://schemas.openxmlformats.org/presentationml/2006/ole">
            <mc:AlternateContent xmlns:mc="http://schemas.openxmlformats.org/markup-compatibility/2006">
              <mc:Choice xmlns:v="urn:schemas-microsoft-com:vml" Requires="v">
                <p:oleObj spid="_x0000_s294600" name="公式" r:id="rId19" imgW="164814" imgH="177492" progId="Equation.3">
                  <p:embed/>
                </p:oleObj>
              </mc:Choice>
              <mc:Fallback>
                <p:oleObj name="公式" r:id="rId19" imgW="164814" imgH="177492" progId="Equation.3">
                  <p:embed/>
                  <p:pic>
                    <p:nvPicPr>
                      <p:cNvPr id="0" name="Object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9905" y="1199356"/>
                        <a:ext cx="26193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39"/>
          <p:cNvSpPr>
            <a:spLocks noChangeAspect="1" noChangeArrowheads="1"/>
          </p:cNvSpPr>
          <p:nvPr/>
        </p:nvSpPr>
        <p:spPr bwMode="auto">
          <a:xfrm rot="5400000">
            <a:off x="9015754" y="1854305"/>
            <a:ext cx="49001" cy="1292225"/>
          </a:xfrm>
          <a:prstGeom prst="rect">
            <a:avLst/>
          </a:prstGeom>
          <a:solidFill>
            <a:schemeClr val="tx1"/>
          </a:solidFill>
          <a:ln w="25400">
            <a:solidFill>
              <a:schemeClr val="tx1"/>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42"/>
          <p:cNvSpPr>
            <a:spLocks noChangeShapeType="1"/>
          </p:cNvSpPr>
          <p:nvPr/>
        </p:nvSpPr>
        <p:spPr bwMode="auto">
          <a:xfrm rot="21540000" flipH="1">
            <a:off x="9559367" y="2578893"/>
            <a:ext cx="11113" cy="387350"/>
          </a:xfrm>
          <a:prstGeom prst="line">
            <a:avLst/>
          </a:prstGeom>
          <a:noFill/>
          <a:ln w="25400">
            <a:solidFill>
              <a:srgbClr val="FF00FF"/>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9" name="Object 8"/>
          <p:cNvGraphicFramePr>
            <a:graphicFrameLocks noChangeAspect="1"/>
          </p:cNvGraphicFramePr>
          <p:nvPr>
            <p:extLst>
              <p:ext uri="{D42A27DB-BD31-4B8C-83A1-F6EECF244321}">
                <p14:modId xmlns:p14="http://schemas.microsoft.com/office/powerpoint/2010/main" val="2456209337"/>
              </p:ext>
            </p:extLst>
          </p:nvPr>
        </p:nvGraphicFramePr>
        <p:xfrm>
          <a:off x="9618104" y="2634456"/>
          <a:ext cx="201612" cy="282575"/>
        </p:xfrm>
        <a:graphic>
          <a:graphicData uri="http://schemas.openxmlformats.org/presentationml/2006/ole">
            <mc:AlternateContent xmlns:mc="http://schemas.openxmlformats.org/markup-compatibility/2006">
              <mc:Choice xmlns:v="urn:schemas-microsoft-com:vml" Requires="v">
                <p:oleObj spid="_x0000_s294601" name="公式" r:id="rId21" imgW="126725" imgH="177415" progId="Equation.3">
                  <p:embed/>
                </p:oleObj>
              </mc:Choice>
              <mc:Fallback>
                <p:oleObj name="公式" r:id="rId21" imgW="126725" imgH="177415" progId="Equation.3">
                  <p:embed/>
                  <p:pic>
                    <p:nvPicPr>
                      <p:cNvPr id="0"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18104" y="2634456"/>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44"/>
          <p:cNvSpPr>
            <a:spLocks noChangeShapeType="1"/>
          </p:cNvSpPr>
          <p:nvPr/>
        </p:nvSpPr>
        <p:spPr bwMode="auto">
          <a:xfrm rot="16980000" flipH="1">
            <a:off x="9329973" y="1712912"/>
            <a:ext cx="215900" cy="42863"/>
          </a:xfrm>
          <a:prstGeom prst="line">
            <a:avLst/>
          </a:prstGeom>
          <a:noFill/>
          <a:ln w="25400">
            <a:solidFill>
              <a:srgbClr val="0000FF"/>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7" name="Group 73"/>
          <p:cNvGrpSpPr>
            <a:grpSpLocks/>
          </p:cNvGrpSpPr>
          <p:nvPr/>
        </p:nvGrpSpPr>
        <p:grpSpPr bwMode="auto">
          <a:xfrm>
            <a:off x="8656079" y="777081"/>
            <a:ext cx="673100" cy="258763"/>
            <a:chOff x="4905" y="1398"/>
            <a:chExt cx="424" cy="163"/>
          </a:xfrm>
        </p:grpSpPr>
        <p:sp>
          <p:nvSpPr>
            <p:cNvPr id="28" name="Line 69"/>
            <p:cNvSpPr>
              <a:spLocks noChangeShapeType="1"/>
            </p:cNvSpPr>
            <p:nvPr/>
          </p:nvSpPr>
          <p:spPr bwMode="auto">
            <a:xfrm>
              <a:off x="4905" y="1480"/>
              <a:ext cx="179"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70"/>
            <p:cNvSpPr>
              <a:spLocks noChangeShapeType="1"/>
            </p:cNvSpPr>
            <p:nvPr/>
          </p:nvSpPr>
          <p:spPr bwMode="auto">
            <a:xfrm>
              <a:off x="5166" y="1480"/>
              <a:ext cx="163"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71"/>
            <p:cNvSpPr>
              <a:spLocks noChangeAspect="1" noChangeShapeType="1"/>
            </p:cNvSpPr>
            <p:nvPr/>
          </p:nvSpPr>
          <p:spPr bwMode="auto">
            <a:xfrm rot="5400000">
              <a:off x="5011"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72"/>
            <p:cNvSpPr>
              <a:spLocks noChangeAspect="1" noChangeShapeType="1"/>
            </p:cNvSpPr>
            <p:nvPr/>
          </p:nvSpPr>
          <p:spPr bwMode="auto">
            <a:xfrm rot="5400000">
              <a:off x="5076"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32" name="Object 20"/>
          <p:cNvGraphicFramePr>
            <a:graphicFrameLocks noChangeAspect="1"/>
          </p:cNvGraphicFramePr>
          <p:nvPr>
            <p:extLst>
              <p:ext uri="{D42A27DB-BD31-4B8C-83A1-F6EECF244321}">
                <p14:modId xmlns:p14="http://schemas.microsoft.com/office/powerpoint/2010/main" val="1379648581"/>
              </p:ext>
            </p:extLst>
          </p:nvPr>
        </p:nvGraphicFramePr>
        <p:xfrm>
          <a:off x="8891030" y="473869"/>
          <a:ext cx="242887" cy="282575"/>
        </p:xfrm>
        <a:graphic>
          <a:graphicData uri="http://schemas.openxmlformats.org/presentationml/2006/ole">
            <mc:AlternateContent xmlns:mc="http://schemas.openxmlformats.org/markup-compatibility/2006">
              <mc:Choice xmlns:v="urn:schemas-microsoft-com:vml" Requires="v">
                <p:oleObj spid="_x0000_s294602" name="公式" r:id="rId23" imgW="152202" imgH="177569" progId="Equation.3">
                  <p:embed/>
                </p:oleObj>
              </mc:Choice>
              <mc:Fallback>
                <p:oleObj name="公式" r:id="rId23" imgW="152202" imgH="177569" progId="Equation.3">
                  <p:embed/>
                  <p:pic>
                    <p:nvPicPr>
                      <p:cNvPr id="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891030" y="473869"/>
                        <a:ext cx="24288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 name="Group 30"/>
          <p:cNvGrpSpPr>
            <a:grpSpLocks/>
          </p:cNvGrpSpPr>
          <p:nvPr/>
        </p:nvGrpSpPr>
        <p:grpSpPr bwMode="auto">
          <a:xfrm rot="3000000">
            <a:off x="6920942" y="899319"/>
            <a:ext cx="4162425" cy="3248025"/>
            <a:chOff x="3206" y="1475"/>
            <a:chExt cx="2622" cy="2046"/>
          </a:xfrm>
        </p:grpSpPr>
        <p:sp>
          <p:nvSpPr>
            <p:cNvPr id="34" name="Line 31"/>
            <p:cNvSpPr>
              <a:spLocks noChangeShapeType="1"/>
            </p:cNvSpPr>
            <p:nvPr/>
          </p:nvSpPr>
          <p:spPr bwMode="auto">
            <a:xfrm rot="2400000">
              <a:off x="5531"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Line 32"/>
            <p:cNvSpPr>
              <a:spLocks noChangeShapeType="1"/>
            </p:cNvSpPr>
            <p:nvPr/>
          </p:nvSpPr>
          <p:spPr bwMode="auto">
            <a:xfrm rot="2400000">
              <a:off x="5164" y="3522"/>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46113" name="Group 33"/>
            <p:cNvGrpSpPr>
              <a:grpSpLocks/>
            </p:cNvGrpSpPr>
            <p:nvPr/>
          </p:nvGrpSpPr>
          <p:grpSpPr bwMode="auto">
            <a:xfrm>
              <a:off x="3206" y="1475"/>
              <a:ext cx="2622" cy="1257"/>
              <a:chOff x="3194" y="1293"/>
              <a:chExt cx="2622" cy="1257"/>
            </a:xfrm>
          </p:grpSpPr>
          <p:sp>
            <p:nvSpPr>
              <p:cNvPr id="37" name="Rectangle 34"/>
              <p:cNvSpPr>
                <a:spLocks noChangeArrowheads="1"/>
              </p:cNvSpPr>
              <p:nvPr/>
            </p:nvSpPr>
            <p:spPr bwMode="auto">
              <a:xfrm rot="2400000">
                <a:off x="3538" y="2067"/>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Rectangle 35"/>
              <p:cNvSpPr>
                <a:spLocks noChangeArrowheads="1"/>
              </p:cNvSpPr>
              <p:nvPr/>
            </p:nvSpPr>
            <p:spPr bwMode="auto">
              <a:xfrm rot="2400000">
                <a:off x="3172" y="2458"/>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Line 36"/>
              <p:cNvSpPr>
                <a:spLocks noChangeShapeType="1"/>
              </p:cNvSpPr>
              <p:nvPr/>
            </p:nvSpPr>
            <p:spPr bwMode="auto">
              <a:xfrm rot="2400000">
                <a:off x="3549" y="1294"/>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 name="Line 37"/>
              <p:cNvSpPr>
                <a:spLocks noChangeShapeType="1"/>
              </p:cNvSpPr>
              <p:nvPr/>
            </p:nvSpPr>
            <p:spPr bwMode="auto">
              <a:xfrm rot="2400000">
                <a:off x="317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41" name="Object 52"/>
          <p:cNvGraphicFramePr>
            <a:graphicFrameLocks noChangeAspect="1"/>
          </p:cNvGraphicFramePr>
          <p:nvPr>
            <p:extLst>
              <p:ext uri="{D42A27DB-BD31-4B8C-83A1-F6EECF244321}">
                <p14:modId xmlns:p14="http://schemas.microsoft.com/office/powerpoint/2010/main" val="2974997109"/>
              </p:ext>
            </p:extLst>
          </p:nvPr>
        </p:nvGraphicFramePr>
        <p:xfrm>
          <a:off x="7727392" y="1843881"/>
          <a:ext cx="536575" cy="568325"/>
        </p:xfrm>
        <a:graphic>
          <a:graphicData uri="http://schemas.openxmlformats.org/presentationml/2006/ole">
            <mc:AlternateContent xmlns:mc="http://schemas.openxmlformats.org/markup-compatibility/2006">
              <mc:Choice xmlns:v="urn:schemas-microsoft-com:vml" Requires="v">
                <p:oleObj spid="_x0000_s294603" name="公式" r:id="rId25" imgW="215806" imgH="228501" progId="Equation.3">
                  <p:embed/>
                </p:oleObj>
              </mc:Choice>
              <mc:Fallback>
                <p:oleObj name="公式" r:id="rId25" imgW="215806" imgH="228501" progId="Equation.3">
                  <p:embed/>
                  <p:pic>
                    <p:nvPicPr>
                      <p:cNvPr id="0" name="Object 5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27392" y="1843881"/>
                        <a:ext cx="53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Line 36"/>
          <p:cNvSpPr>
            <a:spLocks noChangeShapeType="1"/>
          </p:cNvSpPr>
          <p:nvPr/>
        </p:nvSpPr>
        <p:spPr bwMode="auto">
          <a:xfrm>
            <a:off x="8227455" y="2272505"/>
            <a:ext cx="1368425" cy="0"/>
          </a:xfrm>
          <a:prstGeom prst="line">
            <a:avLst/>
          </a:prstGeom>
          <a:noFill/>
          <a:ln w="38100">
            <a:solidFill>
              <a:srgbClr val="FF33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46" name="Group 25"/>
          <p:cNvGrpSpPr>
            <a:grpSpLocks/>
          </p:cNvGrpSpPr>
          <p:nvPr/>
        </p:nvGrpSpPr>
        <p:grpSpPr bwMode="auto">
          <a:xfrm>
            <a:off x="7755901" y="5325159"/>
            <a:ext cx="2079490" cy="1109833"/>
            <a:chOff x="1969" y="3600"/>
            <a:chExt cx="941" cy="580"/>
          </a:xfrm>
        </p:grpSpPr>
        <p:sp>
          <p:nvSpPr>
            <p:cNvPr id="47"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3"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dirty="0">
                  <a:solidFill>
                    <a:srgbClr val="FF0000"/>
                  </a:solidFill>
                  <a:cs typeface="Times New Roman" panose="02020603050405020304" pitchFamily="18" charset="0"/>
                </a:rPr>
                <a:t>ε</a:t>
              </a:r>
            </a:p>
          </p:txBody>
        </p:sp>
        <p:sp>
          <p:nvSpPr>
            <p:cNvPr id="54"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5"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6" name="Line 21"/>
          <p:cNvSpPr>
            <a:spLocks noChangeShapeType="1"/>
          </p:cNvSpPr>
          <p:nvPr/>
        </p:nvSpPr>
        <p:spPr bwMode="auto">
          <a:xfrm>
            <a:off x="8231962" y="5417003"/>
            <a:ext cx="1060739" cy="0"/>
          </a:xfrm>
          <a:prstGeom prst="line">
            <a:avLst/>
          </a:prstGeom>
          <a:noFill/>
          <a:ln w="28575">
            <a:solidFill>
              <a:srgbClr val="C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7" name="Object 14"/>
          <p:cNvGraphicFramePr>
            <a:graphicFrameLocks noChangeAspect="1"/>
          </p:cNvGraphicFramePr>
          <p:nvPr>
            <p:extLst>
              <p:ext uri="{D42A27DB-BD31-4B8C-83A1-F6EECF244321}">
                <p14:modId xmlns:p14="http://schemas.microsoft.com/office/powerpoint/2010/main" val="3278893543"/>
              </p:ext>
            </p:extLst>
          </p:nvPr>
        </p:nvGraphicFramePr>
        <p:xfrm>
          <a:off x="9400795" y="5306886"/>
          <a:ext cx="368300" cy="479425"/>
        </p:xfrm>
        <a:graphic>
          <a:graphicData uri="http://schemas.openxmlformats.org/presentationml/2006/ole">
            <mc:AlternateContent xmlns:mc="http://schemas.openxmlformats.org/markup-compatibility/2006">
              <mc:Choice xmlns:v="urn:schemas-microsoft-com:vml" Requires="v">
                <p:oleObj spid="_x0000_s294604" name="公式" r:id="rId27" imgW="126720" imgH="164880" progId="Equation.3">
                  <p:embed/>
                </p:oleObj>
              </mc:Choice>
              <mc:Fallback>
                <p:oleObj name="公式" r:id="rId27" imgW="126720" imgH="164880" progId="Equation.3">
                  <p:embed/>
                  <p:pic>
                    <p:nvPicPr>
                      <p:cNvPr id="0" name=""/>
                      <p:cNvPicPr>
                        <a:picLocks noChangeAspect="1" noChangeArrowheads="1"/>
                      </p:cNvPicPr>
                      <p:nvPr/>
                    </p:nvPicPr>
                    <p:blipFill>
                      <a:blip r:embed="rId28"/>
                      <a:srcRect/>
                      <a:stretch>
                        <a:fillRect/>
                      </a:stretch>
                    </p:blipFill>
                    <p:spPr bwMode="auto">
                      <a:xfrm>
                        <a:off x="9400795" y="5306886"/>
                        <a:ext cx="3683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40"/>
          <p:cNvSpPr>
            <a:spLocks noChangeShapeType="1"/>
          </p:cNvSpPr>
          <p:nvPr/>
        </p:nvSpPr>
        <p:spPr bwMode="auto">
          <a:xfrm flipH="1" flipV="1">
            <a:off x="8729675" y="2631138"/>
            <a:ext cx="427729" cy="2582"/>
          </a:xfrm>
          <a:prstGeom prst="line">
            <a:avLst/>
          </a:prstGeom>
          <a:noFill/>
          <a:ln w="25400">
            <a:solidFill>
              <a:srgbClr val="C00000"/>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 name="Object 7"/>
          <p:cNvGraphicFramePr>
            <a:graphicFrameLocks noChangeAspect="1"/>
          </p:cNvGraphicFramePr>
          <p:nvPr>
            <p:extLst>
              <p:ext uri="{D42A27DB-BD31-4B8C-83A1-F6EECF244321}">
                <p14:modId xmlns:p14="http://schemas.microsoft.com/office/powerpoint/2010/main" val="2291790853"/>
              </p:ext>
            </p:extLst>
          </p:nvPr>
        </p:nvGraphicFramePr>
        <p:xfrm>
          <a:off x="8877746" y="2605880"/>
          <a:ext cx="268754" cy="498251"/>
        </p:xfrm>
        <a:graphic>
          <a:graphicData uri="http://schemas.openxmlformats.org/presentationml/2006/ole">
            <mc:AlternateContent xmlns:mc="http://schemas.openxmlformats.org/markup-compatibility/2006">
              <mc:Choice xmlns:v="urn:schemas-microsoft-com:vml" Requires="v">
                <p:oleObj spid="_x0000_s294605" name="公式" r:id="rId29" imgW="88707" imgH="164742" progId="Equation.3">
                  <p:embed/>
                </p:oleObj>
              </mc:Choice>
              <mc:Fallback>
                <p:oleObj name="公式" r:id="rId29" imgW="88707" imgH="164742"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877746" y="2605880"/>
                        <a:ext cx="268754" cy="498251"/>
                      </a:xfrm>
                      <a:prstGeom prst="rect">
                        <a:avLst/>
                      </a:prstGeom>
                      <a:noFill/>
                      <a:ln>
                        <a:noFill/>
                      </a:ln>
                      <a:effectLst/>
                      <a:extLst/>
                    </p:spPr>
                  </p:pic>
                </p:oleObj>
              </mc:Fallback>
            </mc:AlternateContent>
          </a:graphicData>
        </a:graphic>
      </p:graphicFrame>
      <p:sp>
        <p:nvSpPr>
          <p:cNvPr id="60" name="Rectangle 13"/>
          <p:cNvSpPr>
            <a:spLocks noChangeArrowheads="1"/>
          </p:cNvSpPr>
          <p:nvPr/>
        </p:nvSpPr>
        <p:spPr bwMode="auto">
          <a:xfrm>
            <a:off x="2020524" y="4427620"/>
            <a:ext cx="5046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333FF"/>
                </a:solidFill>
                <a:latin typeface="Calibri" panose="020F0502020204030204" pitchFamily="34" charset="0"/>
              </a:rPr>
              <a:t>该时刻滑杆所受</a:t>
            </a:r>
            <a:r>
              <a:rPr lang="zh-CN" altLang="en-US" sz="2800" b="1" kern="0" dirty="0">
                <a:solidFill>
                  <a:srgbClr val="3333FF"/>
                </a:solidFill>
              </a:rPr>
              <a:t>安培</a:t>
            </a:r>
            <a:r>
              <a:rPr lang="zh-CN" altLang="en-US" sz="2800" b="1" dirty="0">
                <a:solidFill>
                  <a:srgbClr val="3333FF"/>
                </a:solidFill>
                <a:latin typeface="Calibri" panose="020F0502020204030204" pitchFamily="34" charset="0"/>
              </a:rPr>
              <a:t>力为</a:t>
            </a:r>
          </a:p>
        </p:txBody>
      </p:sp>
      <p:sp>
        <p:nvSpPr>
          <p:cNvPr id="61" name="Line 47"/>
          <p:cNvSpPr>
            <a:spLocks noChangeShapeType="1"/>
          </p:cNvSpPr>
          <p:nvPr/>
        </p:nvSpPr>
        <p:spPr bwMode="auto">
          <a:xfrm flipH="1" flipV="1">
            <a:off x="9041841" y="1787731"/>
            <a:ext cx="0" cy="692150"/>
          </a:xfrm>
          <a:prstGeom prst="line">
            <a:avLst/>
          </a:prstGeom>
          <a:noFill/>
          <a:ln w="25400">
            <a:solidFill>
              <a:srgbClr val="0000CC"/>
            </a:solidFill>
            <a:round/>
            <a:headEnd/>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10"/>
          <p:cNvGraphicFramePr>
            <a:graphicFrameLocks noChangeAspect="1"/>
          </p:cNvGraphicFramePr>
          <p:nvPr>
            <p:extLst>
              <p:ext uri="{D42A27DB-BD31-4B8C-83A1-F6EECF244321}">
                <p14:modId xmlns:p14="http://schemas.microsoft.com/office/powerpoint/2010/main" val="657352974"/>
              </p:ext>
            </p:extLst>
          </p:nvPr>
        </p:nvGraphicFramePr>
        <p:xfrm>
          <a:off x="8681111" y="1661342"/>
          <a:ext cx="322262" cy="382587"/>
        </p:xfrm>
        <a:graphic>
          <a:graphicData uri="http://schemas.openxmlformats.org/presentationml/2006/ole">
            <mc:AlternateContent xmlns:mc="http://schemas.openxmlformats.org/markup-compatibility/2006">
              <mc:Choice xmlns:v="urn:schemas-microsoft-com:vml" Requires="v">
                <p:oleObj spid="_x0000_s294606" name="公式" r:id="rId31" imgW="203040" imgH="241200" progId="Equation.3">
                  <p:embed/>
                </p:oleObj>
              </mc:Choice>
              <mc:Fallback>
                <p:oleObj name="公式" r:id="rId31" imgW="203040" imgH="241200" progId="Equation.3">
                  <p:embed/>
                  <p:pic>
                    <p:nvPicPr>
                      <p:cNvPr id="0" name=""/>
                      <p:cNvPicPr>
                        <a:picLocks noChangeAspect="1" noChangeArrowheads="1"/>
                      </p:cNvPicPr>
                      <p:nvPr/>
                    </p:nvPicPr>
                    <p:blipFill>
                      <a:blip r:embed="rId32"/>
                      <a:srcRect/>
                      <a:stretch>
                        <a:fillRect/>
                      </a:stretch>
                    </p:blipFill>
                    <p:spPr bwMode="auto">
                      <a:xfrm>
                        <a:off x="8681111" y="1661342"/>
                        <a:ext cx="32226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2"/>
          <p:cNvGraphicFramePr>
            <a:graphicFrameLocks noChangeAspect="1"/>
          </p:cNvGraphicFramePr>
          <p:nvPr>
            <p:extLst>
              <p:ext uri="{D42A27DB-BD31-4B8C-83A1-F6EECF244321}">
                <p14:modId xmlns:p14="http://schemas.microsoft.com/office/powerpoint/2010/main" val="3525208771"/>
              </p:ext>
            </p:extLst>
          </p:nvPr>
        </p:nvGraphicFramePr>
        <p:xfrm>
          <a:off x="2784051" y="5258901"/>
          <a:ext cx="1549510" cy="612476"/>
        </p:xfrm>
        <a:graphic>
          <a:graphicData uri="http://schemas.openxmlformats.org/presentationml/2006/ole">
            <mc:AlternateContent xmlns:mc="http://schemas.openxmlformats.org/markup-compatibility/2006">
              <mc:Choice xmlns:v="urn:schemas-microsoft-com:vml" Requires="v">
                <p:oleObj spid="_x0000_s294607" name="公式" r:id="rId33" imgW="545626" imgH="215713" progId="Equation.3">
                  <p:embed/>
                </p:oleObj>
              </mc:Choice>
              <mc:Fallback>
                <p:oleObj name="公式" r:id="rId33" imgW="545626" imgH="215713"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784051" y="5258901"/>
                        <a:ext cx="1549510" cy="612476"/>
                      </a:xfrm>
                      <a:prstGeom prst="rect">
                        <a:avLst/>
                      </a:prstGeom>
                      <a:noFill/>
                      <a:ln>
                        <a:noFill/>
                      </a:ln>
                      <a:effectLst/>
                      <a:extLst/>
                    </p:spPr>
                  </p:pic>
                </p:oleObj>
              </mc:Fallback>
            </mc:AlternateContent>
          </a:graphicData>
        </a:graphic>
      </p:graphicFrame>
      <p:sp>
        <p:nvSpPr>
          <p:cNvPr id="64" name="Rectangle 51"/>
          <p:cNvSpPr>
            <a:spLocks noChangeArrowheads="1"/>
          </p:cNvSpPr>
          <p:nvPr/>
        </p:nvSpPr>
        <p:spPr bwMode="auto">
          <a:xfrm rot="10800000" flipV="1">
            <a:off x="3450685" y="6117884"/>
            <a:ext cx="18780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FF00FF"/>
                </a:solidFill>
                <a:latin typeface="Calibri" panose="020F0502020204030204" pitchFamily="34" charset="0"/>
              </a:rPr>
              <a:t>竖直向上</a:t>
            </a:r>
          </a:p>
        </p:txBody>
      </p:sp>
      <p:graphicFrame>
        <p:nvGraphicFramePr>
          <p:cNvPr id="65" name="Object 5"/>
          <p:cNvGraphicFramePr>
            <a:graphicFrameLocks noChangeAspect="1"/>
          </p:cNvGraphicFramePr>
          <p:nvPr>
            <p:extLst>
              <p:ext uri="{D42A27DB-BD31-4B8C-83A1-F6EECF244321}">
                <p14:modId xmlns:p14="http://schemas.microsoft.com/office/powerpoint/2010/main" val="3088248324"/>
              </p:ext>
            </p:extLst>
          </p:nvPr>
        </p:nvGraphicFramePr>
        <p:xfrm>
          <a:off x="4700269" y="5036331"/>
          <a:ext cx="1857375" cy="1009650"/>
        </p:xfrm>
        <a:graphic>
          <a:graphicData uri="http://schemas.openxmlformats.org/presentationml/2006/ole">
            <mc:AlternateContent xmlns:mc="http://schemas.openxmlformats.org/markup-compatibility/2006">
              <mc:Choice xmlns:v="urn:schemas-microsoft-com:vml" Requires="v">
                <p:oleObj spid="_x0000_s294608" name="公式" r:id="rId35" imgW="723586" imgH="393529" progId="Equation.3">
                  <p:embed/>
                </p:oleObj>
              </mc:Choice>
              <mc:Fallback>
                <p:oleObj name="公式" r:id="rId35" imgW="723586" imgH="393529"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700269" y="5036331"/>
                        <a:ext cx="1857375"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1856390" y="264387"/>
            <a:ext cx="4896544"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00FF"/>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70C0"/>
                </a:solidFill>
              </a:rPr>
              <a:t>安培力</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barn(inVertical)">
                                      <p:cBhvr>
                                        <p:cTn id="61" dur="500"/>
                                        <p:tgtEl>
                                          <p:spTgt spid="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500" fill="hold"/>
                                        <p:tgtEl>
                                          <p:spTgt spid="42"/>
                                        </p:tgtEl>
                                        <p:attrNameLst>
                                          <p:attrName>ppt_x</p:attrName>
                                        </p:attrNameLst>
                                      </p:cBhvr>
                                      <p:tavLst>
                                        <p:tav tm="0">
                                          <p:val>
                                            <p:strVal val="#ppt_x"/>
                                          </p:val>
                                        </p:tav>
                                        <p:tav tm="100000">
                                          <p:val>
                                            <p:strVal val="#ppt_x"/>
                                          </p:val>
                                        </p:tav>
                                      </p:tavLst>
                                    </p:anim>
                                    <p:anim calcmode="lin" valueType="num">
                                      <p:cBhvr additive="base">
                                        <p:cTn id="6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anim calcmode="lin" valueType="num">
                                      <p:cBhvr>
                                        <p:cTn id="73" dur="1000" fill="hold"/>
                                        <p:tgtEl>
                                          <p:spTgt spid="41"/>
                                        </p:tgtEl>
                                        <p:attrNameLst>
                                          <p:attrName>ppt_x</p:attrName>
                                        </p:attrNameLst>
                                      </p:cBhvr>
                                      <p:tavLst>
                                        <p:tav tm="0">
                                          <p:val>
                                            <p:strVal val="#ppt_x"/>
                                          </p:val>
                                        </p:tav>
                                        <p:tav tm="100000">
                                          <p:val>
                                            <p:strVal val="#ppt_x"/>
                                          </p:val>
                                        </p:tav>
                                      </p:tavLst>
                                    </p:anim>
                                    <p:anim calcmode="lin" valueType="num">
                                      <p:cBhvr>
                                        <p:cTn id="7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6083"/>
                                        </p:tgtEl>
                                        <p:attrNameLst>
                                          <p:attrName>style.visibility</p:attrName>
                                        </p:attrNameLst>
                                      </p:cBhvr>
                                      <p:to>
                                        <p:strVal val="visible"/>
                                      </p:to>
                                    </p:set>
                                    <p:anim calcmode="lin" valueType="num">
                                      <p:cBhvr additive="base">
                                        <p:cTn id="79" dur="500" fill="hold"/>
                                        <p:tgtEl>
                                          <p:spTgt spid="46083"/>
                                        </p:tgtEl>
                                        <p:attrNameLst>
                                          <p:attrName>ppt_x</p:attrName>
                                        </p:attrNameLst>
                                      </p:cBhvr>
                                      <p:tavLst>
                                        <p:tav tm="0">
                                          <p:val>
                                            <p:strVal val="#ppt_x"/>
                                          </p:val>
                                        </p:tav>
                                        <p:tav tm="100000">
                                          <p:val>
                                            <p:strVal val="#ppt_x"/>
                                          </p:val>
                                        </p:tav>
                                      </p:tavLst>
                                    </p:anim>
                                    <p:anim calcmode="lin" valueType="num">
                                      <p:cBhvr additive="base">
                                        <p:cTn id="80" dur="500" fill="hold"/>
                                        <p:tgtEl>
                                          <p:spTgt spid="4608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6084"/>
                                        </p:tgtEl>
                                        <p:attrNameLst>
                                          <p:attrName>style.visibility</p:attrName>
                                        </p:attrNameLst>
                                      </p:cBhvr>
                                      <p:to>
                                        <p:strVal val="visible"/>
                                      </p:to>
                                    </p:set>
                                    <p:animEffect transition="in" filter="fade">
                                      <p:cBhvr>
                                        <p:cTn id="85" dur="1000"/>
                                        <p:tgtEl>
                                          <p:spTgt spid="46084"/>
                                        </p:tgtEl>
                                      </p:cBhvr>
                                    </p:animEffect>
                                    <p:anim calcmode="lin" valueType="num">
                                      <p:cBhvr>
                                        <p:cTn id="86" dur="1000" fill="hold"/>
                                        <p:tgtEl>
                                          <p:spTgt spid="46084"/>
                                        </p:tgtEl>
                                        <p:attrNameLst>
                                          <p:attrName>ppt_x</p:attrName>
                                        </p:attrNameLst>
                                      </p:cBhvr>
                                      <p:tavLst>
                                        <p:tav tm="0">
                                          <p:val>
                                            <p:strVal val="#ppt_x"/>
                                          </p:val>
                                        </p:tav>
                                        <p:tav tm="100000">
                                          <p:val>
                                            <p:strVal val="#ppt_x"/>
                                          </p:val>
                                        </p:tav>
                                      </p:tavLst>
                                    </p:anim>
                                    <p:anim calcmode="lin" valueType="num">
                                      <p:cBhvr>
                                        <p:cTn id="87" dur="1000" fill="hold"/>
                                        <p:tgtEl>
                                          <p:spTgt spid="46084"/>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46085"/>
                                        </p:tgtEl>
                                        <p:attrNameLst>
                                          <p:attrName>style.visibility</p:attrName>
                                        </p:attrNameLst>
                                      </p:cBhvr>
                                      <p:to>
                                        <p:strVal val="visible"/>
                                      </p:to>
                                    </p:set>
                                    <p:anim calcmode="lin" valueType="num">
                                      <p:cBhvr>
                                        <p:cTn id="92" dur="1000" fill="hold"/>
                                        <p:tgtEl>
                                          <p:spTgt spid="46085"/>
                                        </p:tgtEl>
                                        <p:attrNameLst>
                                          <p:attrName>ppt_w</p:attrName>
                                        </p:attrNameLst>
                                      </p:cBhvr>
                                      <p:tavLst>
                                        <p:tav tm="0">
                                          <p:val>
                                            <p:fltVal val="0"/>
                                          </p:val>
                                        </p:tav>
                                        <p:tav tm="100000">
                                          <p:val>
                                            <p:strVal val="#ppt_w"/>
                                          </p:val>
                                        </p:tav>
                                      </p:tavLst>
                                    </p:anim>
                                    <p:anim calcmode="lin" valueType="num">
                                      <p:cBhvr>
                                        <p:cTn id="93" dur="1000" fill="hold"/>
                                        <p:tgtEl>
                                          <p:spTgt spid="46085"/>
                                        </p:tgtEl>
                                        <p:attrNameLst>
                                          <p:attrName>ppt_h</p:attrName>
                                        </p:attrNameLst>
                                      </p:cBhvr>
                                      <p:tavLst>
                                        <p:tav tm="0">
                                          <p:val>
                                            <p:fltVal val="0"/>
                                          </p:val>
                                        </p:tav>
                                        <p:tav tm="100000">
                                          <p:val>
                                            <p:strVal val="#ppt_h"/>
                                          </p:val>
                                        </p:tav>
                                      </p:tavLst>
                                    </p:anim>
                                    <p:anim calcmode="lin" valueType="num">
                                      <p:cBhvr>
                                        <p:cTn id="94" dur="1000" fill="hold"/>
                                        <p:tgtEl>
                                          <p:spTgt spid="46085"/>
                                        </p:tgtEl>
                                        <p:attrNameLst>
                                          <p:attrName>style.rotation</p:attrName>
                                        </p:attrNameLst>
                                      </p:cBhvr>
                                      <p:tavLst>
                                        <p:tav tm="0">
                                          <p:val>
                                            <p:fltVal val="90"/>
                                          </p:val>
                                        </p:tav>
                                        <p:tav tm="100000">
                                          <p:val>
                                            <p:fltVal val="0"/>
                                          </p:val>
                                        </p:tav>
                                      </p:tavLst>
                                    </p:anim>
                                    <p:animEffect transition="in" filter="fade">
                                      <p:cBhvr>
                                        <p:cTn id="95" dur="1000"/>
                                        <p:tgtEl>
                                          <p:spTgt spid="46085"/>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46086"/>
                                        </p:tgtEl>
                                        <p:attrNameLst>
                                          <p:attrName>style.visibility</p:attrName>
                                        </p:attrNameLst>
                                      </p:cBhvr>
                                      <p:to>
                                        <p:strVal val="visible"/>
                                      </p:to>
                                    </p:set>
                                    <p:anim calcmode="lin" valueType="num">
                                      <p:cBhvr additive="base">
                                        <p:cTn id="100" dur="500" fill="hold"/>
                                        <p:tgtEl>
                                          <p:spTgt spid="46086"/>
                                        </p:tgtEl>
                                        <p:attrNameLst>
                                          <p:attrName>ppt_x</p:attrName>
                                        </p:attrNameLst>
                                      </p:cBhvr>
                                      <p:tavLst>
                                        <p:tav tm="0">
                                          <p:val>
                                            <p:strVal val="#ppt_x"/>
                                          </p:val>
                                        </p:tav>
                                        <p:tav tm="100000">
                                          <p:val>
                                            <p:strVal val="#ppt_x"/>
                                          </p:val>
                                        </p:tav>
                                      </p:tavLst>
                                    </p:anim>
                                    <p:anim calcmode="lin" valueType="num">
                                      <p:cBhvr additive="base">
                                        <p:cTn id="101" dur="500" fill="hold"/>
                                        <p:tgtEl>
                                          <p:spTgt spid="46086"/>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46087"/>
                                        </p:tgtEl>
                                        <p:attrNameLst>
                                          <p:attrName>style.visibility</p:attrName>
                                        </p:attrNameLst>
                                      </p:cBhvr>
                                      <p:to>
                                        <p:strVal val="visible"/>
                                      </p:to>
                                    </p:set>
                                    <p:animEffect transition="in" filter="fade">
                                      <p:cBhvr>
                                        <p:cTn id="106" dur="1000"/>
                                        <p:tgtEl>
                                          <p:spTgt spid="46087"/>
                                        </p:tgtEl>
                                      </p:cBhvr>
                                    </p:animEffect>
                                    <p:anim calcmode="lin" valueType="num">
                                      <p:cBhvr>
                                        <p:cTn id="107" dur="1000" fill="hold"/>
                                        <p:tgtEl>
                                          <p:spTgt spid="46087"/>
                                        </p:tgtEl>
                                        <p:attrNameLst>
                                          <p:attrName>ppt_x</p:attrName>
                                        </p:attrNameLst>
                                      </p:cBhvr>
                                      <p:tavLst>
                                        <p:tav tm="0">
                                          <p:val>
                                            <p:strVal val="#ppt_x"/>
                                          </p:val>
                                        </p:tav>
                                        <p:tav tm="100000">
                                          <p:val>
                                            <p:strVal val="#ppt_x"/>
                                          </p:val>
                                        </p:tav>
                                      </p:tavLst>
                                    </p:anim>
                                    <p:anim calcmode="lin" valueType="num">
                                      <p:cBhvr>
                                        <p:cTn id="108" dur="1000" fill="hold"/>
                                        <p:tgtEl>
                                          <p:spTgt spid="46087"/>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46"/>
                                        </p:tgtEl>
                                        <p:attrNameLst>
                                          <p:attrName>style.visibility</p:attrName>
                                        </p:attrNameLst>
                                      </p:cBhvr>
                                      <p:to>
                                        <p:strVal val="visible"/>
                                      </p:to>
                                    </p:set>
                                    <p:anim calcmode="lin" valueType="num">
                                      <p:cBhvr additive="base">
                                        <p:cTn id="113" dur="500" fill="hold"/>
                                        <p:tgtEl>
                                          <p:spTgt spid="46"/>
                                        </p:tgtEl>
                                        <p:attrNameLst>
                                          <p:attrName>ppt_x</p:attrName>
                                        </p:attrNameLst>
                                      </p:cBhvr>
                                      <p:tavLst>
                                        <p:tav tm="0">
                                          <p:val>
                                            <p:strVal val="#ppt_x"/>
                                          </p:val>
                                        </p:tav>
                                        <p:tav tm="100000">
                                          <p:val>
                                            <p:strVal val="#ppt_x"/>
                                          </p:val>
                                        </p:tav>
                                      </p:tavLst>
                                    </p:anim>
                                    <p:anim calcmode="lin" valueType="num">
                                      <p:cBhvr additive="base">
                                        <p:cTn id="114" dur="500" fill="hold"/>
                                        <p:tgtEl>
                                          <p:spTgt spid="4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 calcmode="lin" valueType="num">
                                      <p:cBhvr additive="base">
                                        <p:cTn id="117" dur="500" fill="hold"/>
                                        <p:tgtEl>
                                          <p:spTgt spid="56"/>
                                        </p:tgtEl>
                                        <p:attrNameLst>
                                          <p:attrName>ppt_x</p:attrName>
                                        </p:attrNameLst>
                                      </p:cBhvr>
                                      <p:tavLst>
                                        <p:tav tm="0">
                                          <p:val>
                                            <p:strVal val="#ppt_x"/>
                                          </p:val>
                                        </p:tav>
                                        <p:tav tm="100000">
                                          <p:val>
                                            <p:strVal val="#ppt_x"/>
                                          </p:val>
                                        </p:tav>
                                      </p:tavLst>
                                    </p:anim>
                                    <p:anim calcmode="lin" valueType="num">
                                      <p:cBhvr additive="base">
                                        <p:cTn id="118" dur="500" fill="hold"/>
                                        <p:tgtEl>
                                          <p:spTgt spid="56"/>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anim calcmode="lin" valueType="num">
                                      <p:cBhvr additive="base">
                                        <p:cTn id="121" dur="500" fill="hold"/>
                                        <p:tgtEl>
                                          <p:spTgt spid="57"/>
                                        </p:tgtEl>
                                        <p:attrNameLst>
                                          <p:attrName>ppt_x</p:attrName>
                                        </p:attrNameLst>
                                      </p:cBhvr>
                                      <p:tavLst>
                                        <p:tav tm="0">
                                          <p:val>
                                            <p:strVal val="#ppt_x"/>
                                          </p:val>
                                        </p:tav>
                                        <p:tav tm="100000">
                                          <p:val>
                                            <p:strVal val="#ppt_x"/>
                                          </p:val>
                                        </p:tav>
                                      </p:tavLst>
                                    </p:anim>
                                    <p:anim calcmode="lin" valueType="num">
                                      <p:cBhvr additive="base">
                                        <p:cTn id="12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fill="hold"/>
                                        <p:tgtEl>
                                          <p:spTgt spid="58"/>
                                        </p:tgtEl>
                                        <p:attrNameLst>
                                          <p:attrName>ppt_x</p:attrName>
                                        </p:attrNameLst>
                                      </p:cBhvr>
                                      <p:tavLst>
                                        <p:tav tm="0">
                                          <p:val>
                                            <p:strVal val="#ppt_x"/>
                                          </p:val>
                                        </p:tav>
                                        <p:tav tm="100000">
                                          <p:val>
                                            <p:strVal val="#ppt_x"/>
                                          </p:val>
                                        </p:tav>
                                      </p:tavLst>
                                    </p:anim>
                                    <p:anim calcmode="lin" valueType="num">
                                      <p:cBhvr additive="base">
                                        <p:cTn id="12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fade">
                                      <p:cBhvr>
                                        <p:cTn id="133" dur="1000"/>
                                        <p:tgtEl>
                                          <p:spTgt spid="59"/>
                                        </p:tgtEl>
                                      </p:cBhvr>
                                    </p:animEffect>
                                    <p:anim calcmode="lin" valueType="num">
                                      <p:cBhvr>
                                        <p:cTn id="134" dur="1000" fill="hold"/>
                                        <p:tgtEl>
                                          <p:spTgt spid="59"/>
                                        </p:tgtEl>
                                        <p:attrNameLst>
                                          <p:attrName>ppt_x</p:attrName>
                                        </p:attrNameLst>
                                      </p:cBhvr>
                                      <p:tavLst>
                                        <p:tav tm="0">
                                          <p:val>
                                            <p:strVal val="#ppt_x"/>
                                          </p:val>
                                        </p:tav>
                                        <p:tav tm="100000">
                                          <p:val>
                                            <p:strVal val="#ppt_x"/>
                                          </p:val>
                                        </p:tav>
                                      </p:tavLst>
                                    </p:anim>
                                    <p:anim calcmode="lin" valueType="num">
                                      <p:cBhvr>
                                        <p:cTn id="135"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6" presetClass="entr" presetSubtype="16" fill="hold" grpId="0" nodeType="clickEffect">
                                  <p:stCondLst>
                                    <p:cond delay="0"/>
                                  </p:stCondLst>
                                  <p:childTnLst>
                                    <p:set>
                                      <p:cBhvr>
                                        <p:cTn id="139" dur="1" fill="hold">
                                          <p:stCondLst>
                                            <p:cond delay="0"/>
                                          </p:stCondLst>
                                        </p:cTn>
                                        <p:tgtEl>
                                          <p:spTgt spid="60"/>
                                        </p:tgtEl>
                                        <p:attrNameLst>
                                          <p:attrName>style.visibility</p:attrName>
                                        </p:attrNameLst>
                                      </p:cBhvr>
                                      <p:to>
                                        <p:strVal val="visible"/>
                                      </p:to>
                                    </p:set>
                                    <p:animEffect transition="in" filter="circle(in)">
                                      <p:cBhvr>
                                        <p:cTn id="140" dur="2000"/>
                                        <p:tgtEl>
                                          <p:spTgt spid="60"/>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61"/>
                                        </p:tgtEl>
                                        <p:attrNameLst>
                                          <p:attrName>style.visibility</p:attrName>
                                        </p:attrNameLst>
                                      </p:cBhvr>
                                      <p:to>
                                        <p:strVal val="visible"/>
                                      </p:to>
                                    </p:set>
                                    <p:anim calcmode="lin" valueType="num">
                                      <p:cBhvr additive="base">
                                        <p:cTn id="145" dur="500" fill="hold"/>
                                        <p:tgtEl>
                                          <p:spTgt spid="61"/>
                                        </p:tgtEl>
                                        <p:attrNameLst>
                                          <p:attrName>ppt_x</p:attrName>
                                        </p:attrNameLst>
                                      </p:cBhvr>
                                      <p:tavLst>
                                        <p:tav tm="0">
                                          <p:val>
                                            <p:strVal val="#ppt_x"/>
                                          </p:val>
                                        </p:tav>
                                        <p:tav tm="100000">
                                          <p:val>
                                            <p:strVal val="#ppt_x"/>
                                          </p:val>
                                        </p:tav>
                                      </p:tavLst>
                                    </p:anim>
                                    <p:anim calcmode="lin" valueType="num">
                                      <p:cBhvr additive="base">
                                        <p:cTn id="14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1000"/>
                                        <p:tgtEl>
                                          <p:spTgt spid="62"/>
                                        </p:tgtEl>
                                      </p:cBhvr>
                                    </p:animEffect>
                                    <p:anim calcmode="lin" valueType="num">
                                      <p:cBhvr>
                                        <p:cTn id="152" dur="1000" fill="hold"/>
                                        <p:tgtEl>
                                          <p:spTgt spid="62"/>
                                        </p:tgtEl>
                                        <p:attrNameLst>
                                          <p:attrName>ppt_x</p:attrName>
                                        </p:attrNameLst>
                                      </p:cBhvr>
                                      <p:tavLst>
                                        <p:tav tm="0">
                                          <p:val>
                                            <p:strVal val="#ppt_x"/>
                                          </p:val>
                                        </p:tav>
                                        <p:tav tm="100000">
                                          <p:val>
                                            <p:strVal val="#ppt_x"/>
                                          </p:val>
                                        </p:tav>
                                      </p:tavLst>
                                    </p:anim>
                                    <p:anim calcmode="lin" valueType="num">
                                      <p:cBhvr>
                                        <p:cTn id="153"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nodeType="clickEffect">
                                  <p:stCondLst>
                                    <p:cond delay="0"/>
                                  </p:stCondLst>
                                  <p:childTnLst>
                                    <p:set>
                                      <p:cBhvr>
                                        <p:cTn id="157" dur="1" fill="hold">
                                          <p:stCondLst>
                                            <p:cond delay="0"/>
                                          </p:stCondLst>
                                        </p:cTn>
                                        <p:tgtEl>
                                          <p:spTgt spid="63"/>
                                        </p:tgtEl>
                                        <p:attrNameLst>
                                          <p:attrName>style.visibility</p:attrName>
                                        </p:attrNameLst>
                                      </p:cBhvr>
                                      <p:to>
                                        <p:strVal val="visible"/>
                                      </p:to>
                                    </p:set>
                                    <p:anim calcmode="lin" valueType="num">
                                      <p:cBhvr additive="base">
                                        <p:cTn id="158" dur="500" fill="hold"/>
                                        <p:tgtEl>
                                          <p:spTgt spid="63"/>
                                        </p:tgtEl>
                                        <p:attrNameLst>
                                          <p:attrName>ppt_x</p:attrName>
                                        </p:attrNameLst>
                                      </p:cBhvr>
                                      <p:tavLst>
                                        <p:tav tm="0">
                                          <p:val>
                                            <p:strVal val="#ppt_x"/>
                                          </p:val>
                                        </p:tav>
                                        <p:tav tm="100000">
                                          <p:val>
                                            <p:strVal val="#ppt_x"/>
                                          </p:val>
                                        </p:tav>
                                      </p:tavLst>
                                    </p:anim>
                                    <p:anim calcmode="lin" valueType="num">
                                      <p:cBhvr additive="base">
                                        <p:cTn id="15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nodeType="clickEffect">
                                  <p:stCondLst>
                                    <p:cond delay="0"/>
                                  </p:stCondLst>
                                  <p:childTnLst>
                                    <p:set>
                                      <p:cBhvr>
                                        <p:cTn id="163" dur="1" fill="hold">
                                          <p:stCondLst>
                                            <p:cond delay="0"/>
                                          </p:stCondLst>
                                        </p:cTn>
                                        <p:tgtEl>
                                          <p:spTgt spid="65"/>
                                        </p:tgtEl>
                                        <p:attrNameLst>
                                          <p:attrName>style.visibility</p:attrName>
                                        </p:attrNameLst>
                                      </p:cBhvr>
                                      <p:to>
                                        <p:strVal val="visible"/>
                                      </p:to>
                                    </p:set>
                                    <p:animEffect transition="in" filter="fade">
                                      <p:cBhvr>
                                        <p:cTn id="164" dur="1000"/>
                                        <p:tgtEl>
                                          <p:spTgt spid="65"/>
                                        </p:tgtEl>
                                      </p:cBhvr>
                                    </p:animEffect>
                                    <p:anim calcmode="lin" valueType="num">
                                      <p:cBhvr>
                                        <p:cTn id="165" dur="1000" fill="hold"/>
                                        <p:tgtEl>
                                          <p:spTgt spid="65"/>
                                        </p:tgtEl>
                                        <p:attrNameLst>
                                          <p:attrName>ppt_x</p:attrName>
                                        </p:attrNameLst>
                                      </p:cBhvr>
                                      <p:tavLst>
                                        <p:tav tm="0">
                                          <p:val>
                                            <p:strVal val="#ppt_x"/>
                                          </p:val>
                                        </p:tav>
                                        <p:tav tm="100000">
                                          <p:val>
                                            <p:strVal val="#ppt_x"/>
                                          </p:val>
                                        </p:tav>
                                      </p:tavLst>
                                    </p:anim>
                                    <p:anim calcmode="lin" valueType="num">
                                      <p:cBhvr>
                                        <p:cTn id="16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64"/>
                                        </p:tgtEl>
                                        <p:attrNameLst>
                                          <p:attrName>style.visibility</p:attrName>
                                        </p:attrNameLst>
                                      </p:cBhvr>
                                      <p:to>
                                        <p:strVal val="visible"/>
                                      </p:to>
                                    </p:set>
                                    <p:animEffect transition="in" filter="wipe(down)">
                                      <p:cBhvr>
                                        <p:cTn id="171" dur="580">
                                          <p:stCondLst>
                                            <p:cond delay="0"/>
                                          </p:stCondLst>
                                        </p:cTn>
                                        <p:tgtEl>
                                          <p:spTgt spid="64"/>
                                        </p:tgtEl>
                                      </p:cBhvr>
                                    </p:animEffect>
                                    <p:anim calcmode="lin" valueType="num">
                                      <p:cBhvr>
                                        <p:cTn id="172"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77" dur="26">
                                          <p:stCondLst>
                                            <p:cond delay="650"/>
                                          </p:stCondLst>
                                        </p:cTn>
                                        <p:tgtEl>
                                          <p:spTgt spid="64"/>
                                        </p:tgtEl>
                                      </p:cBhvr>
                                      <p:to x="100000" y="60000"/>
                                    </p:animScale>
                                    <p:animScale>
                                      <p:cBhvr>
                                        <p:cTn id="178" dur="166" decel="50000">
                                          <p:stCondLst>
                                            <p:cond delay="676"/>
                                          </p:stCondLst>
                                        </p:cTn>
                                        <p:tgtEl>
                                          <p:spTgt spid="64"/>
                                        </p:tgtEl>
                                      </p:cBhvr>
                                      <p:to x="100000" y="100000"/>
                                    </p:animScale>
                                    <p:animScale>
                                      <p:cBhvr>
                                        <p:cTn id="179" dur="26">
                                          <p:stCondLst>
                                            <p:cond delay="1312"/>
                                          </p:stCondLst>
                                        </p:cTn>
                                        <p:tgtEl>
                                          <p:spTgt spid="64"/>
                                        </p:tgtEl>
                                      </p:cBhvr>
                                      <p:to x="100000" y="80000"/>
                                    </p:animScale>
                                    <p:animScale>
                                      <p:cBhvr>
                                        <p:cTn id="180" dur="166" decel="50000">
                                          <p:stCondLst>
                                            <p:cond delay="1338"/>
                                          </p:stCondLst>
                                        </p:cTn>
                                        <p:tgtEl>
                                          <p:spTgt spid="64"/>
                                        </p:tgtEl>
                                      </p:cBhvr>
                                      <p:to x="100000" y="100000"/>
                                    </p:animScale>
                                    <p:animScale>
                                      <p:cBhvr>
                                        <p:cTn id="181" dur="26">
                                          <p:stCondLst>
                                            <p:cond delay="1642"/>
                                          </p:stCondLst>
                                        </p:cTn>
                                        <p:tgtEl>
                                          <p:spTgt spid="64"/>
                                        </p:tgtEl>
                                      </p:cBhvr>
                                      <p:to x="100000" y="90000"/>
                                    </p:animScale>
                                    <p:animScale>
                                      <p:cBhvr>
                                        <p:cTn id="182" dur="166" decel="50000">
                                          <p:stCondLst>
                                            <p:cond delay="1668"/>
                                          </p:stCondLst>
                                        </p:cTn>
                                        <p:tgtEl>
                                          <p:spTgt spid="64"/>
                                        </p:tgtEl>
                                      </p:cBhvr>
                                      <p:to x="100000" y="100000"/>
                                    </p:animScale>
                                    <p:animScale>
                                      <p:cBhvr>
                                        <p:cTn id="183" dur="26">
                                          <p:stCondLst>
                                            <p:cond delay="1808"/>
                                          </p:stCondLst>
                                        </p:cTn>
                                        <p:tgtEl>
                                          <p:spTgt spid="64"/>
                                        </p:tgtEl>
                                      </p:cBhvr>
                                      <p:to x="100000" y="95000"/>
                                    </p:animScale>
                                    <p:animScale>
                                      <p:cBhvr>
                                        <p:cTn id="184" dur="166" decel="50000">
                                          <p:stCondLst>
                                            <p:cond delay="1834"/>
                                          </p:stCondLst>
                                        </p:cTn>
                                        <p:tgtEl>
                                          <p:spTgt spid="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p:bldP spid="15" grpId="0" animBg="1"/>
      <p:bldP spid="18" grpId="0" animBg="1"/>
      <p:bldP spid="20" grpId="0" animBg="1"/>
      <p:bldP spid="42" grpId="0" animBg="1"/>
      <p:bldP spid="56" grpId="0" animBg="1"/>
      <p:bldP spid="58" grpId="0" animBg="1"/>
      <p:bldP spid="60" grpId="0"/>
      <p:bldP spid="61" grpId="0" animBg="1"/>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1881189" y="285751"/>
            <a:ext cx="8358187"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CC"/>
                </a:solidFill>
                <a:latin typeface="Calibri" panose="020F0502020204030204" pitchFamily="34" charset="0"/>
              </a:rPr>
              <a:t>法拉第立即意识到，这是一种非恒定的暂态效应。紧接着他做了几十个实验，把产生感应电流的情形概括为</a:t>
            </a:r>
            <a:r>
              <a:rPr lang="en-US" altLang="zh-CN" sz="2800" b="1" dirty="0">
                <a:solidFill>
                  <a:srgbClr val="0000CC"/>
                </a:solidFill>
                <a:latin typeface="Calibri" panose="020F0502020204030204" pitchFamily="34" charset="0"/>
              </a:rPr>
              <a:t>5 </a:t>
            </a:r>
            <a:r>
              <a:rPr lang="zh-CN" altLang="en-US" sz="2800" b="1" dirty="0">
                <a:solidFill>
                  <a:srgbClr val="0000CC"/>
                </a:solidFill>
                <a:latin typeface="Calibri" panose="020F0502020204030204" pitchFamily="34" charset="0"/>
              </a:rPr>
              <a:t>类：变化的电流 ，变化的</a:t>
            </a:r>
            <a:r>
              <a:rPr lang="en-US" altLang="zh-CN" sz="2800" b="1" dirty="0" err="1">
                <a:solidFill>
                  <a:srgbClr val="0000CC"/>
                </a:solidFill>
                <a:latin typeface="Calibri" panose="020F0502020204030204" pitchFamily="34" charset="0"/>
              </a:rPr>
              <a:t>磁场</a:t>
            </a:r>
            <a:r>
              <a:rPr lang="zh-CN" altLang="en-US" sz="2800" b="1" dirty="0">
                <a:solidFill>
                  <a:srgbClr val="0000CC"/>
                </a:solidFill>
                <a:latin typeface="Calibri" panose="020F0502020204030204" pitchFamily="34" charset="0"/>
              </a:rPr>
              <a:t>，运动的恒定电流，运动的</a:t>
            </a:r>
            <a:r>
              <a:rPr lang="en-US" altLang="zh-CN" sz="2800" b="1" dirty="0" err="1">
                <a:solidFill>
                  <a:srgbClr val="0000CC"/>
                </a:solidFill>
                <a:latin typeface="Calibri" panose="020F0502020204030204" pitchFamily="34" charset="0"/>
              </a:rPr>
              <a:t>磁铁</a:t>
            </a:r>
            <a:r>
              <a:rPr lang="zh-CN" altLang="en-US" sz="2800" b="1" dirty="0">
                <a:solidFill>
                  <a:srgbClr val="0000CC"/>
                </a:solidFill>
                <a:latin typeface="Calibri" panose="020F0502020204030204" pitchFamily="34" charset="0"/>
              </a:rPr>
              <a:t>，在磁场中运动的导体，并把这些现象正式定名为电磁感应。进而，法拉第发现，在相同条件下不同金属导体回路中产生的感应电流与导体的导</a:t>
            </a:r>
            <a:r>
              <a:rPr lang="en-US" altLang="zh-CN" sz="2800" b="1" dirty="0" err="1">
                <a:solidFill>
                  <a:srgbClr val="0000CC"/>
                </a:solidFill>
                <a:latin typeface="Calibri" panose="020F0502020204030204" pitchFamily="34" charset="0"/>
              </a:rPr>
              <a:t>电能</a:t>
            </a:r>
            <a:r>
              <a:rPr lang="zh-CN" altLang="en-US" sz="2800" b="1" dirty="0">
                <a:solidFill>
                  <a:srgbClr val="0000CC"/>
                </a:solidFill>
                <a:latin typeface="Calibri" panose="020F0502020204030204" pitchFamily="34" charset="0"/>
              </a:rPr>
              <a:t>力成正比，他由此认识到，感应电流是由与导体性质无关的感应</a:t>
            </a:r>
            <a:r>
              <a:rPr lang="en-US" altLang="zh-CN" sz="2800" b="1" dirty="0" err="1">
                <a:solidFill>
                  <a:srgbClr val="0000CC"/>
                </a:solidFill>
                <a:latin typeface="Calibri" panose="020F0502020204030204" pitchFamily="34" charset="0"/>
              </a:rPr>
              <a:t>电动势</a:t>
            </a:r>
            <a:r>
              <a:rPr lang="zh-CN" altLang="en-US" sz="2800" b="1" dirty="0">
                <a:solidFill>
                  <a:srgbClr val="0000CC"/>
                </a:solidFill>
                <a:latin typeface="Calibri" panose="020F0502020204030204" pitchFamily="34" charset="0"/>
              </a:rPr>
              <a:t>产生的，即使没有回路没有感应电流，</a:t>
            </a:r>
            <a:r>
              <a:rPr lang="en-US" altLang="zh-CN" sz="2800" b="1" dirty="0" err="1">
                <a:solidFill>
                  <a:srgbClr val="0000CC"/>
                </a:solidFill>
                <a:latin typeface="Calibri" panose="020F0502020204030204" pitchFamily="34" charset="0"/>
              </a:rPr>
              <a:t>感应电动势</a:t>
            </a:r>
            <a:r>
              <a:rPr lang="zh-CN" altLang="en-US" sz="2800" b="1" dirty="0">
                <a:solidFill>
                  <a:srgbClr val="0000CC"/>
                </a:solidFill>
                <a:latin typeface="Calibri" panose="020F0502020204030204" pitchFamily="34" charset="0"/>
              </a:rPr>
              <a:t>依然存在。后来，给出了确定感应电流方向的</a:t>
            </a:r>
            <a:r>
              <a:rPr lang="en-US" altLang="zh-CN" sz="2800" b="1" dirty="0" err="1">
                <a:solidFill>
                  <a:srgbClr val="0000CC"/>
                </a:solidFill>
                <a:latin typeface="Calibri" panose="020F0502020204030204" pitchFamily="34" charset="0"/>
              </a:rPr>
              <a:t>楞次定律</a:t>
            </a:r>
            <a:r>
              <a:rPr lang="zh-CN" altLang="en-US" sz="2800" b="1" dirty="0">
                <a:solidFill>
                  <a:srgbClr val="0000CC"/>
                </a:solidFill>
                <a:latin typeface="Calibri" panose="020F0502020204030204" pitchFamily="34" charset="0"/>
              </a:rPr>
              <a:t>以及描述电磁感应定量规律的</a:t>
            </a:r>
            <a:r>
              <a:rPr lang="en-US" altLang="zh-CN" sz="2800" b="1" dirty="0" err="1">
                <a:solidFill>
                  <a:srgbClr val="0000CC"/>
                </a:solidFill>
                <a:latin typeface="Calibri" panose="020F0502020204030204" pitchFamily="34" charset="0"/>
              </a:rPr>
              <a:t>法拉第电磁感应定律</a:t>
            </a:r>
            <a:r>
              <a:rPr lang="zh-CN" altLang="en-US" sz="2800" b="1" dirty="0">
                <a:solidFill>
                  <a:srgbClr val="0000CC"/>
                </a:solidFill>
                <a:latin typeface="Calibri" panose="020F0502020204030204" pitchFamily="34" charset="0"/>
              </a:rPr>
              <a:t>。并按产生原因的不同，把感应电动势分为动生电动势和感生电动势两种，前者起源于</a:t>
            </a:r>
            <a:r>
              <a:rPr lang="en-US" altLang="zh-CN" sz="2800" b="1" dirty="0" err="1">
                <a:solidFill>
                  <a:srgbClr val="0000CC"/>
                </a:solidFill>
                <a:latin typeface="Calibri" panose="020F0502020204030204" pitchFamily="34" charset="0"/>
              </a:rPr>
              <a:t>洛伦兹力</a:t>
            </a:r>
            <a:r>
              <a:rPr lang="zh-CN" altLang="en-US" sz="2800" b="1" dirty="0">
                <a:solidFill>
                  <a:srgbClr val="0000CC"/>
                </a:solidFill>
                <a:latin typeface="Calibri" panose="020F0502020204030204" pitchFamily="34" charset="0"/>
              </a:rPr>
              <a:t>，后者起源于变化磁场产生的有旋电场。</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rot="1800000" flipH="1">
            <a:off x="8582025" y="4572001"/>
            <a:ext cx="647700" cy="360363"/>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Text Box 3"/>
          <p:cNvSpPr txBox="1">
            <a:spLocks noChangeArrowheads="1"/>
          </p:cNvSpPr>
          <p:nvPr/>
        </p:nvSpPr>
        <p:spPr bwMode="auto">
          <a:xfrm>
            <a:off x="8751235" y="4735453"/>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Times New Roman" panose="02020603050405020304" pitchFamily="18" charset="0"/>
                <a:cs typeface="Times New Roman" panose="02020603050405020304" pitchFamily="18" charset="0"/>
              </a:rPr>
              <a:t>l</a:t>
            </a:r>
          </a:p>
        </p:txBody>
      </p:sp>
      <p:graphicFrame>
        <p:nvGraphicFramePr>
          <p:cNvPr id="4" name="Object 3"/>
          <p:cNvGraphicFramePr>
            <a:graphicFrameLocks noChangeAspect="1"/>
          </p:cNvGraphicFramePr>
          <p:nvPr/>
        </p:nvGraphicFramePr>
        <p:xfrm>
          <a:off x="8072438" y="2954338"/>
          <a:ext cx="201612" cy="222250"/>
        </p:xfrm>
        <a:graphic>
          <a:graphicData uri="http://schemas.openxmlformats.org/presentationml/2006/ole">
            <mc:AlternateContent xmlns:mc="http://schemas.openxmlformats.org/markup-compatibility/2006">
              <mc:Choice xmlns:v="urn:schemas-microsoft-com:vml" Requires="v">
                <p:oleObj spid="_x0000_s287379" name="公式" r:id="rId3" imgW="126835" imgH="139518" progId="Equation.3">
                  <p:embed/>
                </p:oleObj>
              </mc:Choice>
              <mc:Fallback>
                <p:oleObj name="公式" r:id="rId3" imgW="126835" imgH="1395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438" y="2954338"/>
                        <a:ext cx="201612"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9555163" y="2936876"/>
          <a:ext cx="201612" cy="282575"/>
        </p:xfrm>
        <a:graphic>
          <a:graphicData uri="http://schemas.openxmlformats.org/presentationml/2006/ole">
            <mc:AlternateContent xmlns:mc="http://schemas.openxmlformats.org/markup-compatibility/2006">
              <mc:Choice xmlns:v="urn:schemas-microsoft-com:vml" Requires="v">
                <p:oleObj spid="_x0000_s287380" name="公式" r:id="rId5" imgW="126725" imgH="177415" progId="Equation.3">
                  <p:embed/>
                </p:oleObj>
              </mc:Choice>
              <mc:Fallback>
                <p:oleObj name="公式"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5163" y="2936876"/>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8870950" y="1770064"/>
          <a:ext cx="266700" cy="325437"/>
        </p:xfrm>
        <a:graphic>
          <a:graphicData uri="http://schemas.openxmlformats.org/presentationml/2006/ole">
            <mc:AlternateContent xmlns:mc="http://schemas.openxmlformats.org/markup-compatibility/2006">
              <mc:Choice xmlns:v="urn:schemas-microsoft-com:vml" Requires="v">
                <p:oleObj spid="_x0000_s287381" name="公式" r:id="rId7" imgW="164957" imgH="203024" progId="Equation.3">
                  <p:embed/>
                </p:oleObj>
              </mc:Choice>
              <mc:Fallback>
                <p:oleObj name="公式"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0950" y="1770064"/>
                        <a:ext cx="2667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8659814" y="1812926"/>
          <a:ext cx="261937" cy="282575"/>
        </p:xfrm>
        <a:graphic>
          <a:graphicData uri="http://schemas.openxmlformats.org/presentationml/2006/ole">
            <mc:AlternateContent xmlns:mc="http://schemas.openxmlformats.org/markup-compatibility/2006">
              <mc:Choice xmlns:v="urn:schemas-microsoft-com:vml" Requires="v">
                <p:oleObj spid="_x0000_s287382" name="公式" r:id="rId9" imgW="164814" imgH="177492" progId="Equation.3">
                  <p:embed/>
                </p:oleObj>
              </mc:Choice>
              <mc:Fallback>
                <p:oleObj name="公式" r:id="rId9" imgW="164814"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9814" y="1812926"/>
                        <a:ext cx="26193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39"/>
          <p:cNvSpPr>
            <a:spLocks noChangeAspect="1" noChangeArrowheads="1"/>
          </p:cNvSpPr>
          <p:nvPr/>
        </p:nvSpPr>
        <p:spPr bwMode="auto">
          <a:xfrm rot="5400000" flipH="1">
            <a:off x="8882234" y="2458887"/>
            <a:ext cx="45719" cy="1292225"/>
          </a:xfrm>
          <a:prstGeom prst="rect">
            <a:avLst/>
          </a:prstGeom>
          <a:solidFill>
            <a:schemeClr val="tx1"/>
          </a:solidFill>
          <a:ln w="25400">
            <a:solidFill>
              <a:schemeClr val="tx1"/>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40"/>
          <p:cNvSpPr>
            <a:spLocks noChangeShapeType="1"/>
          </p:cNvSpPr>
          <p:nvPr/>
        </p:nvSpPr>
        <p:spPr bwMode="auto">
          <a:xfrm flipH="1">
            <a:off x="8634034" y="3424277"/>
            <a:ext cx="524902" cy="1766"/>
          </a:xfrm>
          <a:prstGeom prst="line">
            <a:avLst/>
          </a:prstGeom>
          <a:noFill/>
          <a:ln w="25400">
            <a:solidFill>
              <a:srgbClr val="C00000"/>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 name="Object 7"/>
          <p:cNvGraphicFramePr>
            <a:graphicFrameLocks noChangeAspect="1"/>
          </p:cNvGraphicFramePr>
          <p:nvPr>
            <p:extLst>
              <p:ext uri="{D42A27DB-BD31-4B8C-83A1-F6EECF244321}">
                <p14:modId xmlns:p14="http://schemas.microsoft.com/office/powerpoint/2010/main" val="3045688020"/>
              </p:ext>
            </p:extLst>
          </p:nvPr>
        </p:nvGraphicFramePr>
        <p:xfrm>
          <a:off x="8588593" y="3419010"/>
          <a:ext cx="268754" cy="498251"/>
        </p:xfrm>
        <a:graphic>
          <a:graphicData uri="http://schemas.openxmlformats.org/presentationml/2006/ole">
            <mc:AlternateContent xmlns:mc="http://schemas.openxmlformats.org/markup-compatibility/2006">
              <mc:Choice xmlns:v="urn:schemas-microsoft-com:vml" Requires="v">
                <p:oleObj spid="_x0000_s287383" name="公式" r:id="rId11" imgW="88560" imgH="164880" progId="Equation.3">
                  <p:embed/>
                </p:oleObj>
              </mc:Choice>
              <mc:Fallback>
                <p:oleObj name="公式" r:id="rId11" imgW="88560" imgH="164880" progId="Equation.3">
                  <p:embed/>
                  <p:pic>
                    <p:nvPicPr>
                      <p:cNvPr id="0" name=""/>
                      <p:cNvPicPr>
                        <a:picLocks noChangeAspect="1" noChangeArrowheads="1"/>
                      </p:cNvPicPr>
                      <p:nvPr/>
                    </p:nvPicPr>
                    <p:blipFill>
                      <a:blip r:embed="rId12"/>
                      <a:srcRect/>
                      <a:stretch>
                        <a:fillRect/>
                      </a:stretch>
                    </p:blipFill>
                    <p:spPr bwMode="auto">
                      <a:xfrm>
                        <a:off x="8588593" y="3419010"/>
                        <a:ext cx="268754" cy="498251"/>
                      </a:xfrm>
                      <a:prstGeom prst="rect">
                        <a:avLst/>
                      </a:prstGeom>
                      <a:noFill/>
                      <a:ln>
                        <a:noFill/>
                      </a:ln>
                      <a:effectLst/>
                      <a:extLst/>
                    </p:spPr>
                  </p:pic>
                </p:oleObj>
              </mc:Fallback>
            </mc:AlternateContent>
          </a:graphicData>
        </a:graphic>
      </p:graphicFrame>
      <p:sp>
        <p:nvSpPr>
          <p:cNvPr id="11" name="Line 42"/>
          <p:cNvSpPr>
            <a:spLocks noChangeShapeType="1"/>
          </p:cNvSpPr>
          <p:nvPr/>
        </p:nvSpPr>
        <p:spPr bwMode="auto">
          <a:xfrm rot="21540000" flipH="1">
            <a:off x="9439276" y="3192463"/>
            <a:ext cx="11113" cy="387350"/>
          </a:xfrm>
          <a:prstGeom prst="line">
            <a:avLst/>
          </a:prstGeom>
          <a:noFill/>
          <a:ln w="25400">
            <a:solidFill>
              <a:srgbClr val="C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8"/>
          <p:cNvGraphicFramePr>
            <a:graphicFrameLocks noChangeAspect="1"/>
          </p:cNvGraphicFramePr>
          <p:nvPr/>
        </p:nvGraphicFramePr>
        <p:xfrm>
          <a:off x="9498013" y="3248026"/>
          <a:ext cx="201612" cy="282575"/>
        </p:xfrm>
        <a:graphic>
          <a:graphicData uri="http://schemas.openxmlformats.org/presentationml/2006/ole">
            <mc:AlternateContent xmlns:mc="http://schemas.openxmlformats.org/markup-compatibility/2006">
              <mc:Choice xmlns:v="urn:schemas-microsoft-com:vml" Requires="v">
                <p:oleObj spid="_x0000_s287384"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98013" y="3248026"/>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44"/>
          <p:cNvSpPr>
            <a:spLocks noChangeShapeType="1"/>
          </p:cNvSpPr>
          <p:nvPr/>
        </p:nvSpPr>
        <p:spPr bwMode="auto">
          <a:xfrm rot="16980000" flipH="1">
            <a:off x="9209882" y="2326482"/>
            <a:ext cx="215900" cy="42863"/>
          </a:xfrm>
          <a:prstGeom prst="line">
            <a:avLst/>
          </a:prstGeom>
          <a:noFill/>
          <a:ln w="25400">
            <a:solidFill>
              <a:srgbClr val="0000FF"/>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47"/>
          <p:cNvSpPr>
            <a:spLocks noChangeShapeType="1"/>
          </p:cNvSpPr>
          <p:nvPr/>
        </p:nvSpPr>
        <p:spPr bwMode="auto">
          <a:xfrm flipH="1" flipV="1">
            <a:off x="8921750" y="2386012"/>
            <a:ext cx="0" cy="692150"/>
          </a:xfrm>
          <a:prstGeom prst="line">
            <a:avLst/>
          </a:prstGeom>
          <a:noFill/>
          <a:ln w="25400">
            <a:solidFill>
              <a:srgbClr val="0000CC"/>
            </a:solidFill>
            <a:round/>
            <a:headEnd/>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10"/>
          <p:cNvGraphicFramePr>
            <a:graphicFrameLocks noChangeAspect="1"/>
          </p:cNvGraphicFramePr>
          <p:nvPr/>
        </p:nvGraphicFramePr>
        <p:xfrm>
          <a:off x="8599488" y="2455864"/>
          <a:ext cx="322262" cy="382587"/>
        </p:xfrm>
        <a:graphic>
          <a:graphicData uri="http://schemas.openxmlformats.org/presentationml/2006/ole">
            <mc:AlternateContent xmlns:mc="http://schemas.openxmlformats.org/markup-compatibility/2006">
              <mc:Choice xmlns:v="urn:schemas-microsoft-com:vml" Requires="v">
                <p:oleObj spid="_x0000_s287385" name="公式" r:id="rId15" imgW="203112" imgH="241195" progId="Equation.3">
                  <p:embed/>
                </p:oleObj>
              </mc:Choice>
              <mc:Fallback>
                <p:oleObj name="公式" r:id="rId15" imgW="203112"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99488" y="2455864"/>
                        <a:ext cx="32226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73"/>
          <p:cNvGrpSpPr>
            <a:grpSpLocks/>
          </p:cNvGrpSpPr>
          <p:nvPr/>
        </p:nvGrpSpPr>
        <p:grpSpPr bwMode="auto">
          <a:xfrm>
            <a:off x="8535988" y="1390651"/>
            <a:ext cx="673100" cy="258763"/>
            <a:chOff x="4905" y="1398"/>
            <a:chExt cx="424" cy="163"/>
          </a:xfrm>
        </p:grpSpPr>
        <p:sp>
          <p:nvSpPr>
            <p:cNvPr id="17" name="Line 69"/>
            <p:cNvSpPr>
              <a:spLocks noChangeShapeType="1"/>
            </p:cNvSpPr>
            <p:nvPr/>
          </p:nvSpPr>
          <p:spPr bwMode="auto">
            <a:xfrm>
              <a:off x="4905" y="1480"/>
              <a:ext cx="179"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70"/>
            <p:cNvSpPr>
              <a:spLocks noChangeShapeType="1"/>
            </p:cNvSpPr>
            <p:nvPr/>
          </p:nvSpPr>
          <p:spPr bwMode="auto">
            <a:xfrm>
              <a:off x="5166" y="1480"/>
              <a:ext cx="163"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Line 71"/>
            <p:cNvSpPr>
              <a:spLocks noChangeAspect="1" noChangeShapeType="1"/>
            </p:cNvSpPr>
            <p:nvPr/>
          </p:nvSpPr>
          <p:spPr bwMode="auto">
            <a:xfrm rot="5400000">
              <a:off x="5011"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Line 72"/>
            <p:cNvSpPr>
              <a:spLocks noChangeAspect="1" noChangeShapeType="1"/>
            </p:cNvSpPr>
            <p:nvPr/>
          </p:nvSpPr>
          <p:spPr bwMode="auto">
            <a:xfrm rot="5400000">
              <a:off x="5076"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21" name="Object 20"/>
          <p:cNvGraphicFramePr>
            <a:graphicFrameLocks noChangeAspect="1"/>
          </p:cNvGraphicFramePr>
          <p:nvPr/>
        </p:nvGraphicFramePr>
        <p:xfrm>
          <a:off x="8770939" y="1087439"/>
          <a:ext cx="242887" cy="282575"/>
        </p:xfrm>
        <a:graphic>
          <a:graphicData uri="http://schemas.openxmlformats.org/presentationml/2006/ole">
            <mc:AlternateContent xmlns:mc="http://schemas.openxmlformats.org/markup-compatibility/2006">
              <mc:Choice xmlns:v="urn:schemas-microsoft-com:vml" Requires="v">
                <p:oleObj spid="_x0000_s287386" name="公式" r:id="rId17" imgW="152202" imgH="177569" progId="Equation.3">
                  <p:embed/>
                </p:oleObj>
              </mc:Choice>
              <mc:Fallback>
                <p:oleObj name="公式" r:id="rId17" imgW="152202" imgH="17756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0939" y="1087439"/>
                        <a:ext cx="24288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30"/>
          <p:cNvGrpSpPr>
            <a:grpSpLocks/>
          </p:cNvGrpSpPr>
          <p:nvPr/>
        </p:nvGrpSpPr>
        <p:grpSpPr bwMode="auto">
          <a:xfrm rot="3000000">
            <a:off x="6800851" y="1512889"/>
            <a:ext cx="4162425" cy="3248025"/>
            <a:chOff x="3206" y="1475"/>
            <a:chExt cx="2622" cy="2046"/>
          </a:xfrm>
        </p:grpSpPr>
        <p:sp>
          <p:nvSpPr>
            <p:cNvPr id="23" name="Line 31"/>
            <p:cNvSpPr>
              <a:spLocks noChangeShapeType="1"/>
            </p:cNvSpPr>
            <p:nvPr/>
          </p:nvSpPr>
          <p:spPr bwMode="auto">
            <a:xfrm rot="2400000">
              <a:off x="5531"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32"/>
            <p:cNvSpPr>
              <a:spLocks noChangeShapeType="1"/>
            </p:cNvSpPr>
            <p:nvPr/>
          </p:nvSpPr>
          <p:spPr bwMode="auto">
            <a:xfrm rot="2400000">
              <a:off x="5164" y="3522"/>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5" name="Group 33"/>
            <p:cNvGrpSpPr>
              <a:grpSpLocks/>
            </p:cNvGrpSpPr>
            <p:nvPr/>
          </p:nvGrpSpPr>
          <p:grpSpPr bwMode="auto">
            <a:xfrm>
              <a:off x="3206" y="1475"/>
              <a:ext cx="2622" cy="1257"/>
              <a:chOff x="3194" y="1293"/>
              <a:chExt cx="2622" cy="1257"/>
            </a:xfrm>
          </p:grpSpPr>
          <p:sp>
            <p:nvSpPr>
              <p:cNvPr id="26" name="Rectangle 34"/>
              <p:cNvSpPr>
                <a:spLocks noChangeArrowheads="1"/>
              </p:cNvSpPr>
              <p:nvPr/>
            </p:nvSpPr>
            <p:spPr bwMode="auto">
              <a:xfrm rot="2400000">
                <a:off x="3538" y="2067"/>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Rectangle 35"/>
              <p:cNvSpPr>
                <a:spLocks noChangeArrowheads="1"/>
              </p:cNvSpPr>
              <p:nvPr/>
            </p:nvSpPr>
            <p:spPr bwMode="auto">
              <a:xfrm rot="2400000">
                <a:off x="3172" y="2458"/>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36"/>
              <p:cNvSpPr>
                <a:spLocks noChangeShapeType="1"/>
              </p:cNvSpPr>
              <p:nvPr/>
            </p:nvSpPr>
            <p:spPr bwMode="auto">
              <a:xfrm rot="2400000">
                <a:off x="3549" y="1294"/>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37"/>
              <p:cNvSpPr>
                <a:spLocks noChangeShapeType="1"/>
              </p:cNvSpPr>
              <p:nvPr/>
            </p:nvSpPr>
            <p:spPr bwMode="auto">
              <a:xfrm rot="2400000">
                <a:off x="317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30" name="Object 52"/>
          <p:cNvGraphicFramePr>
            <a:graphicFrameLocks noChangeAspect="1"/>
          </p:cNvGraphicFramePr>
          <p:nvPr/>
        </p:nvGraphicFramePr>
        <p:xfrm>
          <a:off x="7607301" y="2457451"/>
          <a:ext cx="536575" cy="568325"/>
        </p:xfrm>
        <a:graphic>
          <a:graphicData uri="http://schemas.openxmlformats.org/presentationml/2006/ole">
            <mc:AlternateContent xmlns:mc="http://schemas.openxmlformats.org/markup-compatibility/2006">
              <mc:Choice xmlns:v="urn:schemas-microsoft-com:vml" Requires="v">
                <p:oleObj spid="_x0000_s287387" name="公式" r:id="rId19" imgW="215806" imgH="228501" progId="Equation.3">
                  <p:embed/>
                </p:oleObj>
              </mc:Choice>
              <mc:Fallback>
                <p:oleObj name="公式" r:id="rId19" imgW="215806" imgH="22850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07301" y="2457451"/>
                        <a:ext cx="53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Line 36"/>
          <p:cNvSpPr>
            <a:spLocks noChangeShapeType="1"/>
          </p:cNvSpPr>
          <p:nvPr/>
        </p:nvSpPr>
        <p:spPr bwMode="auto">
          <a:xfrm>
            <a:off x="8107364" y="2886075"/>
            <a:ext cx="1368425" cy="0"/>
          </a:xfrm>
          <a:prstGeom prst="line">
            <a:avLst/>
          </a:prstGeom>
          <a:noFill/>
          <a:ln w="38100">
            <a:solidFill>
              <a:srgbClr val="FF33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Line 49"/>
          <p:cNvSpPr>
            <a:spLocks noChangeShapeType="1"/>
          </p:cNvSpPr>
          <p:nvPr/>
        </p:nvSpPr>
        <p:spPr bwMode="auto">
          <a:xfrm>
            <a:off x="8905092" y="3092048"/>
            <a:ext cx="6170" cy="894413"/>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3" name="Object 12"/>
          <p:cNvGraphicFramePr>
            <a:graphicFrameLocks noChangeAspect="1"/>
          </p:cNvGraphicFramePr>
          <p:nvPr>
            <p:extLst>
              <p:ext uri="{D42A27DB-BD31-4B8C-83A1-F6EECF244321}">
                <p14:modId xmlns:p14="http://schemas.microsoft.com/office/powerpoint/2010/main" val="2297984095"/>
              </p:ext>
            </p:extLst>
          </p:nvPr>
        </p:nvGraphicFramePr>
        <p:xfrm>
          <a:off x="8505258" y="4007789"/>
          <a:ext cx="638752" cy="473580"/>
        </p:xfrm>
        <a:graphic>
          <a:graphicData uri="http://schemas.openxmlformats.org/presentationml/2006/ole">
            <mc:AlternateContent xmlns:mc="http://schemas.openxmlformats.org/markup-compatibility/2006">
              <mc:Choice xmlns:v="urn:schemas-microsoft-com:vml" Requires="v">
                <p:oleObj spid="_x0000_s287388" name="公式" r:id="rId21" imgW="241091" imgH="164957" progId="Equation.3">
                  <p:embed/>
                </p:oleObj>
              </mc:Choice>
              <mc:Fallback>
                <p:oleObj name="公式" r:id="rId21" imgW="241091" imgH="16495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05258" y="4007789"/>
                        <a:ext cx="638752" cy="473580"/>
                      </a:xfrm>
                      <a:prstGeom prst="rect">
                        <a:avLst/>
                      </a:prstGeom>
                      <a:noFill/>
                      <a:ln>
                        <a:noFill/>
                      </a:ln>
                      <a:effectLst/>
                      <a:extLst/>
                    </p:spPr>
                  </p:pic>
                </p:oleObj>
              </mc:Fallback>
            </mc:AlternateContent>
          </a:graphicData>
        </a:graphic>
      </p:graphicFrame>
      <p:sp>
        <p:nvSpPr>
          <p:cNvPr id="54" name="矩形 41"/>
          <p:cNvSpPr>
            <a:spLocks noChangeArrowheads="1"/>
          </p:cNvSpPr>
          <p:nvPr/>
        </p:nvSpPr>
        <p:spPr bwMode="auto">
          <a:xfrm>
            <a:off x="2107218" y="1181382"/>
            <a:ext cx="3430747"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3333FF"/>
                </a:solidFill>
                <a:latin typeface="宋体" pitchFamily="2" charset="-122"/>
                <a:ea typeface="+mn-ea"/>
              </a:rPr>
              <a:t>取竖直向下为正方向</a:t>
            </a:r>
            <a:endParaRPr lang="zh-CN" altLang="en-US" b="1" kern="0" dirty="0">
              <a:solidFill>
                <a:srgbClr val="3333FF"/>
              </a:solidFill>
              <a:latin typeface="+mn-lt"/>
              <a:ea typeface="+mn-ea"/>
            </a:endParaRPr>
          </a:p>
        </p:txBody>
      </p:sp>
      <p:sp>
        <p:nvSpPr>
          <p:cNvPr id="64" name="矩形 15"/>
          <p:cNvSpPr>
            <a:spLocks noChangeArrowheads="1"/>
          </p:cNvSpPr>
          <p:nvPr/>
        </p:nvSpPr>
        <p:spPr bwMode="auto">
          <a:xfrm>
            <a:off x="2107218" y="1693971"/>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FF"/>
                </a:solidFill>
                <a:latin typeface="Calibri" panose="020F0502020204030204" pitchFamily="34" charset="0"/>
              </a:rPr>
              <a:t>由牛顿第二定律得</a:t>
            </a:r>
          </a:p>
        </p:txBody>
      </p:sp>
      <p:graphicFrame>
        <p:nvGraphicFramePr>
          <p:cNvPr id="65" name="Object 4"/>
          <p:cNvGraphicFramePr>
            <a:graphicFrameLocks noChangeAspect="1"/>
          </p:cNvGraphicFramePr>
          <p:nvPr>
            <p:extLst>
              <p:ext uri="{D42A27DB-BD31-4B8C-83A1-F6EECF244321}">
                <p14:modId xmlns:p14="http://schemas.microsoft.com/office/powerpoint/2010/main" val="3547798285"/>
              </p:ext>
            </p:extLst>
          </p:nvPr>
        </p:nvGraphicFramePr>
        <p:xfrm>
          <a:off x="2734416" y="2019451"/>
          <a:ext cx="2720975" cy="1068388"/>
        </p:xfrm>
        <a:graphic>
          <a:graphicData uri="http://schemas.openxmlformats.org/presentationml/2006/ole">
            <mc:AlternateContent xmlns:mc="http://schemas.openxmlformats.org/markup-compatibility/2006">
              <mc:Choice xmlns:v="urn:schemas-microsoft-com:vml" Requires="v">
                <p:oleObj spid="_x0000_s287389" name="公式" r:id="rId23" imgW="1002865" imgH="393529" progId="Equation.3">
                  <p:embed/>
                </p:oleObj>
              </mc:Choice>
              <mc:Fallback>
                <p:oleObj name="公式" r:id="rId23" imgW="1002865" imgH="39352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34416" y="2019451"/>
                        <a:ext cx="2720975" cy="106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矩形 31"/>
          <p:cNvSpPr/>
          <p:nvPr/>
        </p:nvSpPr>
        <p:spPr>
          <a:xfrm>
            <a:off x="1858944" y="5039774"/>
            <a:ext cx="6014788" cy="523220"/>
          </a:xfrm>
          <a:prstGeom prst="rect">
            <a:avLst/>
          </a:prstGeom>
        </p:spPr>
        <p:txBody>
          <a:bodyPr wrap="none">
            <a:spAutoFit/>
          </a:bodyPr>
          <a:lstStyle/>
          <a:p>
            <a:r>
              <a:rPr lang="zh-CN" altLang="en-US" sz="2800" b="1" kern="0" dirty="0">
                <a:solidFill>
                  <a:srgbClr val="009900"/>
                </a:solidFill>
              </a:rPr>
              <a:t>导体滑杆</a:t>
            </a:r>
            <a:r>
              <a:rPr lang="en-US" altLang="zh-CN" sz="2800" b="1" kern="0" dirty="0">
                <a:solidFill>
                  <a:srgbClr val="009900"/>
                </a:solidFill>
              </a:rPr>
              <a:t>ab</a:t>
            </a:r>
            <a:r>
              <a:rPr lang="zh-CN" altLang="en-US" sz="2800" b="1" kern="0" dirty="0">
                <a:solidFill>
                  <a:srgbClr val="009900"/>
                </a:solidFill>
              </a:rPr>
              <a:t>下滑时初速为零，积分得</a:t>
            </a:r>
            <a:endParaRPr lang="zh-CN" altLang="en-US" sz="2800" dirty="0">
              <a:solidFill>
                <a:srgbClr val="009900"/>
              </a:solidFill>
            </a:endParaRPr>
          </a:p>
        </p:txBody>
      </p:sp>
      <p:sp>
        <p:nvSpPr>
          <p:cNvPr id="75" name="AutoShape 46"/>
          <p:cNvSpPr>
            <a:spLocks noChangeArrowheads="1"/>
          </p:cNvSpPr>
          <p:nvPr/>
        </p:nvSpPr>
        <p:spPr bwMode="auto">
          <a:xfrm rot="16200000">
            <a:off x="2287554" y="2944250"/>
            <a:ext cx="270279" cy="914400"/>
          </a:xfrm>
          <a:prstGeom prst="downArrow">
            <a:avLst>
              <a:gd name="adj1" fmla="val 50000"/>
              <a:gd name="adj2" fmla="val 100000"/>
            </a:avLst>
          </a:prstGeom>
          <a:solidFill>
            <a:srgbClr val="FFFF00"/>
          </a:solidFill>
          <a:ln w="12700">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76" name="Object 7"/>
          <p:cNvGraphicFramePr>
            <a:graphicFrameLocks noChangeAspect="1"/>
          </p:cNvGraphicFramePr>
          <p:nvPr>
            <p:extLst>
              <p:ext uri="{D42A27DB-BD31-4B8C-83A1-F6EECF244321}">
                <p14:modId xmlns:p14="http://schemas.microsoft.com/office/powerpoint/2010/main" val="3798512933"/>
              </p:ext>
            </p:extLst>
          </p:nvPr>
        </p:nvGraphicFramePr>
        <p:xfrm>
          <a:off x="3155701" y="2958524"/>
          <a:ext cx="3286125" cy="935038"/>
        </p:xfrm>
        <a:graphic>
          <a:graphicData uri="http://schemas.openxmlformats.org/presentationml/2006/ole">
            <mc:AlternateContent xmlns:mc="http://schemas.openxmlformats.org/markup-compatibility/2006">
              <mc:Choice xmlns:v="urn:schemas-microsoft-com:vml" Requires="v">
                <p:oleObj spid="_x0000_s287390" name="公式" r:id="rId25" imgW="1384300" imgH="393700" progId="Equation.3">
                  <p:embed/>
                </p:oleObj>
              </mc:Choice>
              <mc:Fallback>
                <p:oleObj name="公式" r:id="rId25" imgW="1384300" imgH="3937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55701" y="2958524"/>
                        <a:ext cx="3286125"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AutoShape 46"/>
          <p:cNvSpPr>
            <a:spLocks noChangeArrowheads="1"/>
          </p:cNvSpPr>
          <p:nvPr/>
        </p:nvSpPr>
        <p:spPr bwMode="auto">
          <a:xfrm rot="16200000">
            <a:off x="2641626" y="3976381"/>
            <a:ext cx="270279" cy="914400"/>
          </a:xfrm>
          <a:prstGeom prst="downArrow">
            <a:avLst>
              <a:gd name="adj1" fmla="val 50000"/>
              <a:gd name="adj2" fmla="val 100000"/>
            </a:avLst>
          </a:prstGeom>
          <a:solidFill>
            <a:srgbClr val="00FF00"/>
          </a:solidFill>
          <a:ln w="12700">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78" name="Object 8"/>
          <p:cNvGraphicFramePr>
            <a:graphicFrameLocks noChangeAspect="1"/>
          </p:cNvGraphicFramePr>
          <p:nvPr>
            <p:extLst>
              <p:ext uri="{D42A27DB-BD31-4B8C-83A1-F6EECF244321}">
                <p14:modId xmlns:p14="http://schemas.microsoft.com/office/powerpoint/2010/main" val="1206950470"/>
              </p:ext>
            </p:extLst>
          </p:nvPr>
        </p:nvGraphicFramePr>
        <p:xfrm>
          <a:off x="3417832" y="3952528"/>
          <a:ext cx="2928938" cy="1020763"/>
        </p:xfrm>
        <a:graphic>
          <a:graphicData uri="http://schemas.openxmlformats.org/presentationml/2006/ole">
            <mc:AlternateContent xmlns:mc="http://schemas.openxmlformats.org/markup-compatibility/2006">
              <mc:Choice xmlns:v="urn:schemas-microsoft-com:vml" Requires="v">
                <p:oleObj spid="_x0000_s287391" name="公式" r:id="rId27" imgW="1129810" imgH="393529" progId="Equation.3">
                  <p:embed/>
                </p:oleObj>
              </mc:Choice>
              <mc:Fallback>
                <p:oleObj name="公式" r:id="rId27" imgW="1129810"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17832" y="3952528"/>
                        <a:ext cx="2928938"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9"/>
          <p:cNvGraphicFramePr>
            <a:graphicFrameLocks noChangeAspect="1"/>
          </p:cNvGraphicFramePr>
          <p:nvPr>
            <p:extLst>
              <p:ext uri="{D42A27DB-BD31-4B8C-83A1-F6EECF244321}">
                <p14:modId xmlns:p14="http://schemas.microsoft.com/office/powerpoint/2010/main" val="2993029576"/>
              </p:ext>
            </p:extLst>
          </p:nvPr>
        </p:nvGraphicFramePr>
        <p:xfrm>
          <a:off x="3642252" y="5586195"/>
          <a:ext cx="2571750" cy="1108075"/>
        </p:xfrm>
        <a:graphic>
          <a:graphicData uri="http://schemas.openxmlformats.org/presentationml/2006/ole">
            <mc:AlternateContent xmlns:mc="http://schemas.openxmlformats.org/markup-compatibility/2006">
              <mc:Choice xmlns:v="urn:schemas-microsoft-com:vml" Requires="v">
                <p:oleObj spid="_x0000_s287392" name="公式" r:id="rId29" imgW="914400" imgH="393700" progId="Equation.3">
                  <p:embed/>
                </p:oleObj>
              </mc:Choice>
              <mc:Fallback>
                <p:oleObj name="公式" r:id="rId29" imgW="914400" imgH="3937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42252" y="5586195"/>
                        <a:ext cx="257175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矩形 32"/>
          <p:cNvSpPr/>
          <p:nvPr/>
        </p:nvSpPr>
        <p:spPr>
          <a:xfrm>
            <a:off x="2315029" y="204076"/>
            <a:ext cx="5424595"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00FF"/>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70C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安培力</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extLst>
      <p:ext uri="{BB962C8B-B14F-4D97-AF65-F5344CB8AC3E}">
        <p14:creationId xmlns:p14="http://schemas.microsoft.com/office/powerpoint/2010/main" val="317106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ppt_x"/>
                                          </p:val>
                                        </p:tav>
                                        <p:tav tm="100000">
                                          <p:val>
                                            <p:strVal val="#ppt_x"/>
                                          </p:val>
                                        </p:tav>
                                      </p:tavLst>
                                    </p:anim>
                                    <p:anim calcmode="lin" valueType="num">
                                      <p:cBhvr additive="base">
                                        <p:cTn id="7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1000"/>
                                        <p:tgtEl>
                                          <p:spTgt spid="10"/>
                                        </p:tgtEl>
                                      </p:cBhvr>
                                    </p:animEffect>
                                    <p:anim calcmode="lin" valueType="num">
                                      <p:cBhvr>
                                        <p:cTn id="81" dur="1000" fill="hold"/>
                                        <p:tgtEl>
                                          <p:spTgt spid="10"/>
                                        </p:tgtEl>
                                        <p:attrNameLst>
                                          <p:attrName>ppt_x</p:attrName>
                                        </p:attrNameLst>
                                      </p:cBhvr>
                                      <p:tavLst>
                                        <p:tav tm="0">
                                          <p:val>
                                            <p:strVal val="#ppt_x"/>
                                          </p:val>
                                        </p:tav>
                                        <p:tav tm="100000">
                                          <p:val>
                                            <p:strVal val="#ppt_x"/>
                                          </p:val>
                                        </p:tav>
                                      </p:tavLst>
                                    </p:anim>
                                    <p:anim calcmode="lin" valueType="num">
                                      <p:cBhvr>
                                        <p:cTn id="8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ppt_x"/>
                                          </p:val>
                                        </p:tav>
                                        <p:tav tm="100000">
                                          <p:val>
                                            <p:strVal val="#ppt_x"/>
                                          </p:val>
                                        </p:tav>
                                      </p:tavLst>
                                    </p:anim>
                                    <p:anim calcmode="lin" valueType="num">
                                      <p:cBhvr additive="base">
                                        <p:cTn id="8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1000"/>
                                        <p:tgtEl>
                                          <p:spTgt spid="15"/>
                                        </p:tgtEl>
                                      </p:cBhvr>
                                    </p:animEffect>
                                    <p:anim calcmode="lin" valueType="num">
                                      <p:cBhvr>
                                        <p:cTn id="94" dur="1000" fill="hold"/>
                                        <p:tgtEl>
                                          <p:spTgt spid="15"/>
                                        </p:tgtEl>
                                        <p:attrNameLst>
                                          <p:attrName>ppt_x</p:attrName>
                                        </p:attrNameLst>
                                      </p:cBhvr>
                                      <p:tavLst>
                                        <p:tav tm="0">
                                          <p:val>
                                            <p:strVal val="#ppt_x"/>
                                          </p:val>
                                        </p:tav>
                                        <p:tav tm="100000">
                                          <p:val>
                                            <p:strVal val="#ppt_x"/>
                                          </p:val>
                                        </p:tav>
                                      </p:tavLst>
                                    </p:anim>
                                    <p:anim calcmode="lin" valueType="num">
                                      <p:cBhvr>
                                        <p:cTn id="9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42"/>
                                        </p:tgtEl>
                                        <p:attrNameLst>
                                          <p:attrName>style.visibility</p:attrName>
                                        </p:attrNameLst>
                                      </p:cBhvr>
                                      <p:to>
                                        <p:strVal val="visible"/>
                                      </p:to>
                                    </p:set>
                                    <p:anim calcmode="lin" valueType="num">
                                      <p:cBhvr additive="base">
                                        <p:cTn id="100" dur="500" fill="hold"/>
                                        <p:tgtEl>
                                          <p:spTgt spid="42"/>
                                        </p:tgtEl>
                                        <p:attrNameLst>
                                          <p:attrName>ppt_x</p:attrName>
                                        </p:attrNameLst>
                                      </p:cBhvr>
                                      <p:tavLst>
                                        <p:tav tm="0">
                                          <p:val>
                                            <p:strVal val="#ppt_x"/>
                                          </p:val>
                                        </p:tav>
                                        <p:tav tm="100000">
                                          <p:val>
                                            <p:strVal val="#ppt_x"/>
                                          </p:val>
                                        </p:tav>
                                      </p:tavLst>
                                    </p:anim>
                                    <p:anim calcmode="lin" valueType="num">
                                      <p:cBhvr additive="base">
                                        <p:cTn id="10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1000"/>
                                        <p:tgtEl>
                                          <p:spTgt spid="43"/>
                                        </p:tgtEl>
                                      </p:cBhvr>
                                    </p:animEffect>
                                    <p:anim calcmode="lin" valueType="num">
                                      <p:cBhvr>
                                        <p:cTn id="107" dur="1000" fill="hold"/>
                                        <p:tgtEl>
                                          <p:spTgt spid="43"/>
                                        </p:tgtEl>
                                        <p:attrNameLst>
                                          <p:attrName>ppt_x</p:attrName>
                                        </p:attrNameLst>
                                      </p:cBhvr>
                                      <p:tavLst>
                                        <p:tav tm="0">
                                          <p:val>
                                            <p:strVal val="#ppt_x"/>
                                          </p:val>
                                        </p:tav>
                                        <p:tav tm="100000">
                                          <p:val>
                                            <p:strVal val="#ppt_x"/>
                                          </p:val>
                                        </p:tav>
                                      </p:tavLst>
                                    </p:anim>
                                    <p:anim calcmode="lin" valueType="num">
                                      <p:cBhvr>
                                        <p:cTn id="108" dur="1000" fill="hold"/>
                                        <p:tgtEl>
                                          <p:spTgt spid="43"/>
                                        </p:tgtEl>
                                        <p:attrNameLst>
                                          <p:attrName>ppt_y</p:attrName>
                                        </p:attrNameLst>
                                      </p:cBhvr>
                                      <p:tavLst>
                                        <p:tav tm="0">
                                          <p:val>
                                            <p:strVal val="#ppt_y+.1"/>
                                          </p:val>
                                        </p:tav>
                                        <p:tav tm="100000">
                                          <p:val>
                                            <p:strVal val="#ppt_y"/>
                                          </p:val>
                                        </p:tav>
                                      </p:tavLst>
                                    </p:anim>
                                  </p:childTnLst>
                                </p:cTn>
                              </p:par>
                              <p:par>
                                <p:cTn id="109" presetID="6" presetClass="entr" presetSubtype="16"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circle(in)">
                                      <p:cBhvr>
                                        <p:cTn id="111" dur="2000"/>
                                        <p:tgtEl>
                                          <p:spTgt spid="54"/>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1000"/>
                                        <p:tgtEl>
                                          <p:spTgt spid="64"/>
                                        </p:tgtEl>
                                      </p:cBhvr>
                                    </p:animEffect>
                                    <p:anim calcmode="lin" valueType="num">
                                      <p:cBhvr>
                                        <p:cTn id="117" dur="1000" fill="hold"/>
                                        <p:tgtEl>
                                          <p:spTgt spid="64"/>
                                        </p:tgtEl>
                                        <p:attrNameLst>
                                          <p:attrName>ppt_x</p:attrName>
                                        </p:attrNameLst>
                                      </p:cBhvr>
                                      <p:tavLst>
                                        <p:tav tm="0">
                                          <p:val>
                                            <p:strVal val="#ppt_x"/>
                                          </p:val>
                                        </p:tav>
                                        <p:tav tm="100000">
                                          <p:val>
                                            <p:strVal val="#ppt_x"/>
                                          </p:val>
                                        </p:tav>
                                      </p:tavLst>
                                    </p:anim>
                                    <p:anim calcmode="lin" valueType="num">
                                      <p:cBhvr>
                                        <p:cTn id="118"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6" presetClass="entr" presetSubtype="16" fill="hold" nodeType="clickEffect">
                                  <p:stCondLst>
                                    <p:cond delay="0"/>
                                  </p:stCondLst>
                                  <p:childTnLst>
                                    <p:set>
                                      <p:cBhvr>
                                        <p:cTn id="122" dur="1" fill="hold">
                                          <p:stCondLst>
                                            <p:cond delay="0"/>
                                          </p:stCondLst>
                                        </p:cTn>
                                        <p:tgtEl>
                                          <p:spTgt spid="65"/>
                                        </p:tgtEl>
                                        <p:attrNameLst>
                                          <p:attrName>style.visibility</p:attrName>
                                        </p:attrNameLst>
                                      </p:cBhvr>
                                      <p:to>
                                        <p:strVal val="visible"/>
                                      </p:to>
                                    </p:set>
                                    <p:animEffect transition="in" filter="circle(in)">
                                      <p:cBhvr>
                                        <p:cTn id="123" dur="2000"/>
                                        <p:tgtEl>
                                          <p:spTgt spid="65"/>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75"/>
                                        </p:tgtEl>
                                        <p:attrNameLst>
                                          <p:attrName>style.visibility</p:attrName>
                                        </p:attrNameLst>
                                      </p:cBhvr>
                                      <p:to>
                                        <p:strVal val="visible"/>
                                      </p:to>
                                    </p:set>
                                    <p:anim calcmode="lin" valueType="num">
                                      <p:cBhvr additive="base">
                                        <p:cTn id="128" dur="500" fill="hold"/>
                                        <p:tgtEl>
                                          <p:spTgt spid="75"/>
                                        </p:tgtEl>
                                        <p:attrNameLst>
                                          <p:attrName>ppt_x</p:attrName>
                                        </p:attrNameLst>
                                      </p:cBhvr>
                                      <p:tavLst>
                                        <p:tav tm="0">
                                          <p:val>
                                            <p:strVal val="#ppt_x"/>
                                          </p:val>
                                        </p:tav>
                                        <p:tav tm="100000">
                                          <p:val>
                                            <p:strVal val="#ppt_x"/>
                                          </p:val>
                                        </p:tav>
                                      </p:tavLst>
                                    </p:anim>
                                    <p:anim calcmode="lin" valueType="num">
                                      <p:cBhvr additive="base">
                                        <p:cTn id="129"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1" presetClass="entr" presetSubtype="1" fill="hold" nodeType="click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heel(1)">
                                      <p:cBhvr>
                                        <p:cTn id="134" dur="2000"/>
                                        <p:tgtEl>
                                          <p:spTgt spid="76"/>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77"/>
                                        </p:tgtEl>
                                        <p:attrNameLst>
                                          <p:attrName>style.visibility</p:attrName>
                                        </p:attrNameLst>
                                      </p:cBhvr>
                                      <p:to>
                                        <p:strVal val="visible"/>
                                      </p:to>
                                    </p:set>
                                    <p:anim calcmode="lin" valueType="num">
                                      <p:cBhvr additive="base">
                                        <p:cTn id="139" dur="500" fill="hold"/>
                                        <p:tgtEl>
                                          <p:spTgt spid="77"/>
                                        </p:tgtEl>
                                        <p:attrNameLst>
                                          <p:attrName>ppt_x</p:attrName>
                                        </p:attrNameLst>
                                      </p:cBhvr>
                                      <p:tavLst>
                                        <p:tav tm="0">
                                          <p:val>
                                            <p:strVal val="#ppt_x"/>
                                          </p:val>
                                        </p:tav>
                                        <p:tav tm="100000">
                                          <p:val>
                                            <p:strVal val="#ppt_x"/>
                                          </p:val>
                                        </p:tav>
                                      </p:tavLst>
                                    </p:anim>
                                    <p:anim calcmode="lin" valueType="num">
                                      <p:cBhvr additive="base">
                                        <p:cTn id="14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4" presetClass="entr" presetSubtype="10" fill="hold" nodeType="click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randombar(horizontal)">
                                      <p:cBhvr>
                                        <p:cTn id="145" dur="500"/>
                                        <p:tgtEl>
                                          <p:spTgt spid="78"/>
                                        </p:tgtEl>
                                      </p:cBhvr>
                                    </p:animEffect>
                                  </p:childTnLst>
                                </p:cTn>
                              </p:par>
                            </p:childTnLst>
                          </p:cTn>
                        </p:par>
                      </p:childTnLst>
                    </p:cTn>
                  </p:par>
                  <p:par>
                    <p:cTn id="146" fill="hold">
                      <p:stCondLst>
                        <p:cond delay="indefinite"/>
                      </p:stCondLst>
                      <p:childTnLst>
                        <p:par>
                          <p:cTn id="147" fill="hold">
                            <p:stCondLst>
                              <p:cond delay="0"/>
                            </p:stCondLst>
                            <p:childTnLst>
                              <p:par>
                                <p:cTn id="148" presetID="6" presetClass="entr" presetSubtype="16" fill="hold" grpId="0" nodeType="click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circle(in)">
                                      <p:cBhvr>
                                        <p:cTn id="150" dur="2000"/>
                                        <p:tgtEl>
                                          <p:spTgt spid="32"/>
                                        </p:tgtEl>
                                      </p:cBhvr>
                                    </p:animEffect>
                                  </p:childTnLst>
                                </p:cTn>
                              </p:par>
                            </p:childTnLst>
                          </p:cTn>
                        </p:par>
                      </p:childTnLst>
                    </p:cTn>
                  </p:par>
                  <p:par>
                    <p:cTn id="151" fill="hold">
                      <p:stCondLst>
                        <p:cond delay="indefinite"/>
                      </p:stCondLst>
                      <p:childTnLst>
                        <p:par>
                          <p:cTn id="152" fill="hold">
                            <p:stCondLst>
                              <p:cond delay="0"/>
                            </p:stCondLst>
                            <p:childTnLst>
                              <p:par>
                                <p:cTn id="153" presetID="16" presetClass="entr" presetSubtype="21" fill="hold" nodeType="clickEffect">
                                  <p:stCondLst>
                                    <p:cond delay="0"/>
                                  </p:stCondLst>
                                  <p:childTnLst>
                                    <p:set>
                                      <p:cBhvr>
                                        <p:cTn id="154" dur="1" fill="hold">
                                          <p:stCondLst>
                                            <p:cond delay="0"/>
                                          </p:stCondLst>
                                        </p:cTn>
                                        <p:tgtEl>
                                          <p:spTgt spid="79"/>
                                        </p:tgtEl>
                                        <p:attrNameLst>
                                          <p:attrName>style.visibility</p:attrName>
                                        </p:attrNameLst>
                                      </p:cBhvr>
                                      <p:to>
                                        <p:strVal val="visible"/>
                                      </p:to>
                                    </p:set>
                                    <p:animEffect transition="in" filter="barn(inVertical)">
                                      <p:cBhvr>
                                        <p:cTn id="15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animBg="1"/>
      <p:bldP spid="9" grpId="0" animBg="1"/>
      <p:bldP spid="11" grpId="0" animBg="1"/>
      <p:bldP spid="13" grpId="0" animBg="1"/>
      <p:bldP spid="14" grpId="0" animBg="1"/>
      <p:bldP spid="31" grpId="0" animBg="1"/>
      <p:bldP spid="42" grpId="0" animBg="1"/>
      <p:bldP spid="54" grpId="0"/>
      <p:bldP spid="64" grpId="0"/>
      <p:bldP spid="32" grpId="0"/>
      <p:bldP spid="75" grpId="0" animBg="1"/>
      <p:bldP spid="7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992314" y="108930"/>
            <a:ext cx="86756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kern="0" dirty="0">
                <a:solidFill>
                  <a:srgbClr val="FF0000"/>
                </a:solidFill>
              </a:rPr>
              <a:t>【</a:t>
            </a:r>
            <a:r>
              <a:rPr lang="zh-CN" altLang="en-US" sz="2800" kern="0" dirty="0">
                <a:solidFill>
                  <a:srgbClr val="FF0000"/>
                </a:solidFill>
              </a:rPr>
              <a:t>补充例</a:t>
            </a:r>
            <a:r>
              <a:rPr lang="en-US" altLang="zh-CN" sz="2800" kern="0" dirty="0">
                <a:solidFill>
                  <a:srgbClr val="FF0000"/>
                </a:solidFill>
              </a:rPr>
              <a:t>】</a:t>
            </a:r>
            <a:r>
              <a:rPr kumimoji="1" lang="zh-CN" altLang="en-US" sz="2800" dirty="0">
                <a:solidFill>
                  <a:srgbClr val="3333FF"/>
                </a:solidFill>
                <a:latin typeface="宋体" panose="02010600030101010101" pitchFamily="2" charset="-122"/>
              </a:rPr>
              <a:t>边长为</a:t>
            </a:r>
            <a:r>
              <a:rPr kumimoji="1" lang="en-US" altLang="zh-CN" sz="2800" dirty="0">
                <a:solidFill>
                  <a:srgbClr val="FF0000"/>
                </a:solidFill>
              </a:rPr>
              <a:t>2</a:t>
            </a:r>
            <a:r>
              <a:rPr kumimoji="1" lang="en-US" altLang="zh-CN" sz="2800" i="1" dirty="0">
                <a:solidFill>
                  <a:srgbClr val="FF0000"/>
                </a:solidFill>
              </a:rPr>
              <a:t>a</a:t>
            </a:r>
            <a:r>
              <a:rPr kumimoji="1" lang="zh-CN" altLang="en-US" sz="2800" dirty="0">
                <a:solidFill>
                  <a:srgbClr val="3333FF"/>
                </a:solidFill>
                <a:latin typeface="宋体" panose="02010600030101010101" pitchFamily="2" charset="-122"/>
              </a:rPr>
              <a:t>、总电阻为</a:t>
            </a:r>
            <a:r>
              <a:rPr kumimoji="1" lang="en-US" altLang="zh-CN" sz="2800" dirty="0">
                <a:solidFill>
                  <a:srgbClr val="FF0000"/>
                </a:solidFill>
                <a:latin typeface="宋体" panose="02010600030101010101" pitchFamily="2" charset="-122"/>
              </a:rPr>
              <a:t>R</a:t>
            </a:r>
            <a:r>
              <a:rPr kumimoji="1" lang="zh-CN" altLang="en-US" sz="2800" dirty="0">
                <a:solidFill>
                  <a:srgbClr val="3333FF"/>
                </a:solidFill>
                <a:latin typeface="宋体" panose="02010600030101010101" pitchFamily="2" charset="-122"/>
              </a:rPr>
              <a:t>的正方形导体线框，在均匀磁场</a:t>
            </a:r>
            <a:r>
              <a:rPr kumimoji="1" lang="en-US" altLang="zh-CN" sz="2800" i="1" dirty="0">
                <a:solidFill>
                  <a:srgbClr val="FF0000"/>
                </a:solidFill>
              </a:rPr>
              <a:t>B</a:t>
            </a:r>
            <a:r>
              <a:rPr kumimoji="1" lang="zh-CN" altLang="en-US" sz="2800" dirty="0">
                <a:solidFill>
                  <a:srgbClr val="3333FF"/>
                </a:solidFill>
                <a:latin typeface="宋体" panose="02010600030101010101" pitchFamily="2" charset="-122"/>
              </a:rPr>
              <a:t>中，线框绕</a:t>
            </a:r>
            <a:r>
              <a:rPr kumimoji="1" lang="en-US" altLang="zh-CN" sz="2800" dirty="0" err="1">
                <a:solidFill>
                  <a:srgbClr val="3333FF"/>
                </a:solidFill>
                <a:latin typeface="宋体" panose="02010600030101010101" pitchFamily="2" charset="-122"/>
              </a:rPr>
              <a:t>oo</a:t>
            </a:r>
            <a:r>
              <a:rPr kumimoji="1" lang="en-US" altLang="zh-CN" sz="2800" dirty="0">
                <a:solidFill>
                  <a:srgbClr val="3333FF"/>
                </a:solidFill>
                <a:latin typeface="宋体" panose="02010600030101010101" pitchFamily="2" charset="-122"/>
                <a:cs typeface="Times New Roman" panose="02020603050405020304" pitchFamily="18" charset="0"/>
              </a:rPr>
              <a:t>´</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轴以</a:t>
            </a:r>
            <a:r>
              <a:rPr kumimoji="1" lang="el-GR" altLang="zh-CN" sz="2800" i="1" dirty="0">
                <a:solidFill>
                  <a:srgbClr val="FF0000"/>
                </a:solidFill>
              </a:rPr>
              <a:t>ω</a:t>
            </a:r>
            <a:r>
              <a:rPr kumimoji="1" lang="en-US" altLang="zh-CN" sz="2800" i="1" dirty="0">
                <a:solidFill>
                  <a:srgbClr val="3333FF"/>
                </a:solidFill>
              </a:rPr>
              <a:t> </a:t>
            </a:r>
            <a:r>
              <a:rPr kumimoji="1" lang="zh-CN" altLang="en-US" sz="2800" dirty="0">
                <a:solidFill>
                  <a:srgbClr val="3333FF"/>
                </a:solidFill>
                <a:latin typeface="宋体" panose="02010600030101010101" pitchFamily="2" charset="-122"/>
              </a:rPr>
              <a:t>转动，</a:t>
            </a:r>
            <a:r>
              <a:rPr kumimoji="1" lang="en-US" altLang="zh-CN" sz="2800" dirty="0" err="1">
                <a:solidFill>
                  <a:srgbClr val="FF0000"/>
                </a:solidFill>
              </a:rPr>
              <a:t>ob</a:t>
            </a:r>
            <a:r>
              <a:rPr kumimoji="1" lang="en-US" altLang="zh-CN" sz="2800" dirty="0">
                <a:solidFill>
                  <a:srgbClr val="FF0000"/>
                </a:solidFill>
                <a:latin typeface="宋体" panose="02010600030101010101" pitchFamily="2" charset="-122"/>
              </a:rPr>
              <a:t>=3o</a:t>
            </a:r>
            <a:r>
              <a:rPr kumimoji="1" lang="en-US" altLang="zh-CN" sz="2800" dirty="0">
                <a:solidFill>
                  <a:srgbClr val="FF0000"/>
                </a:solidFill>
              </a:rPr>
              <a:t>a</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，如图瞬间</a:t>
            </a:r>
            <a:r>
              <a:rPr lang="en-US" altLang="zh-CN" sz="2800" dirty="0">
                <a:solidFill>
                  <a:srgbClr val="FF0000"/>
                </a:solidFill>
                <a:latin typeface="Calibri" panose="020F0502020204030204" pitchFamily="34" charset="0"/>
              </a:rPr>
              <a:t>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                =________,   </a:t>
            </a:r>
          </a:p>
          <a:p>
            <a:pPr eaLnBrk="1" hangingPunct="1">
              <a:spcBef>
                <a:spcPct val="50000"/>
              </a:spcBef>
            </a:pPr>
            <a:r>
              <a:rPr lang="en-US" altLang="zh-CN" sz="2800" dirty="0">
                <a:solidFill>
                  <a:srgbClr val="009900"/>
                </a:solidFill>
                <a:latin typeface="Calibri" panose="020F0502020204030204" pitchFamily="34" charset="0"/>
              </a:rPr>
              <a:t>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_______</a:t>
            </a:r>
            <a:endParaRPr kumimoji="1" lang="zh-CN" altLang="en-US" sz="2800" dirty="0">
              <a:solidFill>
                <a:srgbClr val="009900"/>
              </a:solidFill>
              <a:latin typeface="宋体" panose="02010600030101010101" pitchFamily="2" charset="-122"/>
            </a:endParaRPr>
          </a:p>
        </p:txBody>
      </p:sp>
      <p:graphicFrame>
        <p:nvGraphicFramePr>
          <p:cNvPr id="3" name="Object 18"/>
          <p:cNvGraphicFramePr>
            <a:graphicFrameLocks noChangeAspect="1"/>
          </p:cNvGraphicFramePr>
          <p:nvPr>
            <p:extLst>
              <p:ext uri="{D42A27DB-BD31-4B8C-83A1-F6EECF244321}">
                <p14:modId xmlns:p14="http://schemas.microsoft.com/office/powerpoint/2010/main" val="546058872"/>
              </p:ext>
            </p:extLst>
          </p:nvPr>
        </p:nvGraphicFramePr>
        <p:xfrm>
          <a:off x="1911177" y="1561237"/>
          <a:ext cx="974725" cy="579438"/>
        </p:xfrm>
        <a:graphic>
          <a:graphicData uri="http://schemas.openxmlformats.org/presentationml/2006/ole">
            <mc:AlternateContent xmlns:mc="http://schemas.openxmlformats.org/markup-compatibility/2006">
              <mc:Choice xmlns:v="urn:schemas-microsoft-com:vml" Requires="v">
                <p:oleObj spid="_x0000_s335046" name="公式" r:id="rId3" imgW="317160" imgH="228600" progId="Equation.3">
                  <p:embed/>
                </p:oleObj>
              </mc:Choice>
              <mc:Fallback>
                <p:oleObj name="公式" r:id="rId3" imgW="317160" imgH="228600" progId="Equation.3">
                  <p:embed/>
                  <p:pic>
                    <p:nvPicPr>
                      <p:cNvPr id="0" name=""/>
                      <p:cNvPicPr>
                        <a:picLocks noChangeAspect="1" noChangeArrowheads="1"/>
                      </p:cNvPicPr>
                      <p:nvPr/>
                    </p:nvPicPr>
                    <p:blipFill>
                      <a:blip r:embed="rId4"/>
                      <a:srcRect/>
                      <a:stretch>
                        <a:fillRect/>
                      </a:stretch>
                    </p:blipFill>
                    <p:spPr bwMode="auto">
                      <a:xfrm>
                        <a:off x="1911177" y="1561237"/>
                        <a:ext cx="974725" cy="579438"/>
                      </a:xfrm>
                      <a:prstGeom prst="rect">
                        <a:avLst/>
                      </a:prstGeom>
                      <a:noFill/>
                      <a:ln>
                        <a:noFill/>
                      </a:ln>
                      <a:effectLs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64606493"/>
              </p:ext>
            </p:extLst>
          </p:nvPr>
        </p:nvGraphicFramePr>
        <p:xfrm>
          <a:off x="3881133" y="749043"/>
          <a:ext cx="708340" cy="796883"/>
        </p:xfrm>
        <a:graphic>
          <a:graphicData uri="http://schemas.openxmlformats.org/presentationml/2006/ole">
            <mc:AlternateContent xmlns:mc="http://schemas.openxmlformats.org/markup-compatibility/2006">
              <mc:Choice xmlns:v="urn:schemas-microsoft-com:vml" Requires="v">
                <p:oleObj spid="_x0000_s335047" name="公式" r:id="rId5" imgW="203040" imgH="228600" progId="Equation.3">
                  <p:embed/>
                </p:oleObj>
              </mc:Choice>
              <mc:Fallback>
                <p:oleObj name="公式" r:id="rId5" imgW="203040" imgH="228600" progId="Equation.3">
                  <p:embed/>
                  <p:pic>
                    <p:nvPicPr>
                      <p:cNvPr id="0" name=""/>
                      <p:cNvPicPr/>
                      <p:nvPr/>
                    </p:nvPicPr>
                    <p:blipFill>
                      <a:blip r:embed="rId6"/>
                      <a:stretch>
                        <a:fillRect/>
                      </a:stretch>
                    </p:blipFill>
                    <p:spPr>
                      <a:xfrm>
                        <a:off x="3881133" y="749043"/>
                        <a:ext cx="708340" cy="79688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57271470"/>
              </p:ext>
            </p:extLst>
          </p:nvPr>
        </p:nvGraphicFramePr>
        <p:xfrm>
          <a:off x="6325370" y="957832"/>
          <a:ext cx="535254" cy="602161"/>
        </p:xfrm>
        <a:graphic>
          <a:graphicData uri="http://schemas.openxmlformats.org/presentationml/2006/ole">
            <mc:AlternateContent xmlns:mc="http://schemas.openxmlformats.org/markup-compatibility/2006">
              <mc:Choice xmlns:v="urn:schemas-microsoft-com:vml" Requires="v">
                <p:oleObj spid="_x0000_s335048" name="公式" r:id="rId7" imgW="203040" imgH="228600" progId="Equation.3">
                  <p:embed/>
                </p:oleObj>
              </mc:Choice>
              <mc:Fallback>
                <p:oleObj name="公式" r:id="rId7" imgW="203040" imgH="228600" progId="Equation.3">
                  <p:embed/>
                  <p:pic>
                    <p:nvPicPr>
                      <p:cNvPr id="0" name=""/>
                      <p:cNvPicPr/>
                      <p:nvPr/>
                    </p:nvPicPr>
                    <p:blipFill>
                      <a:blip r:embed="rId8"/>
                      <a:stretch>
                        <a:fillRect/>
                      </a:stretch>
                    </p:blipFill>
                    <p:spPr>
                      <a:xfrm>
                        <a:off x="6325370" y="957832"/>
                        <a:ext cx="535254" cy="602161"/>
                      </a:xfrm>
                      <a:prstGeom prst="rect">
                        <a:avLst/>
                      </a:prstGeom>
                    </p:spPr>
                  </p:pic>
                </p:oleObj>
              </mc:Fallback>
            </mc:AlternateContent>
          </a:graphicData>
        </a:graphic>
      </p:graphicFrame>
      <p:grpSp>
        <p:nvGrpSpPr>
          <p:cNvPr id="7" name="Group 8"/>
          <p:cNvGrpSpPr>
            <a:grpSpLocks/>
          </p:cNvGrpSpPr>
          <p:nvPr/>
        </p:nvGrpSpPr>
        <p:grpSpPr bwMode="auto">
          <a:xfrm>
            <a:off x="6397134" y="2647840"/>
            <a:ext cx="3092449" cy="3276600"/>
            <a:chOff x="3787" y="1296"/>
            <a:chExt cx="1948" cy="2064"/>
          </a:xfrm>
        </p:grpSpPr>
        <p:sp>
          <p:nvSpPr>
            <p:cNvPr id="8"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a:off x="3936" y="176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6"/>
            <p:cNvSpPr>
              <a:spLocks noChangeShapeType="1"/>
            </p:cNvSpPr>
            <p:nvPr/>
          </p:nvSpPr>
          <p:spPr bwMode="auto">
            <a:xfrm>
              <a:off x="5346" y="1907"/>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flipV="1">
              <a:off x="4086" y="1914"/>
              <a:ext cx="1266" cy="1"/>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a:off x="4080" y="2866"/>
              <a:ext cx="1266"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9"/>
            <p:cNvSpPr>
              <a:spLocks noChangeShapeType="1"/>
            </p:cNvSpPr>
            <p:nvPr/>
          </p:nvSpPr>
          <p:spPr bwMode="auto">
            <a:xfrm>
              <a:off x="3936" y="1999"/>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 name="Object 26"/>
            <p:cNvGraphicFramePr>
              <a:graphicFrameLocks noChangeAspect="1"/>
            </p:cNvGraphicFramePr>
            <p:nvPr>
              <p:extLst>
                <p:ext uri="{D42A27DB-BD31-4B8C-83A1-F6EECF244321}">
                  <p14:modId xmlns:p14="http://schemas.microsoft.com/office/powerpoint/2010/main" val="782248425"/>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35049" name="公式" r:id="rId9" imgW="152280" imgH="203040" progId="Equation.3">
                    <p:embed/>
                  </p:oleObj>
                </mc:Choice>
                <mc:Fallback>
                  <p:oleObj name="公式" r:id="rId9" imgW="152280" imgH="203040" progId="Equation.3">
                    <p:embed/>
                    <p:pic>
                      <p:nvPicPr>
                        <p:cNvPr id="0" name=""/>
                        <p:cNvPicPr preferRelativeResize="0">
                          <a:picLocks noChangeAspect="1" noChangeArrowheads="1"/>
                        </p:cNvPicPr>
                        <p:nvPr/>
                      </p:nvPicPr>
                      <p:blipFill>
                        <a:blip r:embed="rId10"/>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7"/>
            <p:cNvGraphicFramePr>
              <a:graphicFrameLocks noChangeAspect="1"/>
            </p:cNvGraphicFramePr>
            <p:nvPr>
              <p:extLst>
                <p:ext uri="{D42A27DB-BD31-4B8C-83A1-F6EECF244321}">
                  <p14:modId xmlns:p14="http://schemas.microsoft.com/office/powerpoint/2010/main" val="1418081569"/>
                </p:ext>
              </p:extLst>
            </p:nvPr>
          </p:nvGraphicFramePr>
          <p:xfrm>
            <a:off x="3787" y="1730"/>
            <a:ext cx="263" cy="288"/>
          </p:xfrm>
          <a:graphic>
            <a:graphicData uri="http://schemas.openxmlformats.org/presentationml/2006/ole">
              <mc:AlternateContent xmlns:mc="http://schemas.openxmlformats.org/markup-compatibility/2006">
                <mc:Choice xmlns:v="urn:schemas-microsoft-com:vml" Requires="v">
                  <p:oleObj spid="_x0000_s335050" name="Equation" r:id="rId11" imgW="126720" imgH="139680" progId="Equation.3">
                    <p:embed/>
                  </p:oleObj>
                </mc:Choice>
                <mc:Fallback>
                  <p:oleObj name="Equation" r:id="rId11" imgW="126720" imgH="1396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7" y="1730"/>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8"/>
            <p:cNvGraphicFramePr>
              <a:graphicFrameLocks noChangeAspect="1"/>
            </p:cNvGraphicFramePr>
            <p:nvPr>
              <p:extLst>
                <p:ext uri="{D42A27DB-BD31-4B8C-83A1-F6EECF244321}">
                  <p14:modId xmlns:p14="http://schemas.microsoft.com/office/powerpoint/2010/main" val="4235531554"/>
                </p:ext>
              </p:extLst>
            </p:nvPr>
          </p:nvGraphicFramePr>
          <p:xfrm>
            <a:off x="5472" y="1629"/>
            <a:ext cx="263" cy="367"/>
          </p:xfrm>
          <a:graphic>
            <a:graphicData uri="http://schemas.openxmlformats.org/presentationml/2006/ole">
              <mc:AlternateContent xmlns:mc="http://schemas.openxmlformats.org/markup-compatibility/2006">
                <mc:Choice xmlns:v="urn:schemas-microsoft-com:vml" Requires="v">
                  <p:oleObj spid="_x0000_s335051" name="Equation" r:id="rId13" imgW="126720" imgH="177480" progId="Equation.3">
                    <p:embed/>
                  </p:oleObj>
                </mc:Choice>
                <mc:Fallback>
                  <p:oleObj name="Equation" r:id="rId13" imgW="126720" imgH="17748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2" y="1629"/>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9"/>
            <p:cNvGraphicFramePr>
              <a:graphicFrameLocks noChangeAspect="1"/>
            </p:cNvGraphicFramePr>
            <p:nvPr>
              <p:extLst>
                <p:ext uri="{D42A27DB-BD31-4B8C-83A1-F6EECF244321}">
                  <p14:modId xmlns:p14="http://schemas.microsoft.com/office/powerpoint/2010/main" val="1909717464"/>
                </p:ext>
              </p:extLst>
            </p:nvPr>
          </p:nvGraphicFramePr>
          <p:xfrm>
            <a:off x="5298" y="2921"/>
            <a:ext cx="236" cy="289"/>
          </p:xfrm>
          <a:graphic>
            <a:graphicData uri="http://schemas.openxmlformats.org/presentationml/2006/ole">
              <mc:AlternateContent xmlns:mc="http://schemas.openxmlformats.org/markup-compatibility/2006">
                <mc:Choice xmlns:v="urn:schemas-microsoft-com:vml" Requires="v">
                  <p:oleObj spid="_x0000_s335052" name="Equation" r:id="rId15" imgW="114120" imgH="139680" progId="Equation.3">
                    <p:embed/>
                  </p:oleObj>
                </mc:Choice>
                <mc:Fallback>
                  <p:oleObj name="Equation" r:id="rId15" imgW="114120" imgH="13968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98" y="2921"/>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0"/>
            <p:cNvGraphicFramePr>
              <a:graphicFrameLocks noChangeAspect="1"/>
            </p:cNvGraphicFramePr>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35053" name="Equation" r:id="rId17" imgW="139680" imgH="177480" progId="Equation.3">
                    <p:embed/>
                  </p:oleObj>
                </mc:Choice>
                <mc:Fallback>
                  <p:oleObj name="Equation" r:id="rId17" imgW="139680" imgH="17748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35054" name="Equation" r:id="rId19" imgW="126720" imgH="139680" progId="Equation.3">
                    <p:embed/>
                  </p:oleObj>
                </mc:Choice>
                <mc:Fallback>
                  <p:oleObj name="Equation" r:id="rId19" imgW="126720" imgH="139680" progId="Equation.3">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35055" name="Equation" r:id="rId21" imgW="152280" imgH="177480" progId="Equation.3">
                    <p:embed/>
                  </p:oleObj>
                </mc:Choice>
                <mc:Fallback>
                  <p:oleObj name="Equation" r:id="rId21" imgW="152280" imgH="177480" progId="Equation.3">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35056" name="Equation" r:id="rId23" imgW="152280" imgH="139680" progId="Equation.3">
                    <p:embed/>
                  </p:oleObj>
                </mc:Choice>
                <mc:Fallback>
                  <p:oleObj name="Equation" r:id="rId23" imgW="152280" imgH="139680" progId="Equation.3">
                    <p:embed/>
                    <p:pic>
                      <p:nvPicPr>
                        <p:cNvPr id="0" name=""/>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12"/>
          <p:cNvSpPr txBox="1">
            <a:spLocks noChangeArrowheads="1"/>
          </p:cNvSpPr>
          <p:nvPr/>
        </p:nvSpPr>
        <p:spPr bwMode="auto">
          <a:xfrm>
            <a:off x="1952484" y="2572335"/>
            <a:ext cx="388688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C0000"/>
                </a:solidFill>
              </a:rPr>
              <a:t>解</a:t>
            </a:r>
            <a:r>
              <a:rPr kumimoji="1" lang="zh-CN" altLang="en-US" sz="2800" dirty="0">
                <a:solidFill>
                  <a:srgbClr val="0000FF"/>
                </a:solidFill>
              </a:rPr>
              <a:t>：</a:t>
            </a:r>
            <a:r>
              <a:rPr kumimoji="1" lang="zh-CN" altLang="en-US" sz="2800" dirty="0">
                <a:solidFill>
                  <a:srgbClr val="CC0000"/>
                </a:solidFill>
                <a:latin typeface="宋体" panose="02010600030101010101" pitchFamily="2" charset="-122"/>
              </a:rPr>
              <a:t>分析可知</a:t>
            </a:r>
            <a:r>
              <a:rPr kumimoji="1" lang="zh-CN" altLang="en-US" sz="2800" dirty="0">
                <a:latin typeface="宋体" panose="02010600030101010101" pitchFamily="2" charset="-122"/>
              </a:rPr>
              <a:t>：</a:t>
            </a:r>
            <a:r>
              <a:rPr kumimoji="1" lang="en-US" altLang="zh-CN" sz="2800" i="1" dirty="0">
                <a:solidFill>
                  <a:srgbClr val="009900"/>
                </a:solidFill>
              </a:rPr>
              <a:t>ab</a:t>
            </a:r>
            <a:r>
              <a:rPr kumimoji="1" lang="zh-CN" altLang="en-US" sz="2800" dirty="0">
                <a:solidFill>
                  <a:srgbClr val="009900"/>
                </a:solidFill>
                <a:latin typeface="宋体" panose="02010600030101010101" pitchFamily="2" charset="-122"/>
              </a:rPr>
              <a:t>和</a:t>
            </a:r>
            <a:r>
              <a:rPr kumimoji="1" lang="en-US" altLang="zh-CN" sz="2800" i="1" dirty="0">
                <a:solidFill>
                  <a:srgbClr val="009900"/>
                </a:solidFill>
              </a:rPr>
              <a:t>cd</a:t>
            </a:r>
            <a:r>
              <a:rPr kumimoji="1" lang="en-US" altLang="zh-CN" sz="2800" dirty="0">
                <a:solidFill>
                  <a:srgbClr val="009900"/>
                </a:solidFill>
                <a:latin typeface="宋体" panose="02010600030101010101" pitchFamily="2" charset="-122"/>
              </a:rPr>
              <a:t> </a:t>
            </a:r>
            <a:r>
              <a:rPr kumimoji="1" lang="zh-CN" altLang="en-US" sz="2800" dirty="0">
                <a:solidFill>
                  <a:srgbClr val="009900"/>
                </a:solidFill>
                <a:latin typeface="宋体" panose="02010600030101010101" pitchFamily="2" charset="-122"/>
              </a:rPr>
              <a:t>导线没有</a:t>
            </a:r>
            <a:r>
              <a:rPr lang="zh-CN" altLang="en-US" sz="2800" dirty="0">
                <a:solidFill>
                  <a:srgbClr val="009900"/>
                </a:solidFill>
                <a:latin typeface="Calibri" panose="020F0502020204030204" pitchFamily="34" charset="0"/>
              </a:rPr>
              <a:t>切割磁力线，其</a:t>
            </a:r>
            <a:r>
              <a:rPr kumimoji="1" lang="zh-CN" altLang="en-US" sz="2800" dirty="0">
                <a:solidFill>
                  <a:srgbClr val="009900"/>
                </a:solidFill>
                <a:latin typeface="宋体" panose="02010600030101010101" pitchFamily="2" charset="-122"/>
              </a:rPr>
              <a:t>动生电动势为零</a:t>
            </a:r>
          </a:p>
        </p:txBody>
      </p:sp>
      <p:sp>
        <p:nvSpPr>
          <p:cNvPr id="31" name="Text Box 34"/>
          <p:cNvSpPr txBox="1">
            <a:spLocks noChangeArrowheads="1"/>
          </p:cNvSpPr>
          <p:nvPr/>
        </p:nvSpPr>
        <p:spPr bwMode="auto">
          <a:xfrm rot="2700000">
            <a:off x="8898238" y="4094759"/>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32" name="Object 18"/>
          <p:cNvGraphicFramePr>
            <a:graphicFrameLocks noChangeAspect="1"/>
          </p:cNvGraphicFramePr>
          <p:nvPr>
            <p:extLst>
              <p:ext uri="{D42A27DB-BD31-4B8C-83A1-F6EECF244321}">
                <p14:modId xmlns:p14="http://schemas.microsoft.com/office/powerpoint/2010/main" val="3974183149"/>
              </p:ext>
            </p:extLst>
          </p:nvPr>
        </p:nvGraphicFramePr>
        <p:xfrm>
          <a:off x="9439342" y="4067065"/>
          <a:ext cx="428625" cy="539750"/>
        </p:xfrm>
        <a:graphic>
          <a:graphicData uri="http://schemas.openxmlformats.org/presentationml/2006/ole">
            <mc:AlternateContent xmlns:mc="http://schemas.openxmlformats.org/markup-compatibility/2006">
              <mc:Choice xmlns:v="urn:schemas-microsoft-com:vml" Requires="v">
                <p:oleObj spid="_x0000_s335057" name="公式" r:id="rId25" imgW="126720" imgH="177480" progId="Equation.3">
                  <p:embed/>
                </p:oleObj>
              </mc:Choice>
              <mc:Fallback>
                <p:oleObj name="公式" r:id="rId25" imgW="126720" imgH="177480" progId="Equation.3">
                  <p:embed/>
                  <p:pic>
                    <p:nvPicPr>
                      <p:cNvPr id="0" name=""/>
                      <p:cNvPicPr>
                        <a:picLocks noChangeAspect="1" noChangeArrowheads="1"/>
                      </p:cNvPicPr>
                      <p:nvPr/>
                    </p:nvPicPr>
                    <p:blipFill>
                      <a:blip r:embed="rId26"/>
                      <a:srcRect/>
                      <a:stretch>
                        <a:fillRect/>
                      </a:stretch>
                    </p:blipFill>
                    <p:spPr bwMode="auto">
                      <a:xfrm>
                        <a:off x="9439342" y="4067065"/>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25"/>
          <p:cNvSpPr>
            <a:spLocks noChangeShapeType="1"/>
          </p:cNvSpPr>
          <p:nvPr/>
        </p:nvSpPr>
        <p:spPr bwMode="auto">
          <a:xfrm>
            <a:off x="9674114" y="4527792"/>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 name="Object 18"/>
          <p:cNvGraphicFramePr>
            <a:graphicFrameLocks noChangeAspect="1"/>
          </p:cNvGraphicFramePr>
          <p:nvPr>
            <p:extLst>
              <p:ext uri="{D42A27DB-BD31-4B8C-83A1-F6EECF244321}">
                <p14:modId xmlns:p14="http://schemas.microsoft.com/office/powerpoint/2010/main" val="4195592144"/>
              </p:ext>
            </p:extLst>
          </p:nvPr>
        </p:nvGraphicFramePr>
        <p:xfrm>
          <a:off x="9202040" y="5368063"/>
          <a:ext cx="1157288" cy="655637"/>
        </p:xfrm>
        <a:graphic>
          <a:graphicData uri="http://schemas.openxmlformats.org/presentationml/2006/ole">
            <mc:AlternateContent xmlns:mc="http://schemas.openxmlformats.org/markup-compatibility/2006">
              <mc:Choice xmlns:v="urn:schemas-microsoft-com:vml" Requires="v">
                <p:oleObj spid="_x0000_s335058" name="公式" r:id="rId27" imgW="342720" imgH="215640" progId="Equation.3">
                  <p:embed/>
                </p:oleObj>
              </mc:Choice>
              <mc:Fallback>
                <p:oleObj name="公式" r:id="rId27" imgW="342720" imgH="215640" progId="Equation.3">
                  <p:embed/>
                  <p:pic>
                    <p:nvPicPr>
                      <p:cNvPr id="0" name=""/>
                      <p:cNvPicPr>
                        <a:picLocks noChangeAspect="1" noChangeArrowheads="1"/>
                      </p:cNvPicPr>
                      <p:nvPr/>
                    </p:nvPicPr>
                    <p:blipFill>
                      <a:blip r:embed="rId28"/>
                      <a:srcRect/>
                      <a:stretch>
                        <a:fillRect/>
                      </a:stretch>
                    </p:blipFill>
                    <p:spPr bwMode="auto">
                      <a:xfrm>
                        <a:off x="9202040" y="5368063"/>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4"/>
          <p:cNvGraphicFramePr>
            <a:graphicFrameLocks noChangeAspect="1"/>
          </p:cNvGraphicFramePr>
          <p:nvPr>
            <p:extLst>
              <p:ext uri="{D42A27DB-BD31-4B8C-83A1-F6EECF244321}">
                <p14:modId xmlns:p14="http://schemas.microsoft.com/office/powerpoint/2010/main" val="3147407654"/>
              </p:ext>
            </p:extLst>
          </p:nvPr>
        </p:nvGraphicFramePr>
        <p:xfrm>
          <a:off x="2359796" y="4610697"/>
          <a:ext cx="2276475" cy="706438"/>
        </p:xfrm>
        <a:graphic>
          <a:graphicData uri="http://schemas.openxmlformats.org/presentationml/2006/ole">
            <mc:AlternateContent xmlns:mc="http://schemas.openxmlformats.org/markup-compatibility/2006">
              <mc:Choice xmlns:v="urn:schemas-microsoft-com:vml" Requires="v">
                <p:oleObj spid="_x0000_s335059" name="公式" r:id="rId29" imgW="774360" imgH="241200" progId="Equation.3">
                  <p:embed/>
                </p:oleObj>
              </mc:Choice>
              <mc:Fallback>
                <p:oleObj name="公式" r:id="rId29" imgW="774360" imgH="241200" progId="Equation.3">
                  <p:embed/>
                  <p:pic>
                    <p:nvPicPr>
                      <p:cNvPr id="0" name=""/>
                      <p:cNvPicPr preferRelativeResize="0">
                        <a:picLocks noChangeAspect="1" noChangeArrowheads="1"/>
                      </p:cNvPicPr>
                      <p:nvPr/>
                    </p:nvPicPr>
                    <p:blipFill>
                      <a:blip r:embed="rId30"/>
                      <a:srcRect/>
                      <a:stretch>
                        <a:fillRect/>
                      </a:stretch>
                    </p:blipFill>
                    <p:spPr bwMode="auto">
                      <a:xfrm>
                        <a:off x="2359796" y="4610697"/>
                        <a:ext cx="2276475"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25"/>
          <p:cNvSpPr>
            <a:spLocks noChangeShapeType="1"/>
          </p:cNvSpPr>
          <p:nvPr/>
        </p:nvSpPr>
        <p:spPr bwMode="auto">
          <a:xfrm>
            <a:off x="8881571" y="3859272"/>
            <a:ext cx="0" cy="477668"/>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37" name="Group 153"/>
          <p:cNvGrpSpPr>
            <a:grpSpLocks/>
          </p:cNvGrpSpPr>
          <p:nvPr/>
        </p:nvGrpSpPr>
        <p:grpSpPr bwMode="auto">
          <a:xfrm>
            <a:off x="6394382" y="4239278"/>
            <a:ext cx="228600" cy="228600"/>
            <a:chOff x="2784" y="1872"/>
            <a:chExt cx="144" cy="144"/>
          </a:xfrm>
        </p:grpSpPr>
        <p:sp>
          <p:nvSpPr>
            <p:cNvPr id="38"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9"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40" name="Object 18"/>
          <p:cNvGraphicFramePr>
            <a:graphicFrameLocks noChangeAspect="1"/>
          </p:cNvGraphicFramePr>
          <p:nvPr>
            <p:extLst>
              <p:ext uri="{D42A27DB-BD31-4B8C-83A1-F6EECF244321}">
                <p14:modId xmlns:p14="http://schemas.microsoft.com/office/powerpoint/2010/main" val="1913458816"/>
              </p:ext>
            </p:extLst>
          </p:nvPr>
        </p:nvGraphicFramePr>
        <p:xfrm>
          <a:off x="6005023" y="3908764"/>
          <a:ext cx="428625" cy="539750"/>
        </p:xfrm>
        <a:graphic>
          <a:graphicData uri="http://schemas.openxmlformats.org/presentationml/2006/ole">
            <mc:AlternateContent xmlns:mc="http://schemas.openxmlformats.org/markup-compatibility/2006">
              <mc:Choice xmlns:v="urn:schemas-microsoft-com:vml" Requires="v">
                <p:oleObj spid="_x0000_s335060" name="公式" r:id="rId31" imgW="126720" imgH="177480" progId="Equation.3">
                  <p:embed/>
                </p:oleObj>
              </mc:Choice>
              <mc:Fallback>
                <p:oleObj name="公式" r:id="rId31" imgW="126720" imgH="177480" progId="Equation.3">
                  <p:embed/>
                  <p:pic>
                    <p:nvPicPr>
                      <p:cNvPr id="0" name=""/>
                      <p:cNvPicPr>
                        <a:picLocks noChangeAspect="1" noChangeArrowheads="1"/>
                      </p:cNvPicPr>
                      <p:nvPr/>
                    </p:nvPicPr>
                    <p:blipFill>
                      <a:blip r:embed="rId32"/>
                      <a:srcRect/>
                      <a:stretch>
                        <a:fillRect/>
                      </a:stretch>
                    </p:blipFill>
                    <p:spPr bwMode="auto">
                      <a:xfrm>
                        <a:off x="6005023" y="3908764"/>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25"/>
          <p:cNvSpPr>
            <a:spLocks noChangeShapeType="1"/>
          </p:cNvSpPr>
          <p:nvPr/>
        </p:nvSpPr>
        <p:spPr bwMode="auto">
          <a:xfrm flipV="1">
            <a:off x="6205268" y="4527792"/>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2" name="Object 18"/>
          <p:cNvGraphicFramePr>
            <a:graphicFrameLocks noChangeAspect="1"/>
          </p:cNvGraphicFramePr>
          <p:nvPr>
            <p:extLst>
              <p:ext uri="{D42A27DB-BD31-4B8C-83A1-F6EECF244321}">
                <p14:modId xmlns:p14="http://schemas.microsoft.com/office/powerpoint/2010/main" val="1218491003"/>
              </p:ext>
            </p:extLst>
          </p:nvPr>
        </p:nvGraphicFramePr>
        <p:xfrm>
          <a:off x="5596046" y="5387866"/>
          <a:ext cx="1157288" cy="655637"/>
        </p:xfrm>
        <a:graphic>
          <a:graphicData uri="http://schemas.openxmlformats.org/presentationml/2006/ole">
            <mc:AlternateContent xmlns:mc="http://schemas.openxmlformats.org/markup-compatibility/2006">
              <mc:Choice xmlns:v="urn:schemas-microsoft-com:vml" Requires="v">
                <p:oleObj spid="_x0000_s335061" name="公式" r:id="rId33" imgW="342720" imgH="215640" progId="Equation.3">
                  <p:embed/>
                </p:oleObj>
              </mc:Choice>
              <mc:Fallback>
                <p:oleObj name="公式" r:id="rId33" imgW="342720" imgH="215640" progId="Equation.3">
                  <p:embed/>
                  <p:pic>
                    <p:nvPicPr>
                      <p:cNvPr id="0" name=""/>
                      <p:cNvPicPr>
                        <a:picLocks noChangeAspect="1" noChangeArrowheads="1"/>
                      </p:cNvPicPr>
                      <p:nvPr/>
                    </p:nvPicPr>
                    <p:blipFill>
                      <a:blip r:embed="rId34"/>
                      <a:srcRect/>
                      <a:stretch>
                        <a:fillRect/>
                      </a:stretch>
                    </p:blipFill>
                    <p:spPr bwMode="auto">
                      <a:xfrm>
                        <a:off x="5596046" y="5387866"/>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4"/>
          <p:cNvGraphicFramePr>
            <a:graphicFrameLocks noChangeAspect="1"/>
          </p:cNvGraphicFramePr>
          <p:nvPr>
            <p:extLst>
              <p:ext uri="{D42A27DB-BD31-4B8C-83A1-F6EECF244321}">
                <p14:modId xmlns:p14="http://schemas.microsoft.com/office/powerpoint/2010/main" val="174756367"/>
              </p:ext>
            </p:extLst>
          </p:nvPr>
        </p:nvGraphicFramePr>
        <p:xfrm>
          <a:off x="2398539" y="5674190"/>
          <a:ext cx="2089150" cy="706438"/>
        </p:xfrm>
        <a:graphic>
          <a:graphicData uri="http://schemas.openxmlformats.org/presentationml/2006/ole">
            <mc:AlternateContent xmlns:mc="http://schemas.openxmlformats.org/markup-compatibility/2006">
              <mc:Choice xmlns:v="urn:schemas-microsoft-com:vml" Requires="v">
                <p:oleObj spid="_x0000_s335062" name="公式" r:id="rId35" imgW="711000" imgH="241200" progId="Equation.3">
                  <p:embed/>
                </p:oleObj>
              </mc:Choice>
              <mc:Fallback>
                <p:oleObj name="公式" r:id="rId35" imgW="711000" imgH="241200" progId="Equation.3">
                  <p:embed/>
                  <p:pic>
                    <p:nvPicPr>
                      <p:cNvPr id="0" name=""/>
                      <p:cNvPicPr preferRelativeResize="0">
                        <a:picLocks noChangeAspect="1" noChangeArrowheads="1"/>
                      </p:cNvPicPr>
                      <p:nvPr/>
                    </p:nvPicPr>
                    <p:blipFill>
                      <a:blip r:embed="rId36"/>
                      <a:srcRect/>
                      <a:stretch>
                        <a:fillRect/>
                      </a:stretch>
                    </p:blipFill>
                    <p:spPr bwMode="auto">
                      <a:xfrm>
                        <a:off x="2398539" y="5674190"/>
                        <a:ext cx="2089150"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24"/>
          <p:cNvSpPr>
            <a:spLocks noChangeShapeType="1"/>
          </p:cNvSpPr>
          <p:nvPr/>
        </p:nvSpPr>
        <p:spPr bwMode="auto">
          <a:xfrm flipV="1">
            <a:off x="6862271" y="4162311"/>
            <a:ext cx="0" cy="520701"/>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243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blinds(horizontal)">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dissolv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fill="hold"/>
                                        <p:tgtEl>
                                          <p:spTgt spid="41"/>
                                        </p:tgtEl>
                                        <p:attrNameLst>
                                          <p:attrName>ppt_x</p:attrName>
                                        </p:attrNameLst>
                                      </p:cBhvr>
                                      <p:tavLst>
                                        <p:tav tm="0">
                                          <p:val>
                                            <p:strVal val="#ppt_x"/>
                                          </p:val>
                                        </p:tav>
                                        <p:tav tm="100000">
                                          <p:val>
                                            <p:strVal val="#ppt_x"/>
                                          </p:val>
                                        </p:tav>
                                      </p:tavLst>
                                    </p:anim>
                                    <p:anim calcmode="lin" valueType="num">
                                      <p:cBhvr additive="base">
                                        <p:cTn id="6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anim calcmode="lin" valueType="num">
                                      <p:cBhvr>
                                        <p:cTn id="69" dur="1000" fill="hold"/>
                                        <p:tgtEl>
                                          <p:spTgt spid="42"/>
                                        </p:tgtEl>
                                        <p:attrNameLst>
                                          <p:attrName>ppt_x</p:attrName>
                                        </p:attrNameLst>
                                      </p:cBhvr>
                                      <p:tavLst>
                                        <p:tav tm="0">
                                          <p:val>
                                            <p:strVal val="#ppt_x"/>
                                          </p:val>
                                        </p:tav>
                                        <p:tav tm="100000">
                                          <p:val>
                                            <p:strVal val="#ppt_x"/>
                                          </p:val>
                                        </p:tav>
                                      </p:tavLst>
                                    </p:anim>
                                    <p:anim calcmode="lin" valueType="num">
                                      <p:cBhvr>
                                        <p:cTn id="7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dissolve">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ppt_x"/>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1" grpId="0"/>
      <p:bldP spid="33" grpId="0" animBg="1"/>
      <p:bldP spid="36" grpId="0" animBg="1"/>
      <p:bldP spid="41" grpId="0" animBg="1"/>
      <p:bldP spid="4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a:grpSpLocks/>
          </p:cNvGrpSpPr>
          <p:nvPr/>
        </p:nvGrpSpPr>
        <p:grpSpPr bwMode="auto">
          <a:xfrm>
            <a:off x="6803720" y="746145"/>
            <a:ext cx="3084512" cy="3276600"/>
            <a:chOff x="3792" y="1296"/>
            <a:chExt cx="1943" cy="2064"/>
          </a:xfrm>
        </p:grpSpPr>
        <p:sp>
          <p:nvSpPr>
            <p:cNvPr id="4"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11"/>
            <p:cNvSpPr>
              <a:spLocks noChangeShapeType="1"/>
            </p:cNvSpPr>
            <p:nvPr/>
          </p:nvSpPr>
          <p:spPr bwMode="auto">
            <a:xfrm>
              <a:off x="3936" y="176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a:off x="5346" y="1907"/>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7"/>
            <p:cNvSpPr>
              <a:spLocks noChangeShapeType="1"/>
            </p:cNvSpPr>
            <p:nvPr/>
          </p:nvSpPr>
          <p:spPr bwMode="auto">
            <a:xfrm flipV="1">
              <a:off x="4086" y="1914"/>
              <a:ext cx="1266" cy="1"/>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ShapeType="1"/>
            </p:cNvSpPr>
            <p:nvPr/>
          </p:nvSpPr>
          <p:spPr bwMode="auto">
            <a:xfrm>
              <a:off x="4080" y="2866"/>
              <a:ext cx="1266"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9"/>
            <p:cNvSpPr>
              <a:spLocks noChangeShapeType="1"/>
            </p:cNvSpPr>
            <p:nvPr/>
          </p:nvSpPr>
          <p:spPr bwMode="auto">
            <a:xfrm>
              <a:off x="3936" y="1999"/>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7" name="Object 26"/>
            <p:cNvGraphicFramePr>
              <a:graphicFrameLocks noChangeAspect="1"/>
            </p:cNvGraphicFramePr>
            <p:nvPr>
              <p:extLst>
                <p:ext uri="{D42A27DB-BD31-4B8C-83A1-F6EECF244321}">
                  <p14:modId xmlns:p14="http://schemas.microsoft.com/office/powerpoint/2010/main" val="3516415708"/>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16150" name="公式" r:id="rId3" imgW="152280" imgH="203040" progId="Equation.3">
                    <p:embed/>
                  </p:oleObj>
                </mc:Choice>
                <mc:Fallback>
                  <p:oleObj name="公式" r:id="rId3" imgW="152280" imgH="203040" progId="Equation.3">
                    <p:embed/>
                    <p:pic>
                      <p:nvPicPr>
                        <p:cNvPr id="0" name=""/>
                        <p:cNvPicPr preferRelativeResize="0">
                          <a:picLocks noChangeAspect="1" noChangeArrowheads="1"/>
                        </p:cNvPicPr>
                        <p:nvPr/>
                      </p:nvPicPr>
                      <p:blipFill>
                        <a:blip r:embed="rId4"/>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7"/>
            <p:cNvGraphicFramePr>
              <a:graphicFrameLocks noChangeAspect="1"/>
            </p:cNvGraphicFramePr>
            <p:nvPr>
              <p:extLst>
                <p:ext uri="{D42A27DB-BD31-4B8C-83A1-F6EECF244321}">
                  <p14:modId xmlns:p14="http://schemas.microsoft.com/office/powerpoint/2010/main" val="2777469971"/>
                </p:ext>
              </p:extLst>
            </p:nvPr>
          </p:nvGraphicFramePr>
          <p:xfrm>
            <a:off x="3823" y="1740"/>
            <a:ext cx="263" cy="288"/>
          </p:xfrm>
          <a:graphic>
            <a:graphicData uri="http://schemas.openxmlformats.org/presentationml/2006/ole">
              <mc:AlternateContent xmlns:mc="http://schemas.openxmlformats.org/markup-compatibility/2006">
                <mc:Choice xmlns:v="urn:schemas-microsoft-com:vml" Requires="v">
                  <p:oleObj spid="_x0000_s316151" name="Equation" r:id="rId5" imgW="126720" imgH="139680" progId="Equation.3">
                    <p:embed/>
                  </p:oleObj>
                </mc:Choice>
                <mc:Fallback>
                  <p:oleObj name="Equation" r:id="rId5"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3" y="1740"/>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8"/>
            <p:cNvGraphicFramePr>
              <a:graphicFrameLocks noChangeAspect="1"/>
            </p:cNvGraphicFramePr>
            <p:nvPr>
              <p:extLst>
                <p:ext uri="{D42A27DB-BD31-4B8C-83A1-F6EECF244321}">
                  <p14:modId xmlns:p14="http://schemas.microsoft.com/office/powerpoint/2010/main" val="2247954742"/>
                </p:ext>
              </p:extLst>
            </p:nvPr>
          </p:nvGraphicFramePr>
          <p:xfrm>
            <a:off x="5472" y="1629"/>
            <a:ext cx="263" cy="367"/>
          </p:xfrm>
          <a:graphic>
            <a:graphicData uri="http://schemas.openxmlformats.org/presentationml/2006/ole">
              <mc:AlternateContent xmlns:mc="http://schemas.openxmlformats.org/markup-compatibility/2006">
                <mc:Choice xmlns:v="urn:schemas-microsoft-com:vml" Requires="v">
                  <p:oleObj spid="_x0000_s316152" name="Equation" r:id="rId7" imgW="126720" imgH="177480" progId="Equation.3">
                    <p:embed/>
                  </p:oleObj>
                </mc:Choice>
                <mc:Fallback>
                  <p:oleObj name="Equation" r:id="rId7"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2" y="1629"/>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9"/>
            <p:cNvGraphicFramePr>
              <a:graphicFrameLocks noChangeAspect="1"/>
            </p:cNvGraphicFramePr>
            <p:nvPr>
              <p:extLst>
                <p:ext uri="{D42A27DB-BD31-4B8C-83A1-F6EECF244321}">
                  <p14:modId xmlns:p14="http://schemas.microsoft.com/office/powerpoint/2010/main" val="2177597753"/>
                </p:ext>
              </p:extLst>
            </p:nvPr>
          </p:nvGraphicFramePr>
          <p:xfrm>
            <a:off x="5298" y="2921"/>
            <a:ext cx="236" cy="289"/>
          </p:xfrm>
          <a:graphic>
            <a:graphicData uri="http://schemas.openxmlformats.org/presentationml/2006/ole">
              <mc:AlternateContent xmlns:mc="http://schemas.openxmlformats.org/markup-compatibility/2006">
                <mc:Choice xmlns:v="urn:schemas-microsoft-com:vml" Requires="v">
                  <p:oleObj spid="_x0000_s316153" name="Equation" r:id="rId9" imgW="114120" imgH="139680" progId="Equation.3">
                    <p:embed/>
                  </p:oleObj>
                </mc:Choice>
                <mc:Fallback>
                  <p:oleObj name="Equation" r:id="rId9"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8" y="2921"/>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30"/>
            <p:cNvGraphicFramePr>
              <a:graphicFrameLocks noChangeAspect="1"/>
            </p:cNvGraphicFramePr>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16154" name="Equation" r:id="rId11" imgW="139680" imgH="177480" progId="Equation.3">
                    <p:embed/>
                  </p:oleObj>
                </mc:Choice>
                <mc:Fallback>
                  <p:oleObj name="Equation" r:id="rId11" imgW="139680" imgH="1774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16155" name="Equation" r:id="rId13" imgW="126720" imgH="139680" progId="Equation.3">
                    <p:embed/>
                  </p:oleObj>
                </mc:Choice>
                <mc:Fallback>
                  <p:oleObj name="Equation" r:id="rId13" imgW="126720" imgH="13968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16156" name="Equation" r:id="rId15" imgW="152280" imgH="177480" progId="Equation.3">
                    <p:embed/>
                  </p:oleObj>
                </mc:Choice>
                <mc:Fallback>
                  <p:oleObj name="Equation" r:id="rId15" imgW="152280" imgH="17748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16157" name="Equation" r:id="rId17" imgW="152280" imgH="139680" progId="Equation.3">
                    <p:embed/>
                  </p:oleObj>
                </mc:Choice>
                <mc:Fallback>
                  <p:oleObj name="Equation" r:id="rId17" imgW="152280" imgH="13968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 name="Text Box 34"/>
          <p:cNvSpPr txBox="1">
            <a:spLocks noChangeArrowheads="1"/>
          </p:cNvSpPr>
          <p:nvPr/>
        </p:nvSpPr>
        <p:spPr bwMode="auto">
          <a:xfrm rot="2700000">
            <a:off x="9296887" y="2193064"/>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26" name="Object 18"/>
          <p:cNvGraphicFramePr>
            <a:graphicFrameLocks noChangeAspect="1"/>
          </p:cNvGraphicFramePr>
          <p:nvPr>
            <p:extLst>
              <p:ext uri="{D42A27DB-BD31-4B8C-83A1-F6EECF244321}">
                <p14:modId xmlns:p14="http://schemas.microsoft.com/office/powerpoint/2010/main" val="2220771458"/>
              </p:ext>
            </p:extLst>
          </p:nvPr>
        </p:nvGraphicFramePr>
        <p:xfrm>
          <a:off x="9837991" y="2165370"/>
          <a:ext cx="428625" cy="539750"/>
        </p:xfrm>
        <a:graphic>
          <a:graphicData uri="http://schemas.openxmlformats.org/presentationml/2006/ole">
            <mc:AlternateContent xmlns:mc="http://schemas.openxmlformats.org/markup-compatibility/2006">
              <mc:Choice xmlns:v="urn:schemas-microsoft-com:vml" Requires="v">
                <p:oleObj spid="_x0000_s316158" name="公式" r:id="rId19" imgW="126720" imgH="177480" progId="Equation.3">
                  <p:embed/>
                </p:oleObj>
              </mc:Choice>
              <mc:Fallback>
                <p:oleObj name="公式" r:id="rId19" imgW="126720" imgH="177480" progId="Equation.3">
                  <p:embed/>
                  <p:pic>
                    <p:nvPicPr>
                      <p:cNvPr id="0" name=""/>
                      <p:cNvPicPr>
                        <a:picLocks noChangeAspect="1" noChangeArrowheads="1"/>
                      </p:cNvPicPr>
                      <p:nvPr/>
                    </p:nvPicPr>
                    <p:blipFill>
                      <a:blip r:embed="rId20"/>
                      <a:srcRect/>
                      <a:stretch>
                        <a:fillRect/>
                      </a:stretch>
                    </p:blipFill>
                    <p:spPr bwMode="auto">
                      <a:xfrm>
                        <a:off x="9837991" y="2165370"/>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25"/>
          <p:cNvSpPr>
            <a:spLocks noChangeShapeType="1"/>
          </p:cNvSpPr>
          <p:nvPr/>
        </p:nvSpPr>
        <p:spPr bwMode="auto">
          <a:xfrm>
            <a:off x="10072763" y="2626097"/>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 name="Object 18"/>
          <p:cNvGraphicFramePr>
            <a:graphicFrameLocks noChangeAspect="1"/>
          </p:cNvGraphicFramePr>
          <p:nvPr>
            <p:extLst>
              <p:ext uri="{D42A27DB-BD31-4B8C-83A1-F6EECF244321}">
                <p14:modId xmlns:p14="http://schemas.microsoft.com/office/powerpoint/2010/main" val="3881468145"/>
              </p:ext>
            </p:extLst>
          </p:nvPr>
        </p:nvGraphicFramePr>
        <p:xfrm>
          <a:off x="9600689" y="3466368"/>
          <a:ext cx="1157288" cy="655637"/>
        </p:xfrm>
        <a:graphic>
          <a:graphicData uri="http://schemas.openxmlformats.org/presentationml/2006/ole">
            <mc:AlternateContent xmlns:mc="http://schemas.openxmlformats.org/markup-compatibility/2006">
              <mc:Choice xmlns:v="urn:schemas-microsoft-com:vml" Requires="v">
                <p:oleObj spid="_x0000_s316159" name="公式" r:id="rId21" imgW="342720" imgH="215640" progId="Equation.3">
                  <p:embed/>
                </p:oleObj>
              </mc:Choice>
              <mc:Fallback>
                <p:oleObj name="公式" r:id="rId21" imgW="342720" imgH="215640" progId="Equation.3">
                  <p:embed/>
                  <p:pic>
                    <p:nvPicPr>
                      <p:cNvPr id="0" name=""/>
                      <p:cNvPicPr>
                        <a:picLocks noChangeAspect="1" noChangeArrowheads="1"/>
                      </p:cNvPicPr>
                      <p:nvPr/>
                    </p:nvPicPr>
                    <p:blipFill>
                      <a:blip r:embed="rId22"/>
                      <a:srcRect/>
                      <a:stretch>
                        <a:fillRect/>
                      </a:stretch>
                    </p:blipFill>
                    <p:spPr bwMode="auto">
                      <a:xfrm>
                        <a:off x="9600689" y="3466368"/>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3914833403"/>
              </p:ext>
            </p:extLst>
          </p:nvPr>
        </p:nvGraphicFramePr>
        <p:xfrm>
          <a:off x="2083452" y="402914"/>
          <a:ext cx="2276475" cy="706438"/>
        </p:xfrm>
        <a:graphic>
          <a:graphicData uri="http://schemas.openxmlformats.org/presentationml/2006/ole">
            <mc:AlternateContent xmlns:mc="http://schemas.openxmlformats.org/markup-compatibility/2006">
              <mc:Choice xmlns:v="urn:schemas-microsoft-com:vml" Requires="v">
                <p:oleObj spid="_x0000_s316160" name="公式" r:id="rId23" imgW="774360" imgH="241200" progId="Equation.3">
                  <p:embed/>
                </p:oleObj>
              </mc:Choice>
              <mc:Fallback>
                <p:oleObj name="公式" r:id="rId23" imgW="774360" imgH="241200" progId="Equation.3">
                  <p:embed/>
                  <p:pic>
                    <p:nvPicPr>
                      <p:cNvPr id="0" name=""/>
                      <p:cNvPicPr preferRelativeResize="0">
                        <a:picLocks noChangeAspect="1" noChangeArrowheads="1"/>
                      </p:cNvPicPr>
                      <p:nvPr/>
                    </p:nvPicPr>
                    <p:blipFill>
                      <a:blip r:embed="rId24"/>
                      <a:srcRect/>
                      <a:stretch>
                        <a:fillRect/>
                      </a:stretch>
                    </p:blipFill>
                    <p:spPr bwMode="auto">
                      <a:xfrm>
                        <a:off x="2083452" y="402914"/>
                        <a:ext cx="2276475"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25"/>
          <p:cNvSpPr>
            <a:spLocks noChangeShapeType="1"/>
          </p:cNvSpPr>
          <p:nvPr/>
        </p:nvSpPr>
        <p:spPr bwMode="auto">
          <a:xfrm>
            <a:off x="9280220" y="1957577"/>
            <a:ext cx="0" cy="477668"/>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31" name="Group 153"/>
          <p:cNvGrpSpPr>
            <a:grpSpLocks/>
          </p:cNvGrpSpPr>
          <p:nvPr/>
        </p:nvGrpSpPr>
        <p:grpSpPr bwMode="auto">
          <a:xfrm>
            <a:off x="6793031" y="2337583"/>
            <a:ext cx="228600" cy="228600"/>
            <a:chOff x="2784" y="1872"/>
            <a:chExt cx="144" cy="144"/>
          </a:xfrm>
        </p:grpSpPr>
        <p:sp>
          <p:nvSpPr>
            <p:cNvPr id="32"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3"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34" name="Object 18"/>
          <p:cNvGraphicFramePr>
            <a:graphicFrameLocks noChangeAspect="1"/>
          </p:cNvGraphicFramePr>
          <p:nvPr>
            <p:extLst>
              <p:ext uri="{D42A27DB-BD31-4B8C-83A1-F6EECF244321}">
                <p14:modId xmlns:p14="http://schemas.microsoft.com/office/powerpoint/2010/main" val="2932611233"/>
              </p:ext>
            </p:extLst>
          </p:nvPr>
        </p:nvGraphicFramePr>
        <p:xfrm>
          <a:off x="6403672" y="2007069"/>
          <a:ext cx="428625" cy="539750"/>
        </p:xfrm>
        <a:graphic>
          <a:graphicData uri="http://schemas.openxmlformats.org/presentationml/2006/ole">
            <mc:AlternateContent xmlns:mc="http://schemas.openxmlformats.org/markup-compatibility/2006">
              <mc:Choice xmlns:v="urn:schemas-microsoft-com:vml" Requires="v">
                <p:oleObj spid="_x0000_s316161" name="公式" r:id="rId25" imgW="126720" imgH="177480" progId="Equation.3">
                  <p:embed/>
                </p:oleObj>
              </mc:Choice>
              <mc:Fallback>
                <p:oleObj name="公式" r:id="rId25" imgW="126720" imgH="177480" progId="Equation.3">
                  <p:embed/>
                  <p:pic>
                    <p:nvPicPr>
                      <p:cNvPr id="0" name=""/>
                      <p:cNvPicPr>
                        <a:picLocks noChangeAspect="1" noChangeArrowheads="1"/>
                      </p:cNvPicPr>
                      <p:nvPr/>
                    </p:nvPicPr>
                    <p:blipFill>
                      <a:blip r:embed="rId26"/>
                      <a:srcRect/>
                      <a:stretch>
                        <a:fillRect/>
                      </a:stretch>
                    </p:blipFill>
                    <p:spPr bwMode="auto">
                      <a:xfrm>
                        <a:off x="6403672" y="2007069"/>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25"/>
          <p:cNvSpPr>
            <a:spLocks noChangeShapeType="1"/>
          </p:cNvSpPr>
          <p:nvPr/>
        </p:nvSpPr>
        <p:spPr bwMode="auto">
          <a:xfrm flipV="1">
            <a:off x="6603917" y="2626097"/>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6" name="Object 18"/>
          <p:cNvGraphicFramePr>
            <a:graphicFrameLocks noChangeAspect="1"/>
          </p:cNvGraphicFramePr>
          <p:nvPr>
            <p:extLst>
              <p:ext uri="{D42A27DB-BD31-4B8C-83A1-F6EECF244321}">
                <p14:modId xmlns:p14="http://schemas.microsoft.com/office/powerpoint/2010/main" val="3440126115"/>
              </p:ext>
            </p:extLst>
          </p:nvPr>
        </p:nvGraphicFramePr>
        <p:xfrm>
          <a:off x="5994695" y="3486171"/>
          <a:ext cx="1157288" cy="655637"/>
        </p:xfrm>
        <a:graphic>
          <a:graphicData uri="http://schemas.openxmlformats.org/presentationml/2006/ole">
            <mc:AlternateContent xmlns:mc="http://schemas.openxmlformats.org/markup-compatibility/2006">
              <mc:Choice xmlns:v="urn:schemas-microsoft-com:vml" Requires="v">
                <p:oleObj spid="_x0000_s316162" name="公式" r:id="rId27" imgW="342720" imgH="215640" progId="Equation.3">
                  <p:embed/>
                </p:oleObj>
              </mc:Choice>
              <mc:Fallback>
                <p:oleObj name="公式" r:id="rId27" imgW="342720" imgH="215640" progId="Equation.3">
                  <p:embed/>
                  <p:pic>
                    <p:nvPicPr>
                      <p:cNvPr id="0" name=""/>
                      <p:cNvPicPr>
                        <a:picLocks noChangeAspect="1" noChangeArrowheads="1"/>
                      </p:cNvPicPr>
                      <p:nvPr/>
                    </p:nvPicPr>
                    <p:blipFill>
                      <a:blip r:embed="rId28"/>
                      <a:srcRect/>
                      <a:stretch>
                        <a:fillRect/>
                      </a:stretch>
                    </p:blipFill>
                    <p:spPr bwMode="auto">
                      <a:xfrm>
                        <a:off x="5994695" y="3486171"/>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4"/>
          <p:cNvGraphicFramePr>
            <a:graphicFrameLocks noChangeAspect="1"/>
          </p:cNvGraphicFramePr>
          <p:nvPr>
            <p:extLst>
              <p:ext uri="{D42A27DB-BD31-4B8C-83A1-F6EECF244321}">
                <p14:modId xmlns:p14="http://schemas.microsoft.com/office/powerpoint/2010/main" val="2387230632"/>
              </p:ext>
            </p:extLst>
          </p:nvPr>
        </p:nvGraphicFramePr>
        <p:xfrm>
          <a:off x="5229247" y="362937"/>
          <a:ext cx="2089150" cy="706438"/>
        </p:xfrm>
        <a:graphic>
          <a:graphicData uri="http://schemas.openxmlformats.org/presentationml/2006/ole">
            <mc:AlternateContent xmlns:mc="http://schemas.openxmlformats.org/markup-compatibility/2006">
              <mc:Choice xmlns:v="urn:schemas-microsoft-com:vml" Requires="v">
                <p:oleObj spid="_x0000_s316163" name="公式" r:id="rId29" imgW="711000" imgH="241200" progId="Equation.3">
                  <p:embed/>
                </p:oleObj>
              </mc:Choice>
              <mc:Fallback>
                <p:oleObj name="公式" r:id="rId29" imgW="711000" imgH="241200" progId="Equation.3">
                  <p:embed/>
                  <p:pic>
                    <p:nvPicPr>
                      <p:cNvPr id="0" name=""/>
                      <p:cNvPicPr preferRelativeResize="0">
                        <a:picLocks noChangeAspect="1" noChangeArrowheads="1"/>
                      </p:cNvPicPr>
                      <p:nvPr/>
                    </p:nvPicPr>
                    <p:blipFill>
                      <a:blip r:embed="rId30"/>
                      <a:srcRect/>
                      <a:stretch>
                        <a:fillRect/>
                      </a:stretch>
                    </p:blipFill>
                    <p:spPr bwMode="auto">
                      <a:xfrm>
                        <a:off x="5229247" y="362937"/>
                        <a:ext cx="2089150"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24"/>
          <p:cNvSpPr>
            <a:spLocks noChangeShapeType="1"/>
          </p:cNvSpPr>
          <p:nvPr/>
        </p:nvSpPr>
        <p:spPr bwMode="auto">
          <a:xfrm flipV="1">
            <a:off x="7260920" y="2260616"/>
            <a:ext cx="0" cy="520701"/>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39" name="Group 25"/>
          <p:cNvGrpSpPr>
            <a:grpSpLocks/>
          </p:cNvGrpSpPr>
          <p:nvPr/>
        </p:nvGrpSpPr>
        <p:grpSpPr bwMode="auto">
          <a:xfrm>
            <a:off x="7302479" y="3747408"/>
            <a:ext cx="2079490" cy="1109833"/>
            <a:chOff x="1969" y="3600"/>
            <a:chExt cx="941" cy="580"/>
          </a:xfrm>
        </p:grpSpPr>
        <p:sp>
          <p:nvSpPr>
            <p:cNvPr id="40"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5"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46"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47"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48" name="Object 26"/>
          <p:cNvGraphicFramePr>
            <a:graphicFrameLocks noChangeAspect="1"/>
          </p:cNvGraphicFramePr>
          <p:nvPr>
            <p:extLst>
              <p:ext uri="{D42A27DB-BD31-4B8C-83A1-F6EECF244321}">
                <p14:modId xmlns:p14="http://schemas.microsoft.com/office/powerpoint/2010/main" val="3804707769"/>
              </p:ext>
            </p:extLst>
          </p:nvPr>
        </p:nvGraphicFramePr>
        <p:xfrm>
          <a:off x="5049293" y="2240683"/>
          <a:ext cx="114300" cy="215900"/>
        </p:xfrm>
        <a:graphic>
          <a:graphicData uri="http://schemas.openxmlformats.org/presentationml/2006/ole">
            <mc:AlternateContent xmlns:mc="http://schemas.openxmlformats.org/markup-compatibility/2006">
              <mc:Choice xmlns:v="urn:schemas-microsoft-com:vml" Requires="v">
                <p:oleObj spid="_x0000_s316164" name="公式" r:id="rId31" imgW="114151" imgH="215619" progId="Equation.3">
                  <p:embed/>
                </p:oleObj>
              </mc:Choice>
              <mc:Fallback>
                <p:oleObj name="公式" r:id="rId31" imgW="114151" imgH="21561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49293" y="224068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矩形 48"/>
          <p:cNvSpPr/>
          <p:nvPr/>
        </p:nvSpPr>
        <p:spPr>
          <a:xfrm>
            <a:off x="2703873" y="3688860"/>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sp>
        <p:nvSpPr>
          <p:cNvPr id="50" name="Line 44"/>
          <p:cNvSpPr>
            <a:spLocks noChangeShapeType="1"/>
          </p:cNvSpPr>
          <p:nvPr/>
        </p:nvSpPr>
        <p:spPr bwMode="auto">
          <a:xfrm>
            <a:off x="3059764" y="1476888"/>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Line 44"/>
          <p:cNvSpPr>
            <a:spLocks noChangeShapeType="1"/>
          </p:cNvSpPr>
          <p:nvPr/>
        </p:nvSpPr>
        <p:spPr bwMode="auto">
          <a:xfrm>
            <a:off x="3047857" y="3074336"/>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 name="Line 22"/>
          <p:cNvSpPr>
            <a:spLocks noChangeShapeType="1"/>
          </p:cNvSpPr>
          <p:nvPr/>
        </p:nvSpPr>
        <p:spPr bwMode="auto">
          <a:xfrm flipV="1">
            <a:off x="3059764" y="2405576"/>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3" name="Line 22"/>
          <p:cNvSpPr>
            <a:spLocks noChangeShapeType="1"/>
          </p:cNvSpPr>
          <p:nvPr/>
        </p:nvSpPr>
        <p:spPr bwMode="auto">
          <a:xfrm flipV="1">
            <a:off x="4702826" y="1458384"/>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4" name="Line 34"/>
          <p:cNvSpPr>
            <a:spLocks noChangeShapeType="1"/>
          </p:cNvSpPr>
          <p:nvPr/>
        </p:nvSpPr>
        <p:spPr bwMode="auto">
          <a:xfrm>
            <a:off x="2916889" y="2119826"/>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Line 35"/>
          <p:cNvSpPr>
            <a:spLocks noChangeShapeType="1"/>
          </p:cNvSpPr>
          <p:nvPr/>
        </p:nvSpPr>
        <p:spPr bwMode="auto">
          <a:xfrm flipV="1">
            <a:off x="2988327" y="2405576"/>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6" name="Object 38"/>
          <p:cNvGraphicFramePr>
            <a:graphicFrameLocks noChangeAspect="1"/>
          </p:cNvGraphicFramePr>
          <p:nvPr>
            <p:extLst>
              <p:ext uri="{D42A27DB-BD31-4B8C-83A1-F6EECF244321}">
                <p14:modId xmlns:p14="http://schemas.microsoft.com/office/powerpoint/2010/main" val="497167482"/>
              </p:ext>
            </p:extLst>
          </p:nvPr>
        </p:nvGraphicFramePr>
        <p:xfrm>
          <a:off x="2360063" y="2001992"/>
          <a:ext cx="458787" cy="514350"/>
        </p:xfrm>
        <a:graphic>
          <a:graphicData uri="http://schemas.openxmlformats.org/presentationml/2006/ole">
            <mc:AlternateContent xmlns:mc="http://schemas.openxmlformats.org/markup-compatibility/2006">
              <mc:Choice xmlns:v="urn:schemas-microsoft-com:vml" Requires="v">
                <p:oleObj spid="_x0000_s316165" name="公式" r:id="rId33" imgW="203040" imgH="228600" progId="Equation.3">
                  <p:embed/>
                </p:oleObj>
              </mc:Choice>
              <mc:Fallback>
                <p:oleObj name="公式" r:id="rId33" imgW="203040" imgH="228600" progId="Equation.3">
                  <p:embed/>
                  <p:pic>
                    <p:nvPicPr>
                      <p:cNvPr id="0" name=""/>
                      <p:cNvPicPr>
                        <a:picLocks noChangeAspect="1" noChangeArrowheads="1"/>
                      </p:cNvPicPr>
                      <p:nvPr/>
                    </p:nvPicPr>
                    <p:blipFill>
                      <a:blip r:embed="rId34"/>
                      <a:srcRect/>
                      <a:stretch>
                        <a:fillRect/>
                      </a:stretch>
                    </p:blipFill>
                    <p:spPr bwMode="auto">
                      <a:xfrm>
                        <a:off x="2360063" y="2001992"/>
                        <a:ext cx="4587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41"/>
          <p:cNvGraphicFramePr>
            <a:graphicFrameLocks noChangeAspect="1"/>
          </p:cNvGraphicFramePr>
          <p:nvPr>
            <p:extLst>
              <p:ext uri="{D42A27DB-BD31-4B8C-83A1-F6EECF244321}">
                <p14:modId xmlns:p14="http://schemas.microsoft.com/office/powerpoint/2010/main" val="1959027208"/>
              </p:ext>
            </p:extLst>
          </p:nvPr>
        </p:nvGraphicFramePr>
        <p:xfrm>
          <a:off x="4998896" y="2007152"/>
          <a:ext cx="544513" cy="612775"/>
        </p:xfrm>
        <a:graphic>
          <a:graphicData uri="http://schemas.openxmlformats.org/presentationml/2006/ole">
            <mc:AlternateContent xmlns:mc="http://schemas.openxmlformats.org/markup-compatibility/2006">
              <mc:Choice xmlns:v="urn:schemas-microsoft-com:vml" Requires="v">
                <p:oleObj spid="_x0000_s316166" name="公式" r:id="rId35" imgW="203040" imgH="228600" progId="Equation.3">
                  <p:embed/>
                </p:oleObj>
              </mc:Choice>
              <mc:Fallback>
                <p:oleObj name="公式" r:id="rId35" imgW="203040" imgH="228600" progId="Equation.3">
                  <p:embed/>
                  <p:pic>
                    <p:nvPicPr>
                      <p:cNvPr id="0" name=""/>
                      <p:cNvPicPr>
                        <a:picLocks noChangeAspect="1" noChangeArrowheads="1"/>
                      </p:cNvPicPr>
                      <p:nvPr/>
                    </p:nvPicPr>
                    <p:blipFill>
                      <a:blip r:embed="rId36"/>
                      <a:srcRect/>
                      <a:stretch>
                        <a:fillRect/>
                      </a:stretch>
                    </p:blipFill>
                    <p:spPr bwMode="auto">
                      <a:xfrm>
                        <a:off x="4998896" y="2007152"/>
                        <a:ext cx="54451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 name="Line 22"/>
          <p:cNvSpPr>
            <a:spLocks noChangeShapeType="1"/>
          </p:cNvSpPr>
          <p:nvPr/>
        </p:nvSpPr>
        <p:spPr bwMode="auto">
          <a:xfrm flipH="1" flipV="1">
            <a:off x="4702827" y="2405577"/>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9" name="Line 22"/>
          <p:cNvSpPr>
            <a:spLocks noChangeShapeType="1"/>
          </p:cNvSpPr>
          <p:nvPr/>
        </p:nvSpPr>
        <p:spPr bwMode="auto">
          <a:xfrm flipH="1" flipV="1">
            <a:off x="3059764" y="1476888"/>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0" name="Line 34"/>
          <p:cNvSpPr>
            <a:spLocks noChangeShapeType="1"/>
          </p:cNvSpPr>
          <p:nvPr/>
        </p:nvSpPr>
        <p:spPr bwMode="auto">
          <a:xfrm>
            <a:off x="4559952" y="2405576"/>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1" name="Line 35"/>
          <p:cNvSpPr>
            <a:spLocks noChangeShapeType="1"/>
          </p:cNvSpPr>
          <p:nvPr/>
        </p:nvSpPr>
        <p:spPr bwMode="auto">
          <a:xfrm flipV="1">
            <a:off x="4631389" y="219126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2" name="Rectangle 51"/>
          <p:cNvSpPr>
            <a:spLocks noChangeArrowheads="1"/>
          </p:cNvSpPr>
          <p:nvPr/>
        </p:nvSpPr>
        <p:spPr bwMode="auto">
          <a:xfrm>
            <a:off x="4524233" y="1678877"/>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Rectangle 51"/>
          <p:cNvSpPr>
            <a:spLocks noChangeArrowheads="1"/>
          </p:cNvSpPr>
          <p:nvPr/>
        </p:nvSpPr>
        <p:spPr bwMode="auto">
          <a:xfrm>
            <a:off x="3768584" y="2909347"/>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4" name="Object 40"/>
          <p:cNvGraphicFramePr>
            <a:graphicFrameLocks noChangeAspect="1"/>
          </p:cNvGraphicFramePr>
          <p:nvPr>
            <p:extLst>
              <p:ext uri="{D42A27DB-BD31-4B8C-83A1-F6EECF244321}">
                <p14:modId xmlns:p14="http://schemas.microsoft.com/office/powerpoint/2010/main" val="3187064990"/>
              </p:ext>
            </p:extLst>
          </p:nvPr>
        </p:nvGraphicFramePr>
        <p:xfrm>
          <a:off x="4962127" y="1674826"/>
          <a:ext cx="557213" cy="339725"/>
        </p:xfrm>
        <a:graphic>
          <a:graphicData uri="http://schemas.openxmlformats.org/presentationml/2006/ole">
            <mc:AlternateContent xmlns:mc="http://schemas.openxmlformats.org/markup-compatibility/2006">
              <mc:Choice xmlns:v="urn:schemas-microsoft-com:vml" Requires="v">
                <p:oleObj spid="_x0000_s316167" name="公式" r:id="rId37" imgW="291960" imgH="177480" progId="Equation.3">
                  <p:embed/>
                </p:oleObj>
              </mc:Choice>
              <mc:Fallback>
                <p:oleObj name="公式" r:id="rId37" imgW="291960" imgH="177480" progId="Equation.3">
                  <p:embed/>
                  <p:pic>
                    <p:nvPicPr>
                      <p:cNvPr id="0" name=""/>
                      <p:cNvPicPr>
                        <a:picLocks noChangeAspect="1" noChangeArrowheads="1"/>
                      </p:cNvPicPr>
                      <p:nvPr/>
                    </p:nvPicPr>
                    <p:blipFill>
                      <a:blip r:embed="rId38"/>
                      <a:srcRect/>
                      <a:stretch>
                        <a:fillRect/>
                      </a:stretch>
                    </p:blipFill>
                    <p:spPr bwMode="auto">
                      <a:xfrm>
                        <a:off x="4962127" y="1674826"/>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 name="Rectangle 51"/>
          <p:cNvSpPr>
            <a:spLocks noChangeArrowheads="1"/>
          </p:cNvSpPr>
          <p:nvPr/>
        </p:nvSpPr>
        <p:spPr bwMode="auto">
          <a:xfrm>
            <a:off x="2869264" y="1654713"/>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Rectangle 51"/>
          <p:cNvSpPr>
            <a:spLocks noChangeArrowheads="1"/>
          </p:cNvSpPr>
          <p:nvPr/>
        </p:nvSpPr>
        <p:spPr bwMode="auto">
          <a:xfrm>
            <a:off x="3683538" y="1332209"/>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7" name="Object 40"/>
          <p:cNvGraphicFramePr>
            <a:graphicFrameLocks noChangeAspect="1"/>
          </p:cNvGraphicFramePr>
          <p:nvPr>
            <p:extLst>
              <p:ext uri="{D42A27DB-BD31-4B8C-83A1-F6EECF244321}">
                <p14:modId xmlns:p14="http://schemas.microsoft.com/office/powerpoint/2010/main" val="2792295944"/>
              </p:ext>
            </p:extLst>
          </p:nvPr>
        </p:nvGraphicFramePr>
        <p:xfrm>
          <a:off x="2235896" y="1685824"/>
          <a:ext cx="557213" cy="339725"/>
        </p:xfrm>
        <a:graphic>
          <a:graphicData uri="http://schemas.openxmlformats.org/presentationml/2006/ole">
            <mc:AlternateContent xmlns:mc="http://schemas.openxmlformats.org/markup-compatibility/2006">
              <mc:Choice xmlns:v="urn:schemas-microsoft-com:vml" Requires="v">
                <p:oleObj spid="_x0000_s316168" name="公式" r:id="rId39" imgW="291960" imgH="177480" progId="Equation.3">
                  <p:embed/>
                </p:oleObj>
              </mc:Choice>
              <mc:Fallback>
                <p:oleObj name="公式" r:id="rId39" imgW="291960" imgH="177480" progId="Equation.3">
                  <p:embed/>
                  <p:pic>
                    <p:nvPicPr>
                      <p:cNvPr id="0" name=""/>
                      <p:cNvPicPr>
                        <a:picLocks noChangeAspect="1" noChangeArrowheads="1"/>
                      </p:cNvPicPr>
                      <p:nvPr/>
                    </p:nvPicPr>
                    <p:blipFill>
                      <a:blip r:embed="rId38"/>
                      <a:srcRect/>
                      <a:stretch>
                        <a:fillRect/>
                      </a:stretch>
                    </p:blipFill>
                    <p:spPr bwMode="auto">
                      <a:xfrm>
                        <a:off x="2235896" y="1685824"/>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40"/>
          <p:cNvGraphicFramePr>
            <a:graphicFrameLocks noChangeAspect="1"/>
          </p:cNvGraphicFramePr>
          <p:nvPr>
            <p:extLst>
              <p:ext uri="{D42A27DB-BD31-4B8C-83A1-F6EECF244321}">
                <p14:modId xmlns:p14="http://schemas.microsoft.com/office/powerpoint/2010/main" val="2068616094"/>
              </p:ext>
            </p:extLst>
          </p:nvPr>
        </p:nvGraphicFramePr>
        <p:xfrm>
          <a:off x="3671277" y="3278758"/>
          <a:ext cx="557213" cy="339725"/>
        </p:xfrm>
        <a:graphic>
          <a:graphicData uri="http://schemas.openxmlformats.org/presentationml/2006/ole">
            <mc:AlternateContent xmlns:mc="http://schemas.openxmlformats.org/markup-compatibility/2006">
              <mc:Choice xmlns:v="urn:schemas-microsoft-com:vml" Requires="v">
                <p:oleObj spid="_x0000_s316169" name="公式" r:id="rId40" imgW="291960" imgH="177480" progId="Equation.3">
                  <p:embed/>
                </p:oleObj>
              </mc:Choice>
              <mc:Fallback>
                <p:oleObj name="公式" r:id="rId40" imgW="291960" imgH="177480" progId="Equation.3">
                  <p:embed/>
                  <p:pic>
                    <p:nvPicPr>
                      <p:cNvPr id="0" name=""/>
                      <p:cNvPicPr>
                        <a:picLocks noChangeAspect="1" noChangeArrowheads="1"/>
                      </p:cNvPicPr>
                      <p:nvPr/>
                    </p:nvPicPr>
                    <p:blipFill>
                      <a:blip r:embed="rId38"/>
                      <a:srcRect/>
                      <a:stretch>
                        <a:fillRect/>
                      </a:stretch>
                    </p:blipFill>
                    <p:spPr bwMode="auto">
                      <a:xfrm>
                        <a:off x="3671277" y="3278758"/>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 name="Object 40"/>
          <p:cNvGraphicFramePr>
            <a:graphicFrameLocks noChangeAspect="1"/>
          </p:cNvGraphicFramePr>
          <p:nvPr>
            <p:extLst>
              <p:ext uri="{D42A27DB-BD31-4B8C-83A1-F6EECF244321}">
                <p14:modId xmlns:p14="http://schemas.microsoft.com/office/powerpoint/2010/main" val="2153579595"/>
              </p:ext>
            </p:extLst>
          </p:nvPr>
        </p:nvGraphicFramePr>
        <p:xfrm>
          <a:off x="3558764" y="1604560"/>
          <a:ext cx="557213" cy="339725"/>
        </p:xfrm>
        <a:graphic>
          <a:graphicData uri="http://schemas.openxmlformats.org/presentationml/2006/ole">
            <mc:AlternateContent xmlns:mc="http://schemas.openxmlformats.org/markup-compatibility/2006">
              <mc:Choice xmlns:v="urn:schemas-microsoft-com:vml" Requires="v">
                <p:oleObj spid="_x0000_s316170" name="公式" r:id="rId41" imgW="291960" imgH="177480" progId="Equation.3">
                  <p:embed/>
                </p:oleObj>
              </mc:Choice>
              <mc:Fallback>
                <p:oleObj name="公式" r:id="rId41" imgW="291960" imgH="177480" progId="Equation.3">
                  <p:embed/>
                  <p:pic>
                    <p:nvPicPr>
                      <p:cNvPr id="0" name=""/>
                      <p:cNvPicPr>
                        <a:picLocks noChangeAspect="1" noChangeArrowheads="1"/>
                      </p:cNvPicPr>
                      <p:nvPr/>
                    </p:nvPicPr>
                    <p:blipFill>
                      <a:blip r:embed="rId38"/>
                      <a:srcRect/>
                      <a:stretch>
                        <a:fillRect/>
                      </a:stretch>
                    </p:blipFill>
                    <p:spPr bwMode="auto">
                      <a:xfrm>
                        <a:off x="3558764" y="1604560"/>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 name="Object 28"/>
          <p:cNvGraphicFramePr>
            <a:graphicFrameLocks noChangeAspect="1"/>
          </p:cNvGraphicFramePr>
          <p:nvPr>
            <p:extLst>
              <p:ext uri="{D42A27DB-BD31-4B8C-83A1-F6EECF244321}">
                <p14:modId xmlns:p14="http://schemas.microsoft.com/office/powerpoint/2010/main" val="3135779352"/>
              </p:ext>
            </p:extLst>
          </p:nvPr>
        </p:nvGraphicFramePr>
        <p:xfrm>
          <a:off x="4707699" y="1114481"/>
          <a:ext cx="417512" cy="582613"/>
        </p:xfrm>
        <a:graphic>
          <a:graphicData uri="http://schemas.openxmlformats.org/presentationml/2006/ole">
            <mc:AlternateContent xmlns:mc="http://schemas.openxmlformats.org/markup-compatibility/2006">
              <mc:Choice xmlns:v="urn:schemas-microsoft-com:vml" Requires="v">
                <p:oleObj spid="_x0000_s316171" name="Equation" r:id="rId42" imgW="126720" imgH="177480" progId="Equation.3">
                  <p:embed/>
                </p:oleObj>
              </mc:Choice>
              <mc:Fallback>
                <p:oleObj name="Equation" r:id="rId42"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7699" y="1114481"/>
                        <a:ext cx="417512"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29"/>
          <p:cNvGraphicFramePr>
            <a:graphicFrameLocks noChangeAspect="1"/>
          </p:cNvGraphicFramePr>
          <p:nvPr>
            <p:extLst>
              <p:ext uri="{D42A27DB-BD31-4B8C-83A1-F6EECF244321}">
                <p14:modId xmlns:p14="http://schemas.microsoft.com/office/powerpoint/2010/main" val="119433739"/>
              </p:ext>
            </p:extLst>
          </p:nvPr>
        </p:nvGraphicFramePr>
        <p:xfrm>
          <a:off x="4774801" y="2912063"/>
          <a:ext cx="374650" cy="458788"/>
        </p:xfrm>
        <a:graphic>
          <a:graphicData uri="http://schemas.openxmlformats.org/presentationml/2006/ole">
            <mc:AlternateContent xmlns:mc="http://schemas.openxmlformats.org/markup-compatibility/2006">
              <mc:Choice xmlns:v="urn:schemas-microsoft-com:vml" Requires="v">
                <p:oleObj spid="_x0000_s316172" name="Equation" r:id="rId43" imgW="114120" imgH="139680" progId="Equation.3">
                  <p:embed/>
                </p:oleObj>
              </mc:Choice>
              <mc:Fallback>
                <p:oleObj name="Equation" r:id="rId43"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4801" y="2912063"/>
                        <a:ext cx="37465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30"/>
          <p:cNvGraphicFramePr>
            <a:graphicFrameLocks noChangeAspect="1"/>
          </p:cNvGraphicFramePr>
          <p:nvPr>
            <p:extLst>
              <p:ext uri="{D42A27DB-BD31-4B8C-83A1-F6EECF244321}">
                <p14:modId xmlns:p14="http://schemas.microsoft.com/office/powerpoint/2010/main" val="2786382742"/>
              </p:ext>
            </p:extLst>
          </p:nvPr>
        </p:nvGraphicFramePr>
        <p:xfrm>
          <a:off x="2572530" y="3141457"/>
          <a:ext cx="457200" cy="584200"/>
        </p:xfrm>
        <a:graphic>
          <a:graphicData uri="http://schemas.openxmlformats.org/presentationml/2006/ole">
            <mc:AlternateContent xmlns:mc="http://schemas.openxmlformats.org/markup-compatibility/2006">
              <mc:Choice xmlns:v="urn:schemas-microsoft-com:vml" Requires="v">
                <p:oleObj spid="_x0000_s316173" name="Equation" r:id="rId44" imgW="139680" imgH="177480" progId="Equation.3">
                  <p:embed/>
                </p:oleObj>
              </mc:Choice>
              <mc:Fallback>
                <p:oleObj name="Equation" r:id="rId44" imgW="139680" imgH="1774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2530" y="3141457"/>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27"/>
          <p:cNvGraphicFramePr>
            <a:graphicFrameLocks noChangeAspect="1"/>
          </p:cNvGraphicFramePr>
          <p:nvPr>
            <p:extLst>
              <p:ext uri="{D42A27DB-BD31-4B8C-83A1-F6EECF244321}">
                <p14:modId xmlns:p14="http://schemas.microsoft.com/office/powerpoint/2010/main" val="2317787528"/>
              </p:ext>
            </p:extLst>
          </p:nvPr>
        </p:nvGraphicFramePr>
        <p:xfrm>
          <a:off x="2593946" y="1228623"/>
          <a:ext cx="417512" cy="457200"/>
        </p:xfrm>
        <a:graphic>
          <a:graphicData uri="http://schemas.openxmlformats.org/presentationml/2006/ole">
            <mc:AlternateContent xmlns:mc="http://schemas.openxmlformats.org/markup-compatibility/2006">
              <mc:Choice xmlns:v="urn:schemas-microsoft-com:vml" Requires="v">
                <p:oleObj spid="_x0000_s316174" name="Equation" r:id="rId45" imgW="126720" imgH="139680" progId="Equation.3">
                  <p:embed/>
                </p:oleObj>
              </mc:Choice>
              <mc:Fallback>
                <p:oleObj name="Equation" r:id="rId45"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3946" y="1228623"/>
                        <a:ext cx="417512" cy="457200"/>
                      </a:xfrm>
                      <a:prstGeom prst="rect">
                        <a:avLst/>
                      </a:prstGeom>
                      <a:noFill/>
                      <a:ln>
                        <a:noFill/>
                      </a:ln>
                      <a:effectLst/>
                      <a:extLst/>
                    </p:spPr>
                  </p:pic>
                </p:oleObj>
              </mc:Fallback>
            </mc:AlternateContent>
          </a:graphicData>
        </a:graphic>
      </p:graphicFrame>
      <p:sp>
        <p:nvSpPr>
          <p:cNvPr id="74" name="AutoShape 52"/>
          <p:cNvSpPr>
            <a:spLocks noChangeArrowheads="1"/>
          </p:cNvSpPr>
          <p:nvPr/>
        </p:nvSpPr>
        <p:spPr bwMode="auto">
          <a:xfrm rot="11047424" flipH="1" flipV="1">
            <a:off x="3540672" y="1867854"/>
            <a:ext cx="840689"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75" name="Object 18"/>
          <p:cNvGraphicFramePr>
            <a:graphicFrameLocks noChangeAspect="1"/>
          </p:cNvGraphicFramePr>
          <p:nvPr>
            <p:extLst>
              <p:ext uri="{D42A27DB-BD31-4B8C-83A1-F6EECF244321}">
                <p14:modId xmlns:p14="http://schemas.microsoft.com/office/powerpoint/2010/main" val="6509863"/>
              </p:ext>
            </p:extLst>
          </p:nvPr>
        </p:nvGraphicFramePr>
        <p:xfrm>
          <a:off x="3720556" y="2253702"/>
          <a:ext cx="428625" cy="501650"/>
        </p:xfrm>
        <a:graphic>
          <a:graphicData uri="http://schemas.openxmlformats.org/presentationml/2006/ole">
            <mc:AlternateContent xmlns:mc="http://schemas.openxmlformats.org/markup-compatibility/2006">
              <mc:Choice xmlns:v="urn:schemas-microsoft-com:vml" Requires="v">
                <p:oleObj spid="_x0000_s316175" name="公式" r:id="rId46" imgW="126720" imgH="164880" progId="Equation.3">
                  <p:embed/>
                </p:oleObj>
              </mc:Choice>
              <mc:Fallback>
                <p:oleObj name="公式" r:id="rId46" imgW="126720" imgH="164880" progId="Equation.3">
                  <p:embed/>
                  <p:pic>
                    <p:nvPicPr>
                      <p:cNvPr id="0" name=""/>
                      <p:cNvPicPr>
                        <a:picLocks noChangeAspect="1" noChangeArrowheads="1"/>
                      </p:cNvPicPr>
                      <p:nvPr/>
                    </p:nvPicPr>
                    <p:blipFill>
                      <a:blip r:embed="rId47"/>
                      <a:srcRect/>
                      <a:stretch>
                        <a:fillRect/>
                      </a:stretch>
                    </p:blipFill>
                    <p:spPr bwMode="auto">
                      <a:xfrm>
                        <a:off x="3720556" y="2253702"/>
                        <a:ext cx="4286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11"/>
          <p:cNvGraphicFramePr>
            <a:graphicFrameLocks noChangeAspect="1"/>
          </p:cNvGraphicFramePr>
          <p:nvPr>
            <p:extLst>
              <p:ext uri="{D42A27DB-BD31-4B8C-83A1-F6EECF244321}">
                <p14:modId xmlns:p14="http://schemas.microsoft.com/office/powerpoint/2010/main" val="1316064370"/>
              </p:ext>
            </p:extLst>
          </p:nvPr>
        </p:nvGraphicFramePr>
        <p:xfrm>
          <a:off x="2783007" y="4580637"/>
          <a:ext cx="4086225" cy="1246187"/>
        </p:xfrm>
        <a:graphic>
          <a:graphicData uri="http://schemas.openxmlformats.org/presentationml/2006/ole">
            <mc:AlternateContent xmlns:mc="http://schemas.openxmlformats.org/markup-compatibility/2006">
              <mc:Choice xmlns:v="urn:schemas-microsoft-com:vml" Requires="v">
                <p:oleObj spid="_x0000_s316176" name="公式" r:id="rId48" imgW="1371600" imgH="419040" progId="Equation.3">
                  <p:embed/>
                </p:oleObj>
              </mc:Choice>
              <mc:Fallback>
                <p:oleObj name="公式" r:id="rId48" imgW="1371600" imgH="419040" progId="Equation.3">
                  <p:embed/>
                  <p:pic>
                    <p:nvPicPr>
                      <p:cNvPr id="0" name=""/>
                      <p:cNvPicPr preferRelativeResize="0">
                        <a:picLocks noChangeAspect="1" noChangeArrowheads="1"/>
                      </p:cNvPicPr>
                      <p:nvPr/>
                    </p:nvPicPr>
                    <p:blipFill>
                      <a:blip r:embed="rId49"/>
                      <a:srcRect/>
                      <a:stretch>
                        <a:fillRect/>
                      </a:stretch>
                    </p:blipFill>
                    <p:spPr bwMode="auto">
                      <a:xfrm>
                        <a:off x="2783007" y="4580637"/>
                        <a:ext cx="4086225" cy="124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18"/>
          <p:cNvGraphicFramePr>
            <a:graphicFrameLocks noChangeAspect="1"/>
          </p:cNvGraphicFramePr>
          <p:nvPr>
            <p:extLst>
              <p:ext uri="{D42A27DB-BD31-4B8C-83A1-F6EECF244321}">
                <p14:modId xmlns:p14="http://schemas.microsoft.com/office/powerpoint/2010/main" val="1673431671"/>
              </p:ext>
            </p:extLst>
          </p:nvPr>
        </p:nvGraphicFramePr>
        <p:xfrm>
          <a:off x="2252203" y="5922788"/>
          <a:ext cx="3663192" cy="689208"/>
        </p:xfrm>
        <a:graphic>
          <a:graphicData uri="http://schemas.openxmlformats.org/presentationml/2006/ole">
            <mc:AlternateContent xmlns:mc="http://schemas.openxmlformats.org/markup-compatibility/2006">
              <mc:Choice xmlns:v="urn:schemas-microsoft-com:vml" Requires="v">
                <p:oleObj spid="_x0000_s316177" name="公式" r:id="rId50" imgW="1091880" imgH="228600" progId="Equation.3">
                  <p:embed/>
                </p:oleObj>
              </mc:Choice>
              <mc:Fallback>
                <p:oleObj name="公式" r:id="rId50" imgW="1091880" imgH="228600" progId="Equation.3">
                  <p:embed/>
                  <p:pic>
                    <p:nvPicPr>
                      <p:cNvPr id="0" name=""/>
                      <p:cNvPicPr>
                        <a:picLocks noChangeAspect="1" noChangeArrowheads="1"/>
                      </p:cNvPicPr>
                      <p:nvPr/>
                    </p:nvPicPr>
                    <p:blipFill>
                      <a:blip r:embed="rId51"/>
                      <a:srcRect/>
                      <a:stretch>
                        <a:fillRect/>
                      </a:stretch>
                    </p:blipFill>
                    <p:spPr bwMode="auto">
                      <a:xfrm>
                        <a:off x="2252203" y="5922788"/>
                        <a:ext cx="3663192" cy="689208"/>
                      </a:xfrm>
                      <a:prstGeom prst="rect">
                        <a:avLst/>
                      </a:prstGeom>
                      <a:noFill/>
                      <a:ln>
                        <a:noFill/>
                      </a:ln>
                      <a:effectLst/>
                      <a:extLst/>
                    </p:spPr>
                  </p:pic>
                </p:oleObj>
              </mc:Fallback>
            </mc:AlternateContent>
          </a:graphicData>
        </a:graphic>
      </p:graphicFrame>
      <p:graphicFrame>
        <p:nvGraphicFramePr>
          <p:cNvPr id="78" name="Object 4"/>
          <p:cNvGraphicFramePr>
            <a:graphicFrameLocks noChangeAspect="1"/>
          </p:cNvGraphicFramePr>
          <p:nvPr>
            <p:extLst>
              <p:ext uri="{D42A27DB-BD31-4B8C-83A1-F6EECF244321}">
                <p14:modId xmlns:p14="http://schemas.microsoft.com/office/powerpoint/2010/main" val="1403342516"/>
              </p:ext>
            </p:extLst>
          </p:nvPr>
        </p:nvGraphicFramePr>
        <p:xfrm>
          <a:off x="5937233" y="5938208"/>
          <a:ext cx="1978025" cy="595312"/>
        </p:xfrm>
        <a:graphic>
          <a:graphicData uri="http://schemas.openxmlformats.org/presentationml/2006/ole">
            <mc:AlternateContent xmlns:mc="http://schemas.openxmlformats.org/markup-compatibility/2006">
              <mc:Choice xmlns:v="urn:schemas-microsoft-com:vml" Requires="v">
                <p:oleObj spid="_x0000_s316178" name="公式" r:id="rId52" imgW="672840" imgH="203040" progId="Equation.3">
                  <p:embed/>
                </p:oleObj>
              </mc:Choice>
              <mc:Fallback>
                <p:oleObj name="公式" r:id="rId52" imgW="672840" imgH="203040" progId="Equation.3">
                  <p:embed/>
                  <p:pic>
                    <p:nvPicPr>
                      <p:cNvPr id="0" name=""/>
                      <p:cNvPicPr preferRelativeResize="0">
                        <a:picLocks noChangeAspect="1" noChangeArrowheads="1"/>
                      </p:cNvPicPr>
                      <p:nvPr/>
                    </p:nvPicPr>
                    <p:blipFill>
                      <a:blip r:embed="rId53"/>
                      <a:srcRect/>
                      <a:stretch>
                        <a:fillRect/>
                      </a:stretch>
                    </p:blipFill>
                    <p:spPr bwMode="auto">
                      <a:xfrm>
                        <a:off x="5937233" y="5938208"/>
                        <a:ext cx="1978025"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1869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anim calcmode="lin" valueType="num">
                                      <p:cBhvr>
                                        <p:cTn id="51" dur="1000" fill="hold"/>
                                        <p:tgtEl>
                                          <p:spTgt spid="34"/>
                                        </p:tgtEl>
                                        <p:attrNameLst>
                                          <p:attrName>ppt_x</p:attrName>
                                        </p:attrNameLst>
                                      </p:cBhvr>
                                      <p:tavLst>
                                        <p:tav tm="0">
                                          <p:val>
                                            <p:strVal val="#ppt_x"/>
                                          </p:val>
                                        </p:tav>
                                        <p:tav tm="100000">
                                          <p:val>
                                            <p:strVal val="#ppt_x"/>
                                          </p:val>
                                        </p:tav>
                                      </p:tavLst>
                                    </p:anim>
                                    <p:anim calcmode="lin" valueType="num">
                                      <p:cBhvr>
                                        <p:cTn id="5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1000"/>
                                        <p:tgtEl>
                                          <p:spTgt spid="36"/>
                                        </p:tgtEl>
                                      </p:cBhvr>
                                    </p:animEffect>
                                    <p:anim calcmode="lin" valueType="num">
                                      <p:cBhvr>
                                        <p:cTn id="64" dur="1000" fill="hold"/>
                                        <p:tgtEl>
                                          <p:spTgt spid="36"/>
                                        </p:tgtEl>
                                        <p:attrNameLst>
                                          <p:attrName>ppt_x</p:attrName>
                                        </p:attrNameLst>
                                      </p:cBhvr>
                                      <p:tavLst>
                                        <p:tav tm="0">
                                          <p:val>
                                            <p:strVal val="#ppt_x"/>
                                          </p:val>
                                        </p:tav>
                                        <p:tav tm="100000">
                                          <p:val>
                                            <p:strVal val="#ppt_x"/>
                                          </p:val>
                                        </p:tav>
                                      </p:tavLst>
                                    </p:anim>
                                    <p:anim calcmode="lin" valueType="num">
                                      <p:cBhvr>
                                        <p:cTn id="6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dissolv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ppt_x"/>
                                          </p:val>
                                        </p:tav>
                                        <p:tav tm="100000">
                                          <p:val>
                                            <p:strVal val="#ppt_x"/>
                                          </p:val>
                                        </p:tav>
                                      </p:tavLst>
                                    </p:anim>
                                    <p:anim calcmode="lin" valueType="num">
                                      <p:cBhvr additive="base">
                                        <p:cTn id="7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right)">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 calcmode="lin" valueType="num">
                                      <p:cBhvr additive="base">
                                        <p:cTn id="94" dur="500" fill="hold"/>
                                        <p:tgtEl>
                                          <p:spTgt spid="50"/>
                                        </p:tgtEl>
                                        <p:attrNameLst>
                                          <p:attrName>ppt_x</p:attrName>
                                        </p:attrNameLst>
                                      </p:cBhvr>
                                      <p:tavLst>
                                        <p:tav tm="0">
                                          <p:val>
                                            <p:strVal val="#ppt_x"/>
                                          </p:val>
                                        </p:tav>
                                        <p:tav tm="100000">
                                          <p:val>
                                            <p:strVal val="#ppt_x"/>
                                          </p:val>
                                        </p:tav>
                                      </p:tavLst>
                                    </p:anim>
                                    <p:anim calcmode="lin" valueType="num">
                                      <p:cBhvr additive="base">
                                        <p:cTn id="95" dur="500" fill="hold"/>
                                        <p:tgtEl>
                                          <p:spTgt spid="50"/>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500" fill="hold"/>
                                        <p:tgtEl>
                                          <p:spTgt spid="51"/>
                                        </p:tgtEl>
                                        <p:attrNameLst>
                                          <p:attrName>ppt_x</p:attrName>
                                        </p:attrNameLst>
                                      </p:cBhvr>
                                      <p:tavLst>
                                        <p:tav tm="0">
                                          <p:val>
                                            <p:strVal val="#ppt_x"/>
                                          </p:val>
                                        </p:tav>
                                        <p:tav tm="100000">
                                          <p:val>
                                            <p:strVal val="#ppt_x"/>
                                          </p:val>
                                        </p:tav>
                                      </p:tavLst>
                                    </p:anim>
                                    <p:anim calcmode="lin" valueType="num">
                                      <p:cBhvr additive="base">
                                        <p:cTn id="99" dur="500" fill="hold"/>
                                        <p:tgtEl>
                                          <p:spTgt spid="51"/>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fill="hold"/>
                                        <p:tgtEl>
                                          <p:spTgt spid="52"/>
                                        </p:tgtEl>
                                        <p:attrNameLst>
                                          <p:attrName>ppt_x</p:attrName>
                                        </p:attrNameLst>
                                      </p:cBhvr>
                                      <p:tavLst>
                                        <p:tav tm="0">
                                          <p:val>
                                            <p:strVal val="#ppt_x"/>
                                          </p:val>
                                        </p:tav>
                                        <p:tav tm="100000">
                                          <p:val>
                                            <p:strVal val="#ppt_x"/>
                                          </p:val>
                                        </p:tav>
                                      </p:tavLst>
                                    </p:anim>
                                    <p:anim calcmode="lin" valueType="num">
                                      <p:cBhvr additive="base">
                                        <p:cTn id="103" dur="500" fill="hold"/>
                                        <p:tgtEl>
                                          <p:spTgt spid="52"/>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ppt_x"/>
                                          </p:val>
                                        </p:tav>
                                        <p:tav tm="100000">
                                          <p:val>
                                            <p:strVal val="#ppt_x"/>
                                          </p:val>
                                        </p:tav>
                                      </p:tavLst>
                                    </p:anim>
                                    <p:anim calcmode="lin" valueType="num">
                                      <p:cBhvr additive="base">
                                        <p:cTn id="107" dur="500" fill="hold"/>
                                        <p:tgtEl>
                                          <p:spTgt spid="5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 calcmode="lin" valueType="num">
                                      <p:cBhvr additive="base">
                                        <p:cTn id="110" dur="500" fill="hold"/>
                                        <p:tgtEl>
                                          <p:spTgt spid="54"/>
                                        </p:tgtEl>
                                        <p:attrNameLst>
                                          <p:attrName>ppt_x</p:attrName>
                                        </p:attrNameLst>
                                      </p:cBhvr>
                                      <p:tavLst>
                                        <p:tav tm="0">
                                          <p:val>
                                            <p:strVal val="#ppt_x"/>
                                          </p:val>
                                        </p:tav>
                                        <p:tav tm="100000">
                                          <p:val>
                                            <p:strVal val="#ppt_x"/>
                                          </p:val>
                                        </p:tav>
                                      </p:tavLst>
                                    </p:anim>
                                    <p:anim calcmode="lin" valueType="num">
                                      <p:cBhvr additive="base">
                                        <p:cTn id="111" dur="500" fill="hold"/>
                                        <p:tgtEl>
                                          <p:spTgt spid="54"/>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anim calcmode="lin" valueType="num">
                                      <p:cBhvr additive="base">
                                        <p:cTn id="114" dur="500" fill="hold"/>
                                        <p:tgtEl>
                                          <p:spTgt spid="55"/>
                                        </p:tgtEl>
                                        <p:attrNameLst>
                                          <p:attrName>ppt_x</p:attrName>
                                        </p:attrNameLst>
                                      </p:cBhvr>
                                      <p:tavLst>
                                        <p:tav tm="0">
                                          <p:val>
                                            <p:strVal val="#ppt_x"/>
                                          </p:val>
                                        </p:tav>
                                        <p:tav tm="100000">
                                          <p:val>
                                            <p:strVal val="#ppt_x"/>
                                          </p:val>
                                        </p:tav>
                                      </p:tavLst>
                                    </p:anim>
                                    <p:anim calcmode="lin" valueType="num">
                                      <p:cBhvr additive="base">
                                        <p:cTn id="115" dur="500" fill="hold"/>
                                        <p:tgtEl>
                                          <p:spTgt spid="55"/>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 calcmode="lin" valueType="num">
                                      <p:cBhvr additive="base">
                                        <p:cTn id="118" dur="500" fill="hold"/>
                                        <p:tgtEl>
                                          <p:spTgt spid="56"/>
                                        </p:tgtEl>
                                        <p:attrNameLst>
                                          <p:attrName>ppt_x</p:attrName>
                                        </p:attrNameLst>
                                      </p:cBhvr>
                                      <p:tavLst>
                                        <p:tav tm="0">
                                          <p:val>
                                            <p:strVal val="#ppt_x"/>
                                          </p:val>
                                        </p:tav>
                                        <p:tav tm="100000">
                                          <p:val>
                                            <p:strVal val="#ppt_x"/>
                                          </p:val>
                                        </p:tav>
                                      </p:tavLst>
                                    </p:anim>
                                    <p:anim calcmode="lin" valueType="num">
                                      <p:cBhvr additive="base">
                                        <p:cTn id="119" dur="500" fill="hold"/>
                                        <p:tgtEl>
                                          <p:spTgt spid="56"/>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57"/>
                                        </p:tgtEl>
                                        <p:attrNameLst>
                                          <p:attrName>style.visibility</p:attrName>
                                        </p:attrNameLst>
                                      </p:cBhvr>
                                      <p:to>
                                        <p:strVal val="visible"/>
                                      </p:to>
                                    </p:set>
                                    <p:anim calcmode="lin" valueType="num">
                                      <p:cBhvr additive="base">
                                        <p:cTn id="122" dur="500" fill="hold"/>
                                        <p:tgtEl>
                                          <p:spTgt spid="57"/>
                                        </p:tgtEl>
                                        <p:attrNameLst>
                                          <p:attrName>ppt_x</p:attrName>
                                        </p:attrNameLst>
                                      </p:cBhvr>
                                      <p:tavLst>
                                        <p:tav tm="0">
                                          <p:val>
                                            <p:strVal val="#ppt_x"/>
                                          </p:val>
                                        </p:tav>
                                        <p:tav tm="100000">
                                          <p:val>
                                            <p:strVal val="#ppt_x"/>
                                          </p:val>
                                        </p:tav>
                                      </p:tavLst>
                                    </p:anim>
                                    <p:anim calcmode="lin" valueType="num">
                                      <p:cBhvr additive="base">
                                        <p:cTn id="123" dur="500" fill="hold"/>
                                        <p:tgtEl>
                                          <p:spTgt spid="57"/>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58"/>
                                        </p:tgtEl>
                                        <p:attrNameLst>
                                          <p:attrName>style.visibility</p:attrName>
                                        </p:attrNameLst>
                                      </p:cBhvr>
                                      <p:to>
                                        <p:strVal val="visible"/>
                                      </p:to>
                                    </p:set>
                                    <p:anim calcmode="lin" valueType="num">
                                      <p:cBhvr additive="base">
                                        <p:cTn id="126" dur="500" fill="hold"/>
                                        <p:tgtEl>
                                          <p:spTgt spid="58"/>
                                        </p:tgtEl>
                                        <p:attrNameLst>
                                          <p:attrName>ppt_x</p:attrName>
                                        </p:attrNameLst>
                                      </p:cBhvr>
                                      <p:tavLst>
                                        <p:tav tm="0">
                                          <p:val>
                                            <p:strVal val="#ppt_x"/>
                                          </p:val>
                                        </p:tav>
                                        <p:tav tm="100000">
                                          <p:val>
                                            <p:strVal val="#ppt_x"/>
                                          </p:val>
                                        </p:tav>
                                      </p:tavLst>
                                    </p:anim>
                                    <p:anim calcmode="lin" valueType="num">
                                      <p:cBhvr additive="base">
                                        <p:cTn id="127" dur="500" fill="hold"/>
                                        <p:tgtEl>
                                          <p:spTgt spid="58"/>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59"/>
                                        </p:tgtEl>
                                        <p:attrNameLst>
                                          <p:attrName>style.visibility</p:attrName>
                                        </p:attrNameLst>
                                      </p:cBhvr>
                                      <p:to>
                                        <p:strVal val="visible"/>
                                      </p:to>
                                    </p:set>
                                    <p:anim calcmode="lin" valueType="num">
                                      <p:cBhvr additive="base">
                                        <p:cTn id="130" dur="500" fill="hold"/>
                                        <p:tgtEl>
                                          <p:spTgt spid="59"/>
                                        </p:tgtEl>
                                        <p:attrNameLst>
                                          <p:attrName>ppt_x</p:attrName>
                                        </p:attrNameLst>
                                      </p:cBhvr>
                                      <p:tavLst>
                                        <p:tav tm="0">
                                          <p:val>
                                            <p:strVal val="#ppt_x"/>
                                          </p:val>
                                        </p:tav>
                                        <p:tav tm="100000">
                                          <p:val>
                                            <p:strVal val="#ppt_x"/>
                                          </p:val>
                                        </p:tav>
                                      </p:tavLst>
                                    </p:anim>
                                    <p:anim calcmode="lin" valueType="num">
                                      <p:cBhvr additive="base">
                                        <p:cTn id="131" dur="500" fill="hold"/>
                                        <p:tgtEl>
                                          <p:spTgt spid="59"/>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60"/>
                                        </p:tgtEl>
                                        <p:attrNameLst>
                                          <p:attrName>style.visibility</p:attrName>
                                        </p:attrNameLst>
                                      </p:cBhvr>
                                      <p:to>
                                        <p:strVal val="visible"/>
                                      </p:to>
                                    </p:set>
                                    <p:anim calcmode="lin" valueType="num">
                                      <p:cBhvr additive="base">
                                        <p:cTn id="134" dur="500" fill="hold"/>
                                        <p:tgtEl>
                                          <p:spTgt spid="60"/>
                                        </p:tgtEl>
                                        <p:attrNameLst>
                                          <p:attrName>ppt_x</p:attrName>
                                        </p:attrNameLst>
                                      </p:cBhvr>
                                      <p:tavLst>
                                        <p:tav tm="0">
                                          <p:val>
                                            <p:strVal val="#ppt_x"/>
                                          </p:val>
                                        </p:tav>
                                        <p:tav tm="100000">
                                          <p:val>
                                            <p:strVal val="#ppt_x"/>
                                          </p:val>
                                        </p:tav>
                                      </p:tavLst>
                                    </p:anim>
                                    <p:anim calcmode="lin" valueType="num">
                                      <p:cBhvr additive="base">
                                        <p:cTn id="135" dur="500" fill="hold"/>
                                        <p:tgtEl>
                                          <p:spTgt spid="60"/>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61"/>
                                        </p:tgtEl>
                                        <p:attrNameLst>
                                          <p:attrName>style.visibility</p:attrName>
                                        </p:attrNameLst>
                                      </p:cBhvr>
                                      <p:to>
                                        <p:strVal val="visible"/>
                                      </p:to>
                                    </p:set>
                                    <p:anim calcmode="lin" valueType="num">
                                      <p:cBhvr additive="base">
                                        <p:cTn id="138" dur="500" fill="hold"/>
                                        <p:tgtEl>
                                          <p:spTgt spid="61"/>
                                        </p:tgtEl>
                                        <p:attrNameLst>
                                          <p:attrName>ppt_x</p:attrName>
                                        </p:attrNameLst>
                                      </p:cBhvr>
                                      <p:tavLst>
                                        <p:tav tm="0">
                                          <p:val>
                                            <p:strVal val="#ppt_x"/>
                                          </p:val>
                                        </p:tav>
                                        <p:tav tm="100000">
                                          <p:val>
                                            <p:strVal val="#ppt_x"/>
                                          </p:val>
                                        </p:tav>
                                      </p:tavLst>
                                    </p:anim>
                                    <p:anim calcmode="lin" valueType="num">
                                      <p:cBhvr additive="base">
                                        <p:cTn id="139" dur="500" fill="hold"/>
                                        <p:tgtEl>
                                          <p:spTgt spid="61"/>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 calcmode="lin" valueType="num">
                                      <p:cBhvr additive="base">
                                        <p:cTn id="142" dur="500" fill="hold"/>
                                        <p:tgtEl>
                                          <p:spTgt spid="62"/>
                                        </p:tgtEl>
                                        <p:attrNameLst>
                                          <p:attrName>ppt_x</p:attrName>
                                        </p:attrNameLst>
                                      </p:cBhvr>
                                      <p:tavLst>
                                        <p:tav tm="0">
                                          <p:val>
                                            <p:strVal val="#ppt_x"/>
                                          </p:val>
                                        </p:tav>
                                        <p:tav tm="100000">
                                          <p:val>
                                            <p:strVal val="#ppt_x"/>
                                          </p:val>
                                        </p:tav>
                                      </p:tavLst>
                                    </p:anim>
                                    <p:anim calcmode="lin" valueType="num">
                                      <p:cBhvr additive="base">
                                        <p:cTn id="143" dur="500" fill="hold"/>
                                        <p:tgtEl>
                                          <p:spTgt spid="62"/>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63"/>
                                        </p:tgtEl>
                                        <p:attrNameLst>
                                          <p:attrName>style.visibility</p:attrName>
                                        </p:attrNameLst>
                                      </p:cBhvr>
                                      <p:to>
                                        <p:strVal val="visible"/>
                                      </p:to>
                                    </p:set>
                                    <p:anim calcmode="lin" valueType="num">
                                      <p:cBhvr additive="base">
                                        <p:cTn id="146" dur="500" fill="hold"/>
                                        <p:tgtEl>
                                          <p:spTgt spid="63"/>
                                        </p:tgtEl>
                                        <p:attrNameLst>
                                          <p:attrName>ppt_x</p:attrName>
                                        </p:attrNameLst>
                                      </p:cBhvr>
                                      <p:tavLst>
                                        <p:tav tm="0">
                                          <p:val>
                                            <p:strVal val="#ppt_x"/>
                                          </p:val>
                                        </p:tav>
                                        <p:tav tm="100000">
                                          <p:val>
                                            <p:strVal val="#ppt_x"/>
                                          </p:val>
                                        </p:tav>
                                      </p:tavLst>
                                    </p:anim>
                                    <p:anim calcmode="lin" valueType="num">
                                      <p:cBhvr additive="base">
                                        <p:cTn id="147" dur="500" fill="hold"/>
                                        <p:tgtEl>
                                          <p:spTgt spid="63"/>
                                        </p:tgtEl>
                                        <p:attrNameLst>
                                          <p:attrName>ppt_y</p:attrName>
                                        </p:attrNameLst>
                                      </p:cBhvr>
                                      <p:tavLst>
                                        <p:tav tm="0">
                                          <p:val>
                                            <p:strVal val="1+#ppt_h/2"/>
                                          </p:val>
                                        </p:tav>
                                        <p:tav tm="100000">
                                          <p:val>
                                            <p:strVal val="#ppt_y"/>
                                          </p:val>
                                        </p:tav>
                                      </p:tavLst>
                                    </p:anim>
                                  </p:childTnLst>
                                </p:cTn>
                              </p:par>
                              <p:par>
                                <p:cTn id="148" presetID="2" presetClass="entr" presetSubtype="4" fill="hold" nodeType="withEffect">
                                  <p:stCondLst>
                                    <p:cond delay="0"/>
                                  </p:stCondLst>
                                  <p:childTnLst>
                                    <p:set>
                                      <p:cBhvr>
                                        <p:cTn id="149" dur="1" fill="hold">
                                          <p:stCondLst>
                                            <p:cond delay="0"/>
                                          </p:stCondLst>
                                        </p:cTn>
                                        <p:tgtEl>
                                          <p:spTgt spid="64"/>
                                        </p:tgtEl>
                                        <p:attrNameLst>
                                          <p:attrName>style.visibility</p:attrName>
                                        </p:attrNameLst>
                                      </p:cBhvr>
                                      <p:to>
                                        <p:strVal val="visible"/>
                                      </p:to>
                                    </p:set>
                                    <p:anim calcmode="lin" valueType="num">
                                      <p:cBhvr additive="base">
                                        <p:cTn id="150" dur="500" fill="hold"/>
                                        <p:tgtEl>
                                          <p:spTgt spid="64"/>
                                        </p:tgtEl>
                                        <p:attrNameLst>
                                          <p:attrName>ppt_x</p:attrName>
                                        </p:attrNameLst>
                                      </p:cBhvr>
                                      <p:tavLst>
                                        <p:tav tm="0">
                                          <p:val>
                                            <p:strVal val="#ppt_x"/>
                                          </p:val>
                                        </p:tav>
                                        <p:tav tm="100000">
                                          <p:val>
                                            <p:strVal val="#ppt_x"/>
                                          </p:val>
                                        </p:tav>
                                      </p:tavLst>
                                    </p:anim>
                                    <p:anim calcmode="lin" valueType="num">
                                      <p:cBhvr additive="base">
                                        <p:cTn id="151" dur="500" fill="hold"/>
                                        <p:tgtEl>
                                          <p:spTgt spid="64"/>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 calcmode="lin" valueType="num">
                                      <p:cBhvr additive="base">
                                        <p:cTn id="154" dur="500" fill="hold"/>
                                        <p:tgtEl>
                                          <p:spTgt spid="65"/>
                                        </p:tgtEl>
                                        <p:attrNameLst>
                                          <p:attrName>ppt_x</p:attrName>
                                        </p:attrNameLst>
                                      </p:cBhvr>
                                      <p:tavLst>
                                        <p:tav tm="0">
                                          <p:val>
                                            <p:strVal val="#ppt_x"/>
                                          </p:val>
                                        </p:tav>
                                        <p:tav tm="100000">
                                          <p:val>
                                            <p:strVal val="#ppt_x"/>
                                          </p:val>
                                        </p:tav>
                                      </p:tavLst>
                                    </p:anim>
                                    <p:anim calcmode="lin" valueType="num">
                                      <p:cBhvr additive="base">
                                        <p:cTn id="155" dur="500" fill="hold"/>
                                        <p:tgtEl>
                                          <p:spTgt spid="65"/>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66"/>
                                        </p:tgtEl>
                                        <p:attrNameLst>
                                          <p:attrName>style.visibility</p:attrName>
                                        </p:attrNameLst>
                                      </p:cBhvr>
                                      <p:to>
                                        <p:strVal val="visible"/>
                                      </p:to>
                                    </p:set>
                                    <p:anim calcmode="lin" valueType="num">
                                      <p:cBhvr additive="base">
                                        <p:cTn id="158" dur="500" fill="hold"/>
                                        <p:tgtEl>
                                          <p:spTgt spid="66"/>
                                        </p:tgtEl>
                                        <p:attrNameLst>
                                          <p:attrName>ppt_x</p:attrName>
                                        </p:attrNameLst>
                                      </p:cBhvr>
                                      <p:tavLst>
                                        <p:tav tm="0">
                                          <p:val>
                                            <p:strVal val="#ppt_x"/>
                                          </p:val>
                                        </p:tav>
                                        <p:tav tm="100000">
                                          <p:val>
                                            <p:strVal val="#ppt_x"/>
                                          </p:val>
                                        </p:tav>
                                      </p:tavLst>
                                    </p:anim>
                                    <p:anim calcmode="lin" valueType="num">
                                      <p:cBhvr additive="base">
                                        <p:cTn id="159" dur="500" fill="hold"/>
                                        <p:tgtEl>
                                          <p:spTgt spid="66"/>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 calcmode="lin" valueType="num">
                                      <p:cBhvr additive="base">
                                        <p:cTn id="162" dur="500" fill="hold"/>
                                        <p:tgtEl>
                                          <p:spTgt spid="67"/>
                                        </p:tgtEl>
                                        <p:attrNameLst>
                                          <p:attrName>ppt_x</p:attrName>
                                        </p:attrNameLst>
                                      </p:cBhvr>
                                      <p:tavLst>
                                        <p:tav tm="0">
                                          <p:val>
                                            <p:strVal val="#ppt_x"/>
                                          </p:val>
                                        </p:tav>
                                        <p:tav tm="100000">
                                          <p:val>
                                            <p:strVal val="#ppt_x"/>
                                          </p:val>
                                        </p:tav>
                                      </p:tavLst>
                                    </p:anim>
                                    <p:anim calcmode="lin" valueType="num">
                                      <p:cBhvr additive="base">
                                        <p:cTn id="163" dur="500" fill="hold"/>
                                        <p:tgtEl>
                                          <p:spTgt spid="67"/>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additive="base">
                                        <p:cTn id="166" dur="500" fill="hold"/>
                                        <p:tgtEl>
                                          <p:spTgt spid="68"/>
                                        </p:tgtEl>
                                        <p:attrNameLst>
                                          <p:attrName>ppt_x</p:attrName>
                                        </p:attrNameLst>
                                      </p:cBhvr>
                                      <p:tavLst>
                                        <p:tav tm="0">
                                          <p:val>
                                            <p:strVal val="#ppt_x"/>
                                          </p:val>
                                        </p:tav>
                                        <p:tav tm="100000">
                                          <p:val>
                                            <p:strVal val="#ppt_x"/>
                                          </p:val>
                                        </p:tav>
                                      </p:tavLst>
                                    </p:anim>
                                    <p:anim calcmode="lin" valueType="num">
                                      <p:cBhvr additive="base">
                                        <p:cTn id="167" dur="500" fill="hold"/>
                                        <p:tgtEl>
                                          <p:spTgt spid="68"/>
                                        </p:tgtEl>
                                        <p:attrNameLst>
                                          <p:attrName>ppt_y</p:attrName>
                                        </p:attrNameLst>
                                      </p:cBhvr>
                                      <p:tavLst>
                                        <p:tav tm="0">
                                          <p:val>
                                            <p:strVal val="1+#ppt_h/2"/>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69"/>
                                        </p:tgtEl>
                                        <p:attrNameLst>
                                          <p:attrName>style.visibility</p:attrName>
                                        </p:attrNameLst>
                                      </p:cBhvr>
                                      <p:to>
                                        <p:strVal val="visible"/>
                                      </p:to>
                                    </p:set>
                                    <p:anim calcmode="lin" valueType="num">
                                      <p:cBhvr additive="base">
                                        <p:cTn id="170" dur="500" fill="hold"/>
                                        <p:tgtEl>
                                          <p:spTgt spid="69"/>
                                        </p:tgtEl>
                                        <p:attrNameLst>
                                          <p:attrName>ppt_x</p:attrName>
                                        </p:attrNameLst>
                                      </p:cBhvr>
                                      <p:tavLst>
                                        <p:tav tm="0">
                                          <p:val>
                                            <p:strVal val="#ppt_x"/>
                                          </p:val>
                                        </p:tav>
                                        <p:tav tm="100000">
                                          <p:val>
                                            <p:strVal val="#ppt_x"/>
                                          </p:val>
                                        </p:tav>
                                      </p:tavLst>
                                    </p:anim>
                                    <p:anim calcmode="lin" valueType="num">
                                      <p:cBhvr additive="base">
                                        <p:cTn id="171" dur="500" fill="hold"/>
                                        <p:tgtEl>
                                          <p:spTgt spid="69"/>
                                        </p:tgtEl>
                                        <p:attrNameLst>
                                          <p:attrName>ppt_y</p:attrName>
                                        </p:attrNameLst>
                                      </p:cBhvr>
                                      <p:tavLst>
                                        <p:tav tm="0">
                                          <p:val>
                                            <p:strVal val="1+#ppt_h/2"/>
                                          </p:val>
                                        </p:tav>
                                        <p:tav tm="100000">
                                          <p:val>
                                            <p:strVal val="#ppt_y"/>
                                          </p:val>
                                        </p:tav>
                                      </p:tavLst>
                                    </p:anim>
                                  </p:childTnLst>
                                </p:cTn>
                              </p:par>
                              <p:par>
                                <p:cTn id="172" presetID="2" presetClass="entr" presetSubtype="4" fill="hold" nodeType="withEffect">
                                  <p:stCondLst>
                                    <p:cond delay="0"/>
                                  </p:stCondLst>
                                  <p:childTnLst>
                                    <p:set>
                                      <p:cBhvr>
                                        <p:cTn id="173" dur="1" fill="hold">
                                          <p:stCondLst>
                                            <p:cond delay="0"/>
                                          </p:stCondLst>
                                        </p:cTn>
                                        <p:tgtEl>
                                          <p:spTgt spid="70"/>
                                        </p:tgtEl>
                                        <p:attrNameLst>
                                          <p:attrName>style.visibility</p:attrName>
                                        </p:attrNameLst>
                                      </p:cBhvr>
                                      <p:to>
                                        <p:strVal val="visible"/>
                                      </p:to>
                                    </p:set>
                                    <p:anim calcmode="lin" valueType="num">
                                      <p:cBhvr additive="base">
                                        <p:cTn id="174" dur="500" fill="hold"/>
                                        <p:tgtEl>
                                          <p:spTgt spid="70"/>
                                        </p:tgtEl>
                                        <p:attrNameLst>
                                          <p:attrName>ppt_x</p:attrName>
                                        </p:attrNameLst>
                                      </p:cBhvr>
                                      <p:tavLst>
                                        <p:tav tm="0">
                                          <p:val>
                                            <p:strVal val="#ppt_x"/>
                                          </p:val>
                                        </p:tav>
                                        <p:tav tm="100000">
                                          <p:val>
                                            <p:strVal val="#ppt_x"/>
                                          </p:val>
                                        </p:tav>
                                      </p:tavLst>
                                    </p:anim>
                                    <p:anim calcmode="lin" valueType="num">
                                      <p:cBhvr additive="base">
                                        <p:cTn id="175" dur="500" fill="hold"/>
                                        <p:tgtEl>
                                          <p:spTgt spid="70"/>
                                        </p:tgtEl>
                                        <p:attrNameLst>
                                          <p:attrName>ppt_y</p:attrName>
                                        </p:attrNameLst>
                                      </p:cBhvr>
                                      <p:tavLst>
                                        <p:tav tm="0">
                                          <p:val>
                                            <p:strVal val="1+#ppt_h/2"/>
                                          </p:val>
                                        </p:tav>
                                        <p:tav tm="100000">
                                          <p:val>
                                            <p:strVal val="#ppt_y"/>
                                          </p:val>
                                        </p:tav>
                                      </p:tavLst>
                                    </p:anim>
                                  </p:childTnLst>
                                </p:cTn>
                              </p:par>
                              <p:par>
                                <p:cTn id="176" presetID="2" presetClass="entr" presetSubtype="4" fill="hold" nodeType="withEffect">
                                  <p:stCondLst>
                                    <p:cond delay="0"/>
                                  </p:stCondLst>
                                  <p:childTnLst>
                                    <p:set>
                                      <p:cBhvr>
                                        <p:cTn id="177" dur="1" fill="hold">
                                          <p:stCondLst>
                                            <p:cond delay="0"/>
                                          </p:stCondLst>
                                        </p:cTn>
                                        <p:tgtEl>
                                          <p:spTgt spid="71"/>
                                        </p:tgtEl>
                                        <p:attrNameLst>
                                          <p:attrName>style.visibility</p:attrName>
                                        </p:attrNameLst>
                                      </p:cBhvr>
                                      <p:to>
                                        <p:strVal val="visible"/>
                                      </p:to>
                                    </p:set>
                                    <p:anim calcmode="lin" valueType="num">
                                      <p:cBhvr additive="base">
                                        <p:cTn id="178" dur="500" fill="hold"/>
                                        <p:tgtEl>
                                          <p:spTgt spid="71"/>
                                        </p:tgtEl>
                                        <p:attrNameLst>
                                          <p:attrName>ppt_x</p:attrName>
                                        </p:attrNameLst>
                                      </p:cBhvr>
                                      <p:tavLst>
                                        <p:tav tm="0">
                                          <p:val>
                                            <p:strVal val="#ppt_x"/>
                                          </p:val>
                                        </p:tav>
                                        <p:tav tm="100000">
                                          <p:val>
                                            <p:strVal val="#ppt_x"/>
                                          </p:val>
                                        </p:tav>
                                      </p:tavLst>
                                    </p:anim>
                                    <p:anim calcmode="lin" valueType="num">
                                      <p:cBhvr additive="base">
                                        <p:cTn id="179" dur="500" fill="hold"/>
                                        <p:tgtEl>
                                          <p:spTgt spid="71"/>
                                        </p:tgtEl>
                                        <p:attrNameLst>
                                          <p:attrName>ppt_y</p:attrName>
                                        </p:attrNameLst>
                                      </p:cBhvr>
                                      <p:tavLst>
                                        <p:tav tm="0">
                                          <p:val>
                                            <p:strVal val="1+#ppt_h/2"/>
                                          </p:val>
                                        </p:tav>
                                        <p:tav tm="100000">
                                          <p:val>
                                            <p:strVal val="#ppt_y"/>
                                          </p:val>
                                        </p:tav>
                                      </p:tavLst>
                                    </p:anim>
                                  </p:childTnLst>
                                </p:cTn>
                              </p:par>
                              <p:par>
                                <p:cTn id="180" presetID="2" presetClass="entr" presetSubtype="4" fill="hold" nodeType="withEffect">
                                  <p:stCondLst>
                                    <p:cond delay="0"/>
                                  </p:stCondLst>
                                  <p:childTnLst>
                                    <p:set>
                                      <p:cBhvr>
                                        <p:cTn id="181" dur="1" fill="hold">
                                          <p:stCondLst>
                                            <p:cond delay="0"/>
                                          </p:stCondLst>
                                        </p:cTn>
                                        <p:tgtEl>
                                          <p:spTgt spid="72"/>
                                        </p:tgtEl>
                                        <p:attrNameLst>
                                          <p:attrName>style.visibility</p:attrName>
                                        </p:attrNameLst>
                                      </p:cBhvr>
                                      <p:to>
                                        <p:strVal val="visible"/>
                                      </p:to>
                                    </p:set>
                                    <p:anim calcmode="lin" valueType="num">
                                      <p:cBhvr additive="base">
                                        <p:cTn id="182" dur="500" fill="hold"/>
                                        <p:tgtEl>
                                          <p:spTgt spid="72"/>
                                        </p:tgtEl>
                                        <p:attrNameLst>
                                          <p:attrName>ppt_x</p:attrName>
                                        </p:attrNameLst>
                                      </p:cBhvr>
                                      <p:tavLst>
                                        <p:tav tm="0">
                                          <p:val>
                                            <p:strVal val="#ppt_x"/>
                                          </p:val>
                                        </p:tav>
                                        <p:tav tm="100000">
                                          <p:val>
                                            <p:strVal val="#ppt_x"/>
                                          </p:val>
                                        </p:tav>
                                      </p:tavLst>
                                    </p:anim>
                                    <p:anim calcmode="lin" valueType="num">
                                      <p:cBhvr additive="base">
                                        <p:cTn id="183" dur="500" fill="hold"/>
                                        <p:tgtEl>
                                          <p:spTgt spid="72"/>
                                        </p:tgtEl>
                                        <p:attrNameLst>
                                          <p:attrName>ppt_y</p:attrName>
                                        </p:attrNameLst>
                                      </p:cBhvr>
                                      <p:tavLst>
                                        <p:tav tm="0">
                                          <p:val>
                                            <p:strVal val="1+#ppt_h/2"/>
                                          </p:val>
                                        </p:tav>
                                        <p:tav tm="100000">
                                          <p:val>
                                            <p:strVal val="#ppt_y"/>
                                          </p:val>
                                        </p:tav>
                                      </p:tavLst>
                                    </p:anim>
                                  </p:childTnLst>
                                </p:cTn>
                              </p:par>
                              <p:par>
                                <p:cTn id="184" presetID="2" presetClass="entr" presetSubtype="4" fill="hold" nodeType="withEffect">
                                  <p:stCondLst>
                                    <p:cond delay="0"/>
                                  </p:stCondLst>
                                  <p:childTnLst>
                                    <p:set>
                                      <p:cBhvr>
                                        <p:cTn id="185" dur="1" fill="hold">
                                          <p:stCondLst>
                                            <p:cond delay="0"/>
                                          </p:stCondLst>
                                        </p:cTn>
                                        <p:tgtEl>
                                          <p:spTgt spid="73"/>
                                        </p:tgtEl>
                                        <p:attrNameLst>
                                          <p:attrName>style.visibility</p:attrName>
                                        </p:attrNameLst>
                                      </p:cBhvr>
                                      <p:to>
                                        <p:strVal val="visible"/>
                                      </p:to>
                                    </p:set>
                                    <p:anim calcmode="lin" valueType="num">
                                      <p:cBhvr additive="base">
                                        <p:cTn id="186" dur="500" fill="hold"/>
                                        <p:tgtEl>
                                          <p:spTgt spid="73"/>
                                        </p:tgtEl>
                                        <p:attrNameLst>
                                          <p:attrName>ppt_x</p:attrName>
                                        </p:attrNameLst>
                                      </p:cBhvr>
                                      <p:tavLst>
                                        <p:tav tm="0">
                                          <p:val>
                                            <p:strVal val="#ppt_x"/>
                                          </p:val>
                                        </p:tav>
                                        <p:tav tm="100000">
                                          <p:val>
                                            <p:strVal val="#ppt_x"/>
                                          </p:val>
                                        </p:tav>
                                      </p:tavLst>
                                    </p:anim>
                                    <p:anim calcmode="lin" valueType="num">
                                      <p:cBhvr additive="base">
                                        <p:cTn id="18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74"/>
                                        </p:tgtEl>
                                        <p:attrNameLst>
                                          <p:attrName>style.visibility</p:attrName>
                                        </p:attrNameLst>
                                      </p:cBhvr>
                                      <p:to>
                                        <p:strVal val="visible"/>
                                      </p:to>
                                    </p:set>
                                    <p:anim calcmode="lin" valueType="num">
                                      <p:cBhvr additive="base">
                                        <p:cTn id="192" dur="500" fill="hold"/>
                                        <p:tgtEl>
                                          <p:spTgt spid="74"/>
                                        </p:tgtEl>
                                        <p:attrNameLst>
                                          <p:attrName>ppt_x</p:attrName>
                                        </p:attrNameLst>
                                      </p:cBhvr>
                                      <p:tavLst>
                                        <p:tav tm="0">
                                          <p:val>
                                            <p:strVal val="#ppt_x"/>
                                          </p:val>
                                        </p:tav>
                                        <p:tav tm="100000">
                                          <p:val>
                                            <p:strVal val="#ppt_x"/>
                                          </p:val>
                                        </p:tav>
                                      </p:tavLst>
                                    </p:anim>
                                    <p:anim calcmode="lin" valueType="num">
                                      <p:cBhvr additive="base">
                                        <p:cTn id="19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nodeType="clickEffect">
                                  <p:stCondLst>
                                    <p:cond delay="0"/>
                                  </p:stCondLst>
                                  <p:childTnLst>
                                    <p:set>
                                      <p:cBhvr>
                                        <p:cTn id="197" dur="1" fill="hold">
                                          <p:stCondLst>
                                            <p:cond delay="0"/>
                                          </p:stCondLst>
                                        </p:cTn>
                                        <p:tgtEl>
                                          <p:spTgt spid="75"/>
                                        </p:tgtEl>
                                        <p:attrNameLst>
                                          <p:attrName>style.visibility</p:attrName>
                                        </p:attrNameLst>
                                      </p:cBhvr>
                                      <p:to>
                                        <p:strVal val="visible"/>
                                      </p:to>
                                    </p:set>
                                    <p:animEffect transition="in" filter="fade">
                                      <p:cBhvr>
                                        <p:cTn id="198" dur="1000"/>
                                        <p:tgtEl>
                                          <p:spTgt spid="75"/>
                                        </p:tgtEl>
                                      </p:cBhvr>
                                    </p:animEffect>
                                    <p:anim calcmode="lin" valueType="num">
                                      <p:cBhvr>
                                        <p:cTn id="199" dur="1000" fill="hold"/>
                                        <p:tgtEl>
                                          <p:spTgt spid="75"/>
                                        </p:tgtEl>
                                        <p:attrNameLst>
                                          <p:attrName>ppt_x</p:attrName>
                                        </p:attrNameLst>
                                      </p:cBhvr>
                                      <p:tavLst>
                                        <p:tav tm="0">
                                          <p:val>
                                            <p:strVal val="#ppt_x"/>
                                          </p:val>
                                        </p:tav>
                                        <p:tav tm="100000">
                                          <p:val>
                                            <p:strVal val="#ppt_x"/>
                                          </p:val>
                                        </p:tav>
                                      </p:tavLst>
                                    </p:anim>
                                    <p:anim calcmode="lin" valueType="num">
                                      <p:cBhvr>
                                        <p:cTn id="20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31" presetClass="entr" presetSubtype="0" fill="hold" nodeType="clickEffect">
                                  <p:stCondLst>
                                    <p:cond delay="0"/>
                                  </p:stCondLst>
                                  <p:childTnLst>
                                    <p:set>
                                      <p:cBhvr>
                                        <p:cTn id="204" dur="1" fill="hold">
                                          <p:stCondLst>
                                            <p:cond delay="0"/>
                                          </p:stCondLst>
                                        </p:cTn>
                                        <p:tgtEl>
                                          <p:spTgt spid="76"/>
                                        </p:tgtEl>
                                        <p:attrNameLst>
                                          <p:attrName>style.visibility</p:attrName>
                                        </p:attrNameLst>
                                      </p:cBhvr>
                                      <p:to>
                                        <p:strVal val="visible"/>
                                      </p:to>
                                    </p:set>
                                    <p:anim calcmode="lin" valueType="num">
                                      <p:cBhvr>
                                        <p:cTn id="205" dur="1000" fill="hold"/>
                                        <p:tgtEl>
                                          <p:spTgt spid="76"/>
                                        </p:tgtEl>
                                        <p:attrNameLst>
                                          <p:attrName>ppt_w</p:attrName>
                                        </p:attrNameLst>
                                      </p:cBhvr>
                                      <p:tavLst>
                                        <p:tav tm="0">
                                          <p:val>
                                            <p:fltVal val="0"/>
                                          </p:val>
                                        </p:tav>
                                        <p:tav tm="100000">
                                          <p:val>
                                            <p:strVal val="#ppt_w"/>
                                          </p:val>
                                        </p:tav>
                                      </p:tavLst>
                                    </p:anim>
                                    <p:anim calcmode="lin" valueType="num">
                                      <p:cBhvr>
                                        <p:cTn id="206" dur="1000" fill="hold"/>
                                        <p:tgtEl>
                                          <p:spTgt spid="76"/>
                                        </p:tgtEl>
                                        <p:attrNameLst>
                                          <p:attrName>ppt_h</p:attrName>
                                        </p:attrNameLst>
                                      </p:cBhvr>
                                      <p:tavLst>
                                        <p:tav tm="0">
                                          <p:val>
                                            <p:fltVal val="0"/>
                                          </p:val>
                                        </p:tav>
                                        <p:tav tm="100000">
                                          <p:val>
                                            <p:strVal val="#ppt_h"/>
                                          </p:val>
                                        </p:tav>
                                      </p:tavLst>
                                    </p:anim>
                                    <p:anim calcmode="lin" valueType="num">
                                      <p:cBhvr>
                                        <p:cTn id="207" dur="1000" fill="hold"/>
                                        <p:tgtEl>
                                          <p:spTgt spid="76"/>
                                        </p:tgtEl>
                                        <p:attrNameLst>
                                          <p:attrName>style.rotation</p:attrName>
                                        </p:attrNameLst>
                                      </p:cBhvr>
                                      <p:tavLst>
                                        <p:tav tm="0">
                                          <p:val>
                                            <p:fltVal val="90"/>
                                          </p:val>
                                        </p:tav>
                                        <p:tav tm="100000">
                                          <p:val>
                                            <p:fltVal val="0"/>
                                          </p:val>
                                        </p:tav>
                                      </p:tavLst>
                                    </p:anim>
                                    <p:animEffect transition="in" filter="fade">
                                      <p:cBhvr>
                                        <p:cTn id="208" dur="1000"/>
                                        <p:tgtEl>
                                          <p:spTgt spid="76"/>
                                        </p:tgtEl>
                                      </p:cBhvr>
                                    </p:animEffect>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nodeType="clickEffect">
                                  <p:stCondLst>
                                    <p:cond delay="0"/>
                                  </p:stCondLst>
                                  <p:childTnLst>
                                    <p:set>
                                      <p:cBhvr>
                                        <p:cTn id="212" dur="1" fill="hold">
                                          <p:stCondLst>
                                            <p:cond delay="0"/>
                                          </p:stCondLst>
                                        </p:cTn>
                                        <p:tgtEl>
                                          <p:spTgt spid="77"/>
                                        </p:tgtEl>
                                        <p:attrNameLst>
                                          <p:attrName>style.visibility</p:attrName>
                                        </p:attrNameLst>
                                      </p:cBhvr>
                                      <p:to>
                                        <p:strVal val="visible"/>
                                      </p:to>
                                    </p:set>
                                    <p:animEffect transition="in" filter="fade">
                                      <p:cBhvr>
                                        <p:cTn id="213" dur="1000"/>
                                        <p:tgtEl>
                                          <p:spTgt spid="77"/>
                                        </p:tgtEl>
                                      </p:cBhvr>
                                    </p:animEffect>
                                    <p:anim calcmode="lin" valueType="num">
                                      <p:cBhvr>
                                        <p:cTn id="214" dur="1000" fill="hold"/>
                                        <p:tgtEl>
                                          <p:spTgt spid="77"/>
                                        </p:tgtEl>
                                        <p:attrNameLst>
                                          <p:attrName>ppt_x</p:attrName>
                                        </p:attrNameLst>
                                      </p:cBhvr>
                                      <p:tavLst>
                                        <p:tav tm="0">
                                          <p:val>
                                            <p:strVal val="#ppt_x"/>
                                          </p:val>
                                        </p:tav>
                                        <p:tav tm="100000">
                                          <p:val>
                                            <p:strVal val="#ppt_x"/>
                                          </p:val>
                                        </p:tav>
                                      </p:tavLst>
                                    </p:anim>
                                    <p:anim calcmode="lin" valueType="num">
                                      <p:cBhvr>
                                        <p:cTn id="21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9" presetClass="entr" presetSubtype="0" fill="hold" nodeType="clickEffect">
                                  <p:stCondLst>
                                    <p:cond delay="0"/>
                                  </p:stCondLst>
                                  <p:childTnLst>
                                    <p:set>
                                      <p:cBhvr>
                                        <p:cTn id="219" dur="1" fill="hold">
                                          <p:stCondLst>
                                            <p:cond delay="0"/>
                                          </p:stCondLst>
                                        </p:cTn>
                                        <p:tgtEl>
                                          <p:spTgt spid="78"/>
                                        </p:tgtEl>
                                        <p:attrNameLst>
                                          <p:attrName>style.visibility</p:attrName>
                                        </p:attrNameLst>
                                      </p:cBhvr>
                                      <p:to>
                                        <p:strVal val="visible"/>
                                      </p:to>
                                    </p:set>
                                    <p:animEffect transition="in" filter="dissolve">
                                      <p:cBhvr>
                                        <p:cTn id="2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P spid="30" grpId="0" animBg="1"/>
      <p:bldP spid="35" grpId="0" animBg="1"/>
      <p:bldP spid="38" grpId="0" animBg="1"/>
      <p:bldP spid="49" grpId="0"/>
      <p:bldP spid="50" grpId="0" animBg="1"/>
      <p:bldP spid="51" grpId="0" animBg="1"/>
      <p:bldP spid="52" grpId="0" animBg="1"/>
      <p:bldP spid="53" grpId="0" animBg="1"/>
      <p:bldP spid="54" grpId="0" animBg="1"/>
      <p:bldP spid="55" grpId="0" animBg="1"/>
      <p:bldP spid="58" grpId="0" animBg="1"/>
      <p:bldP spid="59" grpId="0" animBg="1"/>
      <p:bldP spid="60" grpId="0" animBg="1"/>
      <p:bldP spid="61" grpId="0" animBg="1"/>
      <p:bldP spid="62" grpId="0" animBg="1"/>
      <p:bldP spid="63" grpId="0" animBg="1"/>
      <p:bldP spid="65" grpId="0" animBg="1"/>
      <p:bldP spid="66" grpId="0" animBg="1"/>
      <p:bldP spid="7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992314" y="108930"/>
            <a:ext cx="86756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kern="0" dirty="0">
                <a:solidFill>
                  <a:srgbClr val="FF0000"/>
                </a:solidFill>
              </a:rPr>
              <a:t>练习：</a:t>
            </a:r>
            <a:r>
              <a:rPr kumimoji="1" lang="zh-CN" altLang="en-US" sz="2800" dirty="0">
                <a:solidFill>
                  <a:srgbClr val="3333FF"/>
                </a:solidFill>
                <a:latin typeface="宋体" panose="02010600030101010101" pitchFamily="2" charset="-122"/>
              </a:rPr>
              <a:t>边长为</a:t>
            </a:r>
            <a:r>
              <a:rPr kumimoji="1" lang="en-US" altLang="zh-CN" sz="2800" dirty="0">
                <a:solidFill>
                  <a:srgbClr val="FF0000"/>
                </a:solidFill>
              </a:rPr>
              <a:t>2</a:t>
            </a:r>
            <a:r>
              <a:rPr kumimoji="1" lang="en-US" altLang="zh-CN" sz="2800" i="1" dirty="0">
                <a:solidFill>
                  <a:srgbClr val="FF0000"/>
                </a:solidFill>
              </a:rPr>
              <a:t>a</a:t>
            </a:r>
            <a:r>
              <a:rPr kumimoji="1" lang="zh-CN" altLang="en-US" sz="2800" dirty="0">
                <a:solidFill>
                  <a:srgbClr val="3333FF"/>
                </a:solidFill>
                <a:latin typeface="宋体" panose="02010600030101010101" pitchFamily="2" charset="-122"/>
              </a:rPr>
              <a:t>、总电阻为</a:t>
            </a:r>
            <a:r>
              <a:rPr kumimoji="1" lang="en-US" altLang="zh-CN" sz="2800" dirty="0">
                <a:solidFill>
                  <a:srgbClr val="FF0000"/>
                </a:solidFill>
                <a:latin typeface="宋体" panose="02010600030101010101" pitchFamily="2" charset="-122"/>
              </a:rPr>
              <a:t>R</a:t>
            </a:r>
            <a:r>
              <a:rPr kumimoji="1" lang="zh-CN" altLang="en-US" sz="2800" dirty="0">
                <a:solidFill>
                  <a:srgbClr val="3333FF"/>
                </a:solidFill>
                <a:latin typeface="宋体" panose="02010600030101010101" pitchFamily="2" charset="-122"/>
              </a:rPr>
              <a:t>的正方形导体线框，在均匀磁场</a:t>
            </a:r>
            <a:r>
              <a:rPr kumimoji="1" lang="en-US" altLang="zh-CN" sz="2800" i="1" dirty="0">
                <a:solidFill>
                  <a:srgbClr val="FF0000"/>
                </a:solidFill>
              </a:rPr>
              <a:t>B</a:t>
            </a:r>
            <a:r>
              <a:rPr kumimoji="1" lang="zh-CN" altLang="en-US" sz="2800" dirty="0">
                <a:solidFill>
                  <a:srgbClr val="3333FF"/>
                </a:solidFill>
                <a:latin typeface="宋体" panose="02010600030101010101" pitchFamily="2" charset="-122"/>
              </a:rPr>
              <a:t>中，线框绕</a:t>
            </a:r>
            <a:r>
              <a:rPr kumimoji="1" lang="en-US" altLang="zh-CN" sz="2800" dirty="0" err="1">
                <a:solidFill>
                  <a:srgbClr val="3333FF"/>
                </a:solidFill>
                <a:latin typeface="宋体" panose="02010600030101010101" pitchFamily="2" charset="-122"/>
              </a:rPr>
              <a:t>oo</a:t>
            </a:r>
            <a:r>
              <a:rPr kumimoji="1" lang="en-US" altLang="zh-CN" sz="2800" dirty="0">
                <a:solidFill>
                  <a:srgbClr val="3333FF"/>
                </a:solidFill>
                <a:latin typeface="宋体" panose="02010600030101010101" pitchFamily="2" charset="-122"/>
                <a:cs typeface="Times New Roman" panose="02020603050405020304" pitchFamily="18" charset="0"/>
              </a:rPr>
              <a:t>´</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轴以</a:t>
            </a:r>
            <a:r>
              <a:rPr kumimoji="1" lang="el-GR" altLang="zh-CN" sz="2800" i="1" dirty="0">
                <a:solidFill>
                  <a:srgbClr val="FF0000"/>
                </a:solidFill>
              </a:rPr>
              <a:t>ω</a:t>
            </a:r>
            <a:r>
              <a:rPr kumimoji="1" lang="en-US" altLang="zh-CN" sz="2800" i="1" dirty="0">
                <a:solidFill>
                  <a:srgbClr val="3333FF"/>
                </a:solidFill>
              </a:rPr>
              <a:t> </a:t>
            </a:r>
            <a:r>
              <a:rPr kumimoji="1" lang="zh-CN" altLang="en-US" sz="2800" dirty="0">
                <a:solidFill>
                  <a:srgbClr val="3333FF"/>
                </a:solidFill>
                <a:latin typeface="宋体" panose="02010600030101010101" pitchFamily="2" charset="-122"/>
              </a:rPr>
              <a:t>转动，</a:t>
            </a:r>
            <a:r>
              <a:rPr kumimoji="1" lang="en-US" altLang="zh-CN" sz="2800" dirty="0" err="1">
                <a:solidFill>
                  <a:srgbClr val="FF0000"/>
                </a:solidFill>
              </a:rPr>
              <a:t>ob</a:t>
            </a:r>
            <a:r>
              <a:rPr kumimoji="1" lang="en-US" altLang="zh-CN" sz="2800" dirty="0">
                <a:solidFill>
                  <a:srgbClr val="FF0000"/>
                </a:solidFill>
                <a:latin typeface="宋体" panose="02010600030101010101" pitchFamily="2" charset="-122"/>
              </a:rPr>
              <a:t>=3o</a:t>
            </a:r>
            <a:r>
              <a:rPr kumimoji="1" lang="en-US" altLang="zh-CN" sz="2800" dirty="0">
                <a:solidFill>
                  <a:srgbClr val="FF0000"/>
                </a:solidFill>
              </a:rPr>
              <a:t>a</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a:t>
            </a:r>
            <a:r>
              <a:rPr lang="en-US" altLang="zh-CN" sz="2800" dirty="0">
                <a:solidFill>
                  <a:srgbClr val="FF0000"/>
                </a:solidFill>
                <a:latin typeface="Calibri" panose="020F0502020204030204" pitchFamily="34" charset="0"/>
              </a:rPr>
              <a:t> t=0</a:t>
            </a:r>
            <a:r>
              <a:rPr lang="zh-CN" altLang="en-US" sz="2800" dirty="0">
                <a:solidFill>
                  <a:srgbClr val="009900"/>
                </a:solidFill>
                <a:latin typeface="Calibri" panose="020F0502020204030204" pitchFamily="34" charset="0"/>
              </a:rPr>
              <a:t>时  </a:t>
            </a:r>
            <a:r>
              <a:rPr lang="en-US" altLang="zh-CN" sz="2800" dirty="0">
                <a:solidFill>
                  <a:srgbClr val="009900"/>
                </a:solidFill>
                <a:latin typeface="Calibri" panose="020F0502020204030204" pitchFamily="34" charset="0"/>
              </a:rPr>
              <a:t>     </a:t>
            </a:r>
            <a:r>
              <a:rPr lang="zh-CN" altLang="en-US" sz="2800" dirty="0">
                <a:solidFill>
                  <a:srgbClr val="009900"/>
                </a:solidFill>
                <a:latin typeface="Calibri" panose="020F0502020204030204" pitchFamily="34" charset="0"/>
              </a:rPr>
              <a:t>与      重合，        </a:t>
            </a:r>
            <a:r>
              <a:rPr lang="en-US" altLang="zh-CN" sz="2800" dirty="0">
                <a:solidFill>
                  <a:srgbClr val="009900"/>
                </a:solidFill>
                <a:latin typeface="Calibri" panose="020F0502020204030204" pitchFamily="34" charset="0"/>
              </a:rPr>
              <a:t>=_____,           =________,   </a:t>
            </a:r>
          </a:p>
          <a:p>
            <a:pPr eaLnBrk="1" hangingPunct="1">
              <a:spcBef>
                <a:spcPct val="50000"/>
              </a:spcBef>
            </a:pPr>
            <a:r>
              <a:rPr lang="en-US" altLang="zh-CN" sz="2800" dirty="0">
                <a:solidFill>
                  <a:srgbClr val="009900"/>
                </a:solidFill>
                <a:latin typeface="Calibri" panose="020F0502020204030204" pitchFamily="34" charset="0"/>
              </a:rPr>
              <a:t>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_______</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______</a:t>
            </a:r>
            <a:r>
              <a:rPr lang="zh-CN" altLang="en-US" sz="2800" dirty="0">
                <a:solidFill>
                  <a:srgbClr val="009900"/>
                </a:solidFill>
                <a:latin typeface="Calibri" panose="020F0502020204030204" pitchFamily="34" charset="0"/>
              </a:rPr>
              <a:t>。</a:t>
            </a:r>
            <a:endParaRPr kumimoji="1" lang="zh-CN" altLang="en-US" sz="2800" dirty="0">
              <a:solidFill>
                <a:srgbClr val="009900"/>
              </a:solidFill>
              <a:latin typeface="宋体" panose="02010600030101010101" pitchFamily="2" charset="-122"/>
            </a:endParaRPr>
          </a:p>
        </p:txBody>
      </p:sp>
      <p:sp>
        <p:nvSpPr>
          <p:cNvPr id="21" name="Text Box 12"/>
          <p:cNvSpPr txBox="1">
            <a:spLocks noChangeArrowheads="1"/>
          </p:cNvSpPr>
          <p:nvPr/>
        </p:nvSpPr>
        <p:spPr bwMode="auto">
          <a:xfrm>
            <a:off x="2083440" y="2238302"/>
            <a:ext cx="38651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C0000"/>
                </a:solidFill>
              </a:rPr>
              <a:t>解</a:t>
            </a:r>
            <a:r>
              <a:rPr kumimoji="1" lang="zh-CN" altLang="en-US" sz="2800" dirty="0">
                <a:solidFill>
                  <a:srgbClr val="0000FF"/>
                </a:solidFill>
              </a:rPr>
              <a:t>：</a:t>
            </a:r>
            <a:r>
              <a:rPr kumimoji="1" lang="zh-CN" altLang="en-US" sz="2800" dirty="0">
                <a:solidFill>
                  <a:srgbClr val="CC0000"/>
                </a:solidFill>
                <a:latin typeface="宋体" panose="02010600030101010101" pitchFamily="2" charset="-122"/>
              </a:rPr>
              <a:t>分析可知</a:t>
            </a:r>
            <a:r>
              <a:rPr kumimoji="1" lang="zh-CN" altLang="en-US" sz="2800" dirty="0">
                <a:latin typeface="宋体" panose="02010600030101010101" pitchFamily="2" charset="-122"/>
              </a:rPr>
              <a:t>：</a:t>
            </a:r>
            <a:r>
              <a:rPr kumimoji="1" lang="en-US" altLang="zh-CN" sz="2800" i="1" dirty="0">
                <a:solidFill>
                  <a:srgbClr val="009900"/>
                </a:solidFill>
              </a:rPr>
              <a:t>ab</a:t>
            </a:r>
            <a:r>
              <a:rPr kumimoji="1" lang="zh-CN" altLang="en-US" sz="2800" dirty="0">
                <a:solidFill>
                  <a:srgbClr val="009900"/>
                </a:solidFill>
                <a:latin typeface="宋体" panose="02010600030101010101" pitchFamily="2" charset="-122"/>
              </a:rPr>
              <a:t>和</a:t>
            </a:r>
            <a:r>
              <a:rPr kumimoji="1" lang="en-US" altLang="zh-CN" sz="2800" i="1" dirty="0">
                <a:solidFill>
                  <a:srgbClr val="009900"/>
                </a:solidFill>
              </a:rPr>
              <a:t>cd</a:t>
            </a:r>
            <a:r>
              <a:rPr kumimoji="1" lang="en-US" altLang="zh-CN" sz="2800" dirty="0">
                <a:solidFill>
                  <a:srgbClr val="009900"/>
                </a:solidFill>
                <a:latin typeface="宋体" panose="02010600030101010101" pitchFamily="2" charset="-122"/>
              </a:rPr>
              <a:t> </a:t>
            </a:r>
            <a:r>
              <a:rPr kumimoji="1" lang="zh-CN" altLang="en-US" sz="2800" dirty="0">
                <a:solidFill>
                  <a:srgbClr val="009900"/>
                </a:solidFill>
                <a:latin typeface="宋体" panose="02010600030101010101" pitchFamily="2" charset="-122"/>
              </a:rPr>
              <a:t>导线的动生电动势为零</a:t>
            </a:r>
          </a:p>
        </p:txBody>
      </p:sp>
      <p:graphicFrame>
        <p:nvGraphicFramePr>
          <p:cNvPr id="39" name="Object 18"/>
          <p:cNvGraphicFramePr>
            <a:graphicFrameLocks noChangeAspect="1"/>
          </p:cNvGraphicFramePr>
          <p:nvPr>
            <p:extLst>
              <p:ext uri="{D42A27DB-BD31-4B8C-83A1-F6EECF244321}">
                <p14:modId xmlns:p14="http://schemas.microsoft.com/office/powerpoint/2010/main" val="525892035"/>
              </p:ext>
            </p:extLst>
          </p:nvPr>
        </p:nvGraphicFramePr>
        <p:xfrm>
          <a:off x="3421579" y="872918"/>
          <a:ext cx="514350" cy="615950"/>
        </p:xfrm>
        <a:graphic>
          <a:graphicData uri="http://schemas.openxmlformats.org/presentationml/2006/ole">
            <mc:AlternateContent xmlns:mc="http://schemas.openxmlformats.org/markup-compatibility/2006">
              <mc:Choice xmlns:v="urn:schemas-microsoft-com:vml" Requires="v">
                <p:oleObj spid="_x0000_s330217" name="公式" r:id="rId4" imgW="152280" imgH="203040" progId="Equation.3">
                  <p:embed/>
                </p:oleObj>
              </mc:Choice>
              <mc:Fallback>
                <p:oleObj name="公式" r:id="rId4" imgW="152280" imgH="203040" progId="Equation.3">
                  <p:embed/>
                  <p:pic>
                    <p:nvPicPr>
                      <p:cNvPr id="0" name=""/>
                      <p:cNvPicPr>
                        <a:picLocks noChangeAspect="1" noChangeArrowheads="1"/>
                      </p:cNvPicPr>
                      <p:nvPr/>
                    </p:nvPicPr>
                    <p:blipFill>
                      <a:blip r:embed="rId5"/>
                      <a:srcRect/>
                      <a:stretch>
                        <a:fillRect/>
                      </a:stretch>
                    </p:blipFill>
                    <p:spPr bwMode="auto">
                      <a:xfrm>
                        <a:off x="3421579" y="872918"/>
                        <a:ext cx="5143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8"/>
          <p:cNvGraphicFramePr>
            <a:graphicFrameLocks noChangeAspect="1"/>
          </p:cNvGraphicFramePr>
          <p:nvPr>
            <p:extLst>
              <p:ext uri="{D42A27DB-BD31-4B8C-83A1-F6EECF244321}">
                <p14:modId xmlns:p14="http://schemas.microsoft.com/office/powerpoint/2010/main" val="2940043411"/>
              </p:ext>
            </p:extLst>
          </p:nvPr>
        </p:nvGraphicFramePr>
        <p:xfrm>
          <a:off x="2514426" y="865079"/>
          <a:ext cx="557212" cy="693737"/>
        </p:xfrm>
        <a:graphic>
          <a:graphicData uri="http://schemas.openxmlformats.org/presentationml/2006/ole">
            <mc:AlternateContent xmlns:mc="http://schemas.openxmlformats.org/markup-compatibility/2006">
              <mc:Choice xmlns:v="urn:schemas-microsoft-com:vml" Requires="v">
                <p:oleObj spid="_x0000_s330218" name="公式" r:id="rId6" imgW="164880" imgH="228600" progId="Equation.3">
                  <p:embed/>
                </p:oleObj>
              </mc:Choice>
              <mc:Fallback>
                <p:oleObj name="公式" r:id="rId6" imgW="164880" imgH="228600" progId="Equation.3">
                  <p:embed/>
                  <p:pic>
                    <p:nvPicPr>
                      <p:cNvPr id="0" name=""/>
                      <p:cNvPicPr>
                        <a:picLocks noChangeAspect="1" noChangeArrowheads="1"/>
                      </p:cNvPicPr>
                      <p:nvPr/>
                    </p:nvPicPr>
                    <p:blipFill>
                      <a:blip r:embed="rId7"/>
                      <a:srcRect/>
                      <a:stretch>
                        <a:fillRect/>
                      </a:stretch>
                    </p:blipFill>
                    <p:spPr bwMode="auto">
                      <a:xfrm>
                        <a:off x="2514426" y="865079"/>
                        <a:ext cx="557212"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8"/>
          <p:cNvGraphicFramePr>
            <a:graphicFrameLocks noChangeAspect="1"/>
          </p:cNvGraphicFramePr>
          <p:nvPr>
            <p:extLst>
              <p:ext uri="{D42A27DB-BD31-4B8C-83A1-F6EECF244321}">
                <p14:modId xmlns:p14="http://schemas.microsoft.com/office/powerpoint/2010/main" val="4008362640"/>
              </p:ext>
            </p:extLst>
          </p:nvPr>
        </p:nvGraphicFramePr>
        <p:xfrm>
          <a:off x="4804338" y="1539919"/>
          <a:ext cx="1402521" cy="578849"/>
        </p:xfrm>
        <a:graphic>
          <a:graphicData uri="http://schemas.openxmlformats.org/presentationml/2006/ole">
            <mc:AlternateContent xmlns:mc="http://schemas.openxmlformats.org/markup-compatibility/2006">
              <mc:Choice xmlns:v="urn:schemas-microsoft-com:vml" Requires="v">
                <p:oleObj spid="_x0000_s330219" name="公式" r:id="rId8" imgW="457200" imgH="228600" progId="Equation.3">
                  <p:embed/>
                </p:oleObj>
              </mc:Choice>
              <mc:Fallback>
                <p:oleObj name="公式" r:id="rId8" imgW="457200" imgH="228600" progId="Equation.3">
                  <p:embed/>
                  <p:pic>
                    <p:nvPicPr>
                      <p:cNvPr id="0" name=""/>
                      <p:cNvPicPr>
                        <a:picLocks noChangeAspect="1" noChangeArrowheads="1"/>
                      </p:cNvPicPr>
                      <p:nvPr/>
                    </p:nvPicPr>
                    <p:blipFill>
                      <a:blip r:embed="rId9"/>
                      <a:srcRect/>
                      <a:stretch>
                        <a:fillRect/>
                      </a:stretch>
                    </p:blipFill>
                    <p:spPr bwMode="auto">
                      <a:xfrm>
                        <a:off x="4804338" y="1539919"/>
                        <a:ext cx="1402521" cy="578849"/>
                      </a:xfrm>
                      <a:prstGeom prst="rect">
                        <a:avLst/>
                      </a:prstGeom>
                      <a:noFill/>
                      <a:ln>
                        <a:noFill/>
                      </a:ln>
                      <a:effectLst/>
                      <a:extLst/>
                    </p:spPr>
                  </p:pic>
                </p:oleObj>
              </mc:Fallback>
            </mc:AlternateContent>
          </a:graphicData>
        </a:graphic>
      </p:graphicFrame>
      <p:grpSp>
        <p:nvGrpSpPr>
          <p:cNvPr id="42" name="Group 8"/>
          <p:cNvGrpSpPr>
            <a:grpSpLocks/>
          </p:cNvGrpSpPr>
          <p:nvPr/>
        </p:nvGrpSpPr>
        <p:grpSpPr bwMode="auto">
          <a:xfrm>
            <a:off x="6690530" y="2306920"/>
            <a:ext cx="3014662" cy="3278188"/>
            <a:chOff x="3792" y="1296"/>
            <a:chExt cx="1899" cy="2065"/>
          </a:xfrm>
        </p:grpSpPr>
        <p:sp>
          <p:nvSpPr>
            <p:cNvPr id="43" name="Freeform 9"/>
            <p:cNvSpPr>
              <a:spLocks/>
            </p:cNvSpPr>
            <p:nvPr/>
          </p:nvSpPr>
          <p:spPr bwMode="auto">
            <a:xfrm>
              <a:off x="4677" y="1822"/>
              <a:ext cx="73" cy="192"/>
            </a:xfrm>
            <a:custGeom>
              <a:avLst/>
              <a:gdLst>
                <a:gd name="T0" fmla="*/ 0 w 49"/>
                <a:gd name="T1" fmla="*/ 0 h 192"/>
                <a:gd name="T2" fmla="*/ 48 w 49"/>
                <a:gd name="T3" fmla="*/ 78 h 192"/>
                <a:gd name="T4" fmla="*/ 6 w 49"/>
                <a:gd name="T5" fmla="*/ 192 h 192"/>
                <a:gd name="T6" fmla="*/ 0 60000 65536"/>
                <a:gd name="T7" fmla="*/ 0 60000 65536"/>
                <a:gd name="T8" fmla="*/ 0 60000 65536"/>
                <a:gd name="T9" fmla="*/ 0 w 49"/>
                <a:gd name="T10" fmla="*/ 0 h 192"/>
                <a:gd name="T11" fmla="*/ 49 w 49"/>
                <a:gd name="T12" fmla="*/ 192 h 192"/>
              </a:gdLst>
              <a:ahLst/>
              <a:cxnLst>
                <a:cxn ang="T6">
                  <a:pos x="T0" y="T1"/>
                </a:cxn>
                <a:cxn ang="T7">
                  <a:pos x="T2" y="T3"/>
                </a:cxn>
                <a:cxn ang="T8">
                  <a:pos x="T4" y="T5"/>
                </a:cxn>
              </a:cxnLst>
              <a:rect l="T9" t="T10" r="T11" b="T12"/>
              <a:pathLst>
                <a:path w="49" h="192">
                  <a:moveTo>
                    <a:pt x="0" y="0"/>
                  </a:moveTo>
                  <a:cubicBezTo>
                    <a:pt x="8" y="13"/>
                    <a:pt x="47" y="46"/>
                    <a:pt x="48" y="78"/>
                  </a:cubicBezTo>
                  <a:cubicBezTo>
                    <a:pt x="49" y="110"/>
                    <a:pt x="15" y="168"/>
                    <a:pt x="6" y="192"/>
                  </a:cubicBezTo>
                </a:path>
              </a:pathLst>
            </a:custGeom>
            <a:noFill/>
            <a:ln w="2857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1"/>
            <p:cNvSpPr>
              <a:spLocks noChangeShapeType="1"/>
            </p:cNvSpPr>
            <p:nvPr/>
          </p:nvSpPr>
          <p:spPr bwMode="auto">
            <a:xfrm>
              <a:off x="3936" y="176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6"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7"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8"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9"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6"/>
            <p:cNvSpPr>
              <a:spLocks noChangeShapeType="1"/>
            </p:cNvSpPr>
            <p:nvPr/>
          </p:nvSpPr>
          <p:spPr bwMode="auto">
            <a:xfrm>
              <a:off x="5280" y="2242"/>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7"/>
            <p:cNvSpPr>
              <a:spLocks noChangeShapeType="1"/>
            </p:cNvSpPr>
            <p:nvPr/>
          </p:nvSpPr>
          <p:spPr bwMode="auto">
            <a:xfrm>
              <a:off x="4080" y="1906"/>
              <a:ext cx="1200" cy="336"/>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8"/>
            <p:cNvSpPr>
              <a:spLocks noChangeShapeType="1"/>
            </p:cNvSpPr>
            <p:nvPr/>
          </p:nvSpPr>
          <p:spPr bwMode="auto">
            <a:xfrm>
              <a:off x="4080" y="2866"/>
              <a:ext cx="1200" cy="336"/>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9"/>
            <p:cNvSpPr>
              <a:spLocks noChangeShapeType="1"/>
            </p:cNvSpPr>
            <p:nvPr/>
          </p:nvSpPr>
          <p:spPr bwMode="auto">
            <a:xfrm>
              <a:off x="3936" y="200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4"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6" name="Line 22"/>
            <p:cNvSpPr>
              <a:spLocks noChangeShapeType="1"/>
            </p:cNvSpPr>
            <p:nvPr/>
          </p:nvSpPr>
          <p:spPr bwMode="auto">
            <a:xfrm flipV="1">
              <a:off x="4416" y="1584"/>
              <a:ext cx="528" cy="43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0" name="Object 26"/>
            <p:cNvGraphicFramePr>
              <a:graphicFrameLocks noChangeAspect="1"/>
            </p:cNvGraphicFramePr>
            <p:nvPr>
              <p:extLst>
                <p:ext uri="{D42A27DB-BD31-4B8C-83A1-F6EECF244321}">
                  <p14:modId xmlns:p14="http://schemas.microsoft.com/office/powerpoint/2010/main" val="3604949847"/>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30220" name="公式" r:id="rId10" imgW="152280" imgH="203040" progId="Equation.3">
                    <p:embed/>
                  </p:oleObj>
                </mc:Choice>
                <mc:Fallback>
                  <p:oleObj name="公式" r:id="rId10" imgW="152280" imgH="203040" progId="Equation.3">
                    <p:embed/>
                    <p:pic>
                      <p:nvPicPr>
                        <p:cNvPr id="0" name=""/>
                        <p:cNvPicPr preferRelativeResize="0">
                          <a:picLocks noChangeAspect="1" noChangeArrowheads="1"/>
                        </p:cNvPicPr>
                        <p:nvPr/>
                      </p:nvPicPr>
                      <p:blipFill>
                        <a:blip r:embed="rId11"/>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27"/>
            <p:cNvGraphicFramePr>
              <a:graphicFrameLocks noChangeAspect="1"/>
            </p:cNvGraphicFramePr>
            <p:nvPr/>
          </p:nvGraphicFramePr>
          <p:xfrm>
            <a:off x="3840" y="1872"/>
            <a:ext cx="263" cy="288"/>
          </p:xfrm>
          <a:graphic>
            <a:graphicData uri="http://schemas.openxmlformats.org/presentationml/2006/ole">
              <mc:AlternateContent xmlns:mc="http://schemas.openxmlformats.org/markup-compatibility/2006">
                <mc:Choice xmlns:v="urn:schemas-microsoft-com:vml" Requires="v">
                  <p:oleObj spid="_x0000_s330221" name="Equation" r:id="rId12" imgW="126720" imgH="139680" progId="Equation.3">
                    <p:embed/>
                  </p:oleObj>
                </mc:Choice>
                <mc:Fallback>
                  <p:oleObj name="Equation" r:id="rId12" imgW="126720" imgH="139680" progId="Equation.3">
                    <p:embed/>
                    <p:pic>
                      <p:nvPicPr>
                        <p:cNvPr id="0" name=""/>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0" y="1872"/>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28"/>
            <p:cNvGraphicFramePr>
              <a:graphicFrameLocks noChangeAspect="1"/>
            </p:cNvGraphicFramePr>
            <p:nvPr/>
          </p:nvGraphicFramePr>
          <p:xfrm>
            <a:off x="5280" y="2064"/>
            <a:ext cx="263" cy="367"/>
          </p:xfrm>
          <a:graphic>
            <a:graphicData uri="http://schemas.openxmlformats.org/presentationml/2006/ole">
              <mc:AlternateContent xmlns:mc="http://schemas.openxmlformats.org/markup-compatibility/2006">
                <mc:Choice xmlns:v="urn:schemas-microsoft-com:vml" Requires="v">
                  <p:oleObj spid="_x0000_s330222" name="Equation" r:id="rId14" imgW="126720" imgH="177480" progId="Equation.3">
                    <p:embed/>
                  </p:oleObj>
                </mc:Choice>
                <mc:Fallback>
                  <p:oleObj name="Equation" r:id="rId14" imgW="126720" imgH="177480" progId="Equation.3">
                    <p:embed/>
                    <p:pic>
                      <p:nvPicPr>
                        <p:cNvPr id="0" name=""/>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80" y="2064"/>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29"/>
            <p:cNvGraphicFramePr>
              <a:graphicFrameLocks noChangeAspect="1"/>
            </p:cNvGraphicFramePr>
            <p:nvPr/>
          </p:nvGraphicFramePr>
          <p:xfrm>
            <a:off x="5280" y="3072"/>
            <a:ext cx="236" cy="289"/>
          </p:xfrm>
          <a:graphic>
            <a:graphicData uri="http://schemas.openxmlformats.org/presentationml/2006/ole">
              <mc:AlternateContent xmlns:mc="http://schemas.openxmlformats.org/markup-compatibility/2006">
                <mc:Choice xmlns:v="urn:schemas-microsoft-com:vml" Requires="v">
                  <p:oleObj spid="_x0000_s330223" name="Equation" r:id="rId16" imgW="114120" imgH="139680" progId="Equation.3">
                    <p:embed/>
                  </p:oleObj>
                </mc:Choice>
                <mc:Fallback>
                  <p:oleObj name="Equation" r:id="rId16" imgW="114120" imgH="139680" progId="Equation.3">
                    <p:embed/>
                    <p:pic>
                      <p:nvPicPr>
                        <p:cNvPr id="0" name=""/>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80" y="3072"/>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30"/>
            <p:cNvGraphicFramePr>
              <a:graphicFrameLocks noChangeAspect="1"/>
            </p:cNvGraphicFramePr>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30224" name="Equation" r:id="rId18" imgW="139680" imgH="177480" progId="Equation.3">
                    <p:embed/>
                  </p:oleObj>
                </mc:Choice>
                <mc:Fallback>
                  <p:oleObj name="Equation" r:id="rId18" imgW="139680" imgH="177480" progId="Equation.3">
                    <p:embed/>
                    <p:pic>
                      <p:nvPicPr>
                        <p:cNvPr id="0" name=""/>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31"/>
            <p:cNvGraphicFramePr>
              <a:graphicFrameLocks noChangeAspect="1"/>
            </p:cNvGraphicFramePr>
            <p:nvPr>
              <p:extLst>
                <p:ext uri="{D42A27DB-BD31-4B8C-83A1-F6EECF244321}">
                  <p14:modId xmlns:p14="http://schemas.microsoft.com/office/powerpoint/2010/main" val="2838261693"/>
                </p:ext>
              </p:extLst>
            </p:nvPr>
          </p:nvGraphicFramePr>
          <p:xfrm>
            <a:off x="4944" y="1344"/>
            <a:ext cx="343" cy="471"/>
          </p:xfrm>
          <a:graphic>
            <a:graphicData uri="http://schemas.openxmlformats.org/presentationml/2006/ole">
              <mc:AlternateContent xmlns:mc="http://schemas.openxmlformats.org/markup-compatibility/2006">
                <mc:Choice xmlns:v="urn:schemas-microsoft-com:vml" Requires="v">
                  <p:oleObj spid="_x0000_s330225" name="公式" r:id="rId20" imgW="164880" imgH="228600" progId="Equation.3">
                    <p:embed/>
                  </p:oleObj>
                </mc:Choice>
                <mc:Fallback>
                  <p:oleObj name="公式" r:id="rId20" imgW="164880" imgH="228600" progId="Equation.3">
                    <p:embed/>
                    <p:pic>
                      <p:nvPicPr>
                        <p:cNvPr id="0" name=""/>
                        <p:cNvPicPr preferRelativeResize="0">
                          <a:picLocks noChangeAspect="1" noChangeArrowheads="1"/>
                        </p:cNvPicPr>
                        <p:nvPr/>
                      </p:nvPicPr>
                      <p:blipFill>
                        <a:blip r:embed="rId21"/>
                        <a:srcRect/>
                        <a:stretch>
                          <a:fillRect/>
                        </a:stretch>
                      </p:blipFill>
                      <p:spPr bwMode="auto">
                        <a:xfrm>
                          <a:off x="4944" y="1344"/>
                          <a:ext cx="343" cy="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32"/>
            <p:cNvGraphicFramePr>
              <a:graphicFrameLocks noChangeAspect="1"/>
            </p:cNvGraphicFramePr>
            <p:nvPr>
              <p:extLst>
                <p:ext uri="{D42A27DB-BD31-4B8C-83A1-F6EECF244321}">
                  <p14:modId xmlns:p14="http://schemas.microsoft.com/office/powerpoint/2010/main" val="4244880253"/>
                </p:ext>
              </p:extLst>
            </p:nvPr>
          </p:nvGraphicFramePr>
          <p:xfrm>
            <a:off x="4775" y="1763"/>
            <a:ext cx="337" cy="252"/>
          </p:xfrm>
          <a:graphic>
            <a:graphicData uri="http://schemas.openxmlformats.org/presentationml/2006/ole">
              <mc:AlternateContent xmlns:mc="http://schemas.openxmlformats.org/markup-compatibility/2006">
                <mc:Choice xmlns:v="urn:schemas-microsoft-com:vml" Requires="v">
                  <p:oleObj spid="_x0000_s330226" name="公式" r:id="rId22" imgW="203040" imgH="152280" progId="Equation.3">
                    <p:embed/>
                  </p:oleObj>
                </mc:Choice>
                <mc:Fallback>
                  <p:oleObj name="公式" r:id="rId22" imgW="203040" imgH="152280" progId="Equation.3">
                    <p:embed/>
                    <p:pic>
                      <p:nvPicPr>
                        <p:cNvPr id="0" name=""/>
                        <p:cNvPicPr preferRelativeResize="0">
                          <a:picLocks noChangeAspect="1" noChangeArrowheads="1"/>
                        </p:cNvPicPr>
                        <p:nvPr/>
                      </p:nvPicPr>
                      <p:blipFill>
                        <a:blip r:embed="rId23"/>
                        <a:srcRect/>
                        <a:stretch>
                          <a:fillRect/>
                        </a:stretch>
                      </p:blipFill>
                      <p:spPr bwMode="auto">
                        <a:xfrm>
                          <a:off x="4775" y="1763"/>
                          <a:ext cx="33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30227" name="Equation" r:id="rId24" imgW="126720" imgH="139680" progId="Equation.3">
                    <p:embed/>
                  </p:oleObj>
                </mc:Choice>
                <mc:Fallback>
                  <p:oleObj name="Equation" r:id="rId24" imgW="126720" imgH="139680" progId="Equation.3">
                    <p:embed/>
                    <p:pic>
                      <p:nvPicPr>
                        <p:cNvPr id="0" name=""/>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30228" name="Equation" r:id="rId26" imgW="152280" imgH="177480" progId="Equation.3">
                    <p:embed/>
                  </p:oleObj>
                </mc:Choice>
                <mc:Fallback>
                  <p:oleObj name="Equation" r:id="rId26" imgW="152280" imgH="177480" progId="Equation.3">
                    <p:embed/>
                    <p:pic>
                      <p:nvPicPr>
                        <p:cNvPr id="0" name=""/>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30229" name="Equation" r:id="rId28" imgW="152280" imgH="139680" progId="Equation.3">
                    <p:embed/>
                  </p:oleObj>
                </mc:Choice>
                <mc:Fallback>
                  <p:oleObj name="Equation" r:id="rId28" imgW="152280" imgH="139680" progId="Equation.3">
                    <p:embed/>
                    <p:pic>
                      <p:nvPicPr>
                        <p:cNvPr id="0" name=""/>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0" name="Group 46"/>
          <p:cNvGrpSpPr>
            <a:grpSpLocks/>
          </p:cNvGrpSpPr>
          <p:nvPr/>
        </p:nvGrpSpPr>
        <p:grpSpPr bwMode="auto">
          <a:xfrm>
            <a:off x="2491314" y="3275296"/>
            <a:ext cx="3071813" cy="1946275"/>
            <a:chOff x="1628" y="2387"/>
            <a:chExt cx="1935" cy="1226"/>
          </a:xfrm>
        </p:grpSpPr>
        <p:sp>
          <p:nvSpPr>
            <p:cNvPr id="71" name="Line 47"/>
            <p:cNvSpPr>
              <a:spLocks noChangeShapeType="1"/>
            </p:cNvSpPr>
            <p:nvPr/>
          </p:nvSpPr>
          <p:spPr bwMode="auto">
            <a:xfrm>
              <a:off x="1850" y="3068"/>
              <a:ext cx="144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2" name="Line 48"/>
            <p:cNvSpPr>
              <a:spLocks noChangeShapeType="1"/>
            </p:cNvSpPr>
            <p:nvPr/>
          </p:nvSpPr>
          <p:spPr bwMode="auto">
            <a:xfrm>
              <a:off x="1850" y="3578"/>
              <a:ext cx="144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3" name="Line 49"/>
            <p:cNvSpPr>
              <a:spLocks noChangeShapeType="1"/>
            </p:cNvSpPr>
            <p:nvPr/>
          </p:nvSpPr>
          <p:spPr bwMode="auto">
            <a:xfrm flipV="1">
              <a:off x="2316" y="2758"/>
              <a:ext cx="550" cy="310"/>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4" name="Freeform 50"/>
            <p:cNvSpPr>
              <a:spLocks/>
            </p:cNvSpPr>
            <p:nvPr/>
          </p:nvSpPr>
          <p:spPr bwMode="auto">
            <a:xfrm>
              <a:off x="2591" y="2918"/>
              <a:ext cx="58" cy="167"/>
            </a:xfrm>
            <a:custGeom>
              <a:avLst/>
              <a:gdLst>
                <a:gd name="T0" fmla="*/ 0 w 56"/>
                <a:gd name="T1" fmla="*/ 0 h 144"/>
                <a:gd name="T2" fmla="*/ 48 w 56"/>
                <a:gd name="T3" fmla="*/ 48 h 144"/>
                <a:gd name="T4" fmla="*/ 48 w 56"/>
                <a:gd name="T5" fmla="*/ 144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0"/>
                  </a:moveTo>
                  <a:cubicBezTo>
                    <a:pt x="20" y="12"/>
                    <a:pt x="40" y="24"/>
                    <a:pt x="48" y="48"/>
                  </a:cubicBezTo>
                  <a:cubicBezTo>
                    <a:pt x="56" y="72"/>
                    <a:pt x="52" y="108"/>
                    <a:pt x="48" y="144"/>
                  </a:cubicBezTo>
                </a:path>
              </a:pathLst>
            </a:custGeom>
            <a:noFill/>
            <a:ln w="2857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Line 51"/>
            <p:cNvSpPr>
              <a:spLocks noChangeShapeType="1"/>
            </p:cNvSpPr>
            <p:nvPr/>
          </p:nvSpPr>
          <p:spPr bwMode="auto">
            <a:xfrm>
              <a:off x="2104" y="2714"/>
              <a:ext cx="466" cy="79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6" name="Object 52"/>
            <p:cNvGraphicFramePr>
              <a:graphicFrameLocks noChangeAspect="1"/>
            </p:cNvGraphicFramePr>
            <p:nvPr>
              <p:extLst>
                <p:ext uri="{D42A27DB-BD31-4B8C-83A1-F6EECF244321}">
                  <p14:modId xmlns:p14="http://schemas.microsoft.com/office/powerpoint/2010/main" val="1957309302"/>
                </p:ext>
              </p:extLst>
            </p:nvPr>
          </p:nvGraphicFramePr>
          <p:xfrm>
            <a:off x="3290" y="2943"/>
            <a:ext cx="273" cy="363"/>
          </p:xfrm>
          <a:graphic>
            <a:graphicData uri="http://schemas.openxmlformats.org/presentationml/2006/ole">
              <mc:AlternateContent xmlns:mc="http://schemas.openxmlformats.org/markup-compatibility/2006">
                <mc:Choice xmlns:v="urn:schemas-microsoft-com:vml" Requires="v">
                  <p:oleObj spid="_x0000_s330230" name="公式" r:id="rId30" imgW="152280" imgH="203040" progId="Equation.3">
                    <p:embed/>
                  </p:oleObj>
                </mc:Choice>
                <mc:Fallback>
                  <p:oleObj name="公式" r:id="rId30" imgW="152280" imgH="203040" progId="Equation.3">
                    <p:embed/>
                    <p:pic>
                      <p:nvPicPr>
                        <p:cNvPr id="0" name=""/>
                        <p:cNvPicPr preferRelativeResize="0">
                          <a:picLocks noChangeAspect="1" noChangeArrowheads="1"/>
                        </p:cNvPicPr>
                        <p:nvPr/>
                      </p:nvPicPr>
                      <p:blipFill>
                        <a:blip r:embed="rId31"/>
                        <a:srcRect/>
                        <a:stretch>
                          <a:fillRect/>
                        </a:stretch>
                      </p:blipFill>
                      <p:spPr bwMode="auto">
                        <a:xfrm>
                          <a:off x="3290" y="2943"/>
                          <a:ext cx="273"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53"/>
            <p:cNvGraphicFramePr>
              <a:graphicFrameLocks noChangeAspect="1"/>
            </p:cNvGraphicFramePr>
            <p:nvPr>
              <p:extLst>
                <p:ext uri="{D42A27DB-BD31-4B8C-83A1-F6EECF244321}">
                  <p14:modId xmlns:p14="http://schemas.microsoft.com/office/powerpoint/2010/main" val="864918227"/>
                </p:ext>
              </p:extLst>
            </p:nvPr>
          </p:nvGraphicFramePr>
          <p:xfrm>
            <a:off x="1628" y="2446"/>
            <a:ext cx="437" cy="296"/>
          </p:xfrm>
          <a:graphic>
            <a:graphicData uri="http://schemas.openxmlformats.org/presentationml/2006/ole">
              <mc:AlternateContent xmlns:mc="http://schemas.openxmlformats.org/markup-compatibility/2006">
                <mc:Choice xmlns:v="urn:schemas-microsoft-com:vml" Requires="v">
                  <p:oleObj spid="_x0000_s330231" name="Equation" r:id="rId32" imgW="317160" imgH="215640" progId="Equation.3">
                    <p:embed/>
                  </p:oleObj>
                </mc:Choice>
                <mc:Fallback>
                  <p:oleObj name="Equation" r:id="rId32" imgW="317160" imgH="215640" progId="Equation.3">
                    <p:embed/>
                    <p:pic>
                      <p:nvPicPr>
                        <p:cNvPr id="0" name=""/>
                        <p:cNvPicPr preferRelativeResize="0">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8" y="2446"/>
                          <a:ext cx="43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54"/>
            <p:cNvGraphicFramePr>
              <a:graphicFrameLocks noChangeAspect="1"/>
            </p:cNvGraphicFramePr>
            <p:nvPr>
              <p:extLst>
                <p:ext uri="{D42A27DB-BD31-4B8C-83A1-F6EECF244321}">
                  <p14:modId xmlns:p14="http://schemas.microsoft.com/office/powerpoint/2010/main" val="1409579363"/>
                </p:ext>
              </p:extLst>
            </p:nvPr>
          </p:nvGraphicFramePr>
          <p:xfrm>
            <a:off x="2060" y="3318"/>
            <a:ext cx="384" cy="295"/>
          </p:xfrm>
          <a:graphic>
            <a:graphicData uri="http://schemas.openxmlformats.org/presentationml/2006/ole">
              <mc:AlternateContent xmlns:mc="http://schemas.openxmlformats.org/markup-compatibility/2006">
                <mc:Choice xmlns:v="urn:schemas-microsoft-com:vml" Requires="v">
                  <p:oleObj spid="_x0000_s330232" name="Equation" r:id="rId34" imgW="279360" imgH="215640" progId="Equation.3">
                    <p:embed/>
                  </p:oleObj>
                </mc:Choice>
                <mc:Fallback>
                  <p:oleObj name="Equation" r:id="rId34" imgW="279360" imgH="215640" progId="Equation.3">
                    <p:embed/>
                    <p:pic>
                      <p:nvPicPr>
                        <p:cNvPr id="0" name=""/>
                        <p:cNvPicPr preferRelativeResize="0">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060" y="3318"/>
                          <a:ext cx="384"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55"/>
            <p:cNvGraphicFramePr>
              <a:graphicFrameLocks noChangeAspect="1"/>
            </p:cNvGraphicFramePr>
            <p:nvPr>
              <p:extLst>
                <p:ext uri="{D42A27DB-BD31-4B8C-83A1-F6EECF244321}">
                  <p14:modId xmlns:p14="http://schemas.microsoft.com/office/powerpoint/2010/main" val="1364243902"/>
                </p:ext>
              </p:extLst>
            </p:nvPr>
          </p:nvGraphicFramePr>
          <p:xfrm>
            <a:off x="2676" y="2827"/>
            <a:ext cx="330" cy="247"/>
          </p:xfrm>
          <a:graphic>
            <a:graphicData uri="http://schemas.openxmlformats.org/presentationml/2006/ole">
              <mc:AlternateContent xmlns:mc="http://schemas.openxmlformats.org/markup-compatibility/2006">
                <mc:Choice xmlns:v="urn:schemas-microsoft-com:vml" Requires="v">
                  <p:oleObj spid="_x0000_s330233" name="公式" r:id="rId36" imgW="203040" imgH="152280" progId="Equation.3">
                    <p:embed/>
                  </p:oleObj>
                </mc:Choice>
                <mc:Fallback>
                  <p:oleObj name="公式" r:id="rId36" imgW="203040" imgH="152280" progId="Equation.3">
                    <p:embed/>
                    <p:pic>
                      <p:nvPicPr>
                        <p:cNvPr id="0" name=""/>
                        <p:cNvPicPr preferRelativeResize="0">
                          <a:picLocks noChangeAspect="1" noChangeArrowheads="1"/>
                        </p:cNvPicPr>
                        <p:nvPr/>
                      </p:nvPicPr>
                      <p:blipFill>
                        <a:blip r:embed="rId37"/>
                        <a:srcRect/>
                        <a:stretch>
                          <a:fillRect/>
                        </a:stretch>
                      </p:blipFill>
                      <p:spPr bwMode="auto">
                        <a:xfrm>
                          <a:off x="2676" y="2827"/>
                          <a:ext cx="330"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56"/>
            <p:cNvGraphicFramePr>
              <a:graphicFrameLocks noChangeAspect="1"/>
            </p:cNvGraphicFramePr>
            <p:nvPr>
              <p:extLst>
                <p:ext uri="{D42A27DB-BD31-4B8C-83A1-F6EECF244321}">
                  <p14:modId xmlns:p14="http://schemas.microsoft.com/office/powerpoint/2010/main" val="1861529209"/>
                </p:ext>
              </p:extLst>
            </p:nvPr>
          </p:nvGraphicFramePr>
          <p:xfrm>
            <a:off x="2838" y="2498"/>
            <a:ext cx="268" cy="370"/>
          </p:xfrm>
          <a:graphic>
            <a:graphicData uri="http://schemas.openxmlformats.org/presentationml/2006/ole">
              <mc:AlternateContent xmlns:mc="http://schemas.openxmlformats.org/markup-compatibility/2006">
                <mc:Choice xmlns:v="urn:schemas-microsoft-com:vml" Requires="v">
                  <p:oleObj spid="_x0000_s330234" name="公式" r:id="rId38" imgW="164880" imgH="228600" progId="Equation.3">
                    <p:embed/>
                  </p:oleObj>
                </mc:Choice>
                <mc:Fallback>
                  <p:oleObj name="公式" r:id="rId38" imgW="164880" imgH="228600" progId="Equation.3">
                    <p:embed/>
                    <p:pic>
                      <p:nvPicPr>
                        <p:cNvPr id="0" name=""/>
                        <p:cNvPicPr preferRelativeResize="0">
                          <a:picLocks noChangeAspect="1" noChangeArrowheads="1"/>
                        </p:cNvPicPr>
                        <p:nvPr/>
                      </p:nvPicPr>
                      <p:blipFill>
                        <a:blip r:embed="rId39"/>
                        <a:srcRect/>
                        <a:stretch>
                          <a:fillRect/>
                        </a:stretch>
                      </p:blipFill>
                      <p:spPr bwMode="auto">
                        <a:xfrm>
                          <a:off x="2838" y="2498"/>
                          <a:ext cx="268"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57"/>
            <p:cNvGraphicFramePr>
              <a:graphicFrameLocks noChangeAspect="1"/>
            </p:cNvGraphicFramePr>
            <p:nvPr/>
          </p:nvGraphicFramePr>
          <p:xfrm>
            <a:off x="2160" y="2387"/>
            <a:ext cx="315" cy="367"/>
          </p:xfrm>
          <a:graphic>
            <a:graphicData uri="http://schemas.openxmlformats.org/presentationml/2006/ole">
              <mc:AlternateContent xmlns:mc="http://schemas.openxmlformats.org/markup-compatibility/2006">
                <mc:Choice xmlns:v="urn:schemas-microsoft-com:vml" Requires="v">
                  <p:oleObj spid="_x0000_s330235" name="Equation" r:id="rId40" imgW="152280" imgH="177480" progId="Equation.3">
                    <p:embed/>
                  </p:oleObj>
                </mc:Choice>
                <mc:Fallback>
                  <p:oleObj name="Equation" r:id="rId40" imgW="152280" imgH="177480" progId="Equation.3">
                    <p:embed/>
                    <p:pic>
                      <p:nvPicPr>
                        <p:cNvPr id="0" name=""/>
                        <p:cNvPicPr preferRelativeResize="0">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60" y="2387"/>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2" name="Line 25"/>
          <p:cNvSpPr>
            <a:spLocks noChangeShapeType="1"/>
          </p:cNvSpPr>
          <p:nvPr/>
        </p:nvSpPr>
        <p:spPr bwMode="auto">
          <a:xfrm flipV="1">
            <a:off x="9063842" y="3672169"/>
            <a:ext cx="641350" cy="558602"/>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3" name="Object 18"/>
          <p:cNvGraphicFramePr>
            <a:graphicFrameLocks noChangeAspect="1"/>
          </p:cNvGraphicFramePr>
          <p:nvPr>
            <p:extLst>
              <p:ext uri="{D42A27DB-BD31-4B8C-83A1-F6EECF244321}">
                <p14:modId xmlns:p14="http://schemas.microsoft.com/office/powerpoint/2010/main" val="1413361410"/>
              </p:ext>
            </p:extLst>
          </p:nvPr>
        </p:nvGraphicFramePr>
        <p:xfrm>
          <a:off x="9724801" y="3726145"/>
          <a:ext cx="428625" cy="539750"/>
        </p:xfrm>
        <a:graphic>
          <a:graphicData uri="http://schemas.openxmlformats.org/presentationml/2006/ole">
            <mc:AlternateContent xmlns:mc="http://schemas.openxmlformats.org/markup-compatibility/2006">
              <mc:Choice xmlns:v="urn:schemas-microsoft-com:vml" Requires="v">
                <p:oleObj spid="_x0000_s330236" name="公式" r:id="rId42" imgW="126720" imgH="177480" progId="Equation.3">
                  <p:embed/>
                </p:oleObj>
              </mc:Choice>
              <mc:Fallback>
                <p:oleObj name="公式" r:id="rId42" imgW="126720" imgH="177480" progId="Equation.3">
                  <p:embed/>
                  <p:pic>
                    <p:nvPicPr>
                      <p:cNvPr id="0" name=""/>
                      <p:cNvPicPr>
                        <a:picLocks noChangeAspect="1" noChangeArrowheads="1"/>
                      </p:cNvPicPr>
                      <p:nvPr/>
                    </p:nvPicPr>
                    <p:blipFill>
                      <a:blip r:embed="rId43"/>
                      <a:srcRect/>
                      <a:stretch>
                        <a:fillRect/>
                      </a:stretch>
                    </p:blipFill>
                    <p:spPr bwMode="auto">
                      <a:xfrm>
                        <a:off x="9724801" y="3726145"/>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Line 25"/>
          <p:cNvSpPr>
            <a:spLocks noChangeShapeType="1"/>
          </p:cNvSpPr>
          <p:nvPr/>
        </p:nvSpPr>
        <p:spPr bwMode="auto">
          <a:xfrm flipV="1">
            <a:off x="3966839" y="4600858"/>
            <a:ext cx="708896" cy="453827"/>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3" name="Object 18"/>
          <p:cNvGraphicFramePr>
            <a:graphicFrameLocks noChangeAspect="1"/>
          </p:cNvGraphicFramePr>
          <p:nvPr>
            <p:extLst>
              <p:ext uri="{D42A27DB-BD31-4B8C-83A1-F6EECF244321}">
                <p14:modId xmlns:p14="http://schemas.microsoft.com/office/powerpoint/2010/main" val="3141678656"/>
              </p:ext>
            </p:extLst>
          </p:nvPr>
        </p:nvGraphicFramePr>
        <p:xfrm>
          <a:off x="4772939" y="4635445"/>
          <a:ext cx="428625" cy="539750"/>
        </p:xfrm>
        <a:graphic>
          <a:graphicData uri="http://schemas.openxmlformats.org/presentationml/2006/ole">
            <mc:AlternateContent xmlns:mc="http://schemas.openxmlformats.org/markup-compatibility/2006">
              <mc:Choice xmlns:v="urn:schemas-microsoft-com:vml" Requires="v">
                <p:oleObj spid="_x0000_s330237" name="公式" r:id="rId44" imgW="126720" imgH="177480" progId="Equation.3">
                  <p:embed/>
                </p:oleObj>
              </mc:Choice>
              <mc:Fallback>
                <p:oleObj name="公式" r:id="rId44" imgW="126720" imgH="177480" progId="Equation.3">
                  <p:embed/>
                  <p:pic>
                    <p:nvPicPr>
                      <p:cNvPr id="0" name=""/>
                      <p:cNvPicPr>
                        <a:picLocks noChangeAspect="1" noChangeArrowheads="1"/>
                      </p:cNvPicPr>
                      <p:nvPr/>
                    </p:nvPicPr>
                    <p:blipFill>
                      <a:blip r:embed="rId43"/>
                      <a:srcRect/>
                      <a:stretch>
                        <a:fillRect/>
                      </a:stretch>
                    </p:blipFill>
                    <p:spPr bwMode="auto">
                      <a:xfrm>
                        <a:off x="4772939" y="4635445"/>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对象 103"/>
          <p:cNvGraphicFramePr>
            <a:graphicFrameLocks noChangeAspect="1"/>
          </p:cNvGraphicFramePr>
          <p:nvPr>
            <p:extLst>
              <p:ext uri="{D42A27DB-BD31-4B8C-83A1-F6EECF244321}">
                <p14:modId xmlns:p14="http://schemas.microsoft.com/office/powerpoint/2010/main" val="275147738"/>
              </p:ext>
            </p:extLst>
          </p:nvPr>
        </p:nvGraphicFramePr>
        <p:xfrm>
          <a:off x="4888641" y="796915"/>
          <a:ext cx="708340" cy="796883"/>
        </p:xfrm>
        <a:graphic>
          <a:graphicData uri="http://schemas.openxmlformats.org/presentationml/2006/ole">
            <mc:AlternateContent xmlns:mc="http://schemas.openxmlformats.org/markup-compatibility/2006">
              <mc:Choice xmlns:v="urn:schemas-microsoft-com:vml" Requires="v">
                <p:oleObj spid="_x0000_s330238" name="公式" r:id="rId45" imgW="203040" imgH="228600" progId="Equation.3">
                  <p:embed/>
                </p:oleObj>
              </mc:Choice>
              <mc:Fallback>
                <p:oleObj name="公式" r:id="rId45" imgW="203040" imgH="228600" progId="Equation.3">
                  <p:embed/>
                  <p:pic>
                    <p:nvPicPr>
                      <p:cNvPr id="0" name=""/>
                      <p:cNvPicPr/>
                      <p:nvPr/>
                    </p:nvPicPr>
                    <p:blipFill>
                      <a:blip r:embed="rId46"/>
                      <a:stretch>
                        <a:fillRect/>
                      </a:stretch>
                    </p:blipFill>
                    <p:spPr>
                      <a:xfrm>
                        <a:off x="4888641" y="796915"/>
                        <a:ext cx="708340" cy="796883"/>
                      </a:xfrm>
                      <a:prstGeom prst="rect">
                        <a:avLst/>
                      </a:prstGeom>
                    </p:spPr>
                  </p:pic>
                </p:oleObj>
              </mc:Fallback>
            </mc:AlternateContent>
          </a:graphicData>
        </a:graphic>
      </p:graphicFrame>
      <p:graphicFrame>
        <p:nvGraphicFramePr>
          <p:cNvPr id="105" name="对象 104"/>
          <p:cNvGraphicFramePr>
            <a:graphicFrameLocks noChangeAspect="1"/>
          </p:cNvGraphicFramePr>
          <p:nvPr>
            <p:extLst>
              <p:ext uri="{D42A27DB-BD31-4B8C-83A1-F6EECF244321}">
                <p14:modId xmlns:p14="http://schemas.microsoft.com/office/powerpoint/2010/main" val="2785777180"/>
              </p:ext>
            </p:extLst>
          </p:nvPr>
        </p:nvGraphicFramePr>
        <p:xfrm>
          <a:off x="6981632" y="904004"/>
          <a:ext cx="535254" cy="602161"/>
        </p:xfrm>
        <a:graphic>
          <a:graphicData uri="http://schemas.openxmlformats.org/presentationml/2006/ole">
            <mc:AlternateContent xmlns:mc="http://schemas.openxmlformats.org/markup-compatibility/2006">
              <mc:Choice xmlns:v="urn:schemas-microsoft-com:vml" Requires="v">
                <p:oleObj spid="_x0000_s330239" name="公式" r:id="rId47" imgW="203040" imgH="228600" progId="Equation.3">
                  <p:embed/>
                </p:oleObj>
              </mc:Choice>
              <mc:Fallback>
                <p:oleObj name="公式" r:id="rId47" imgW="203040" imgH="228600" progId="Equation.3">
                  <p:embed/>
                  <p:pic>
                    <p:nvPicPr>
                      <p:cNvPr id="0" name=""/>
                      <p:cNvPicPr/>
                      <p:nvPr/>
                    </p:nvPicPr>
                    <p:blipFill>
                      <a:blip r:embed="rId48"/>
                      <a:stretch>
                        <a:fillRect/>
                      </a:stretch>
                    </p:blipFill>
                    <p:spPr>
                      <a:xfrm>
                        <a:off x="6981632" y="904004"/>
                        <a:ext cx="535254" cy="602161"/>
                      </a:xfrm>
                      <a:prstGeom prst="rect">
                        <a:avLst/>
                      </a:prstGeom>
                    </p:spPr>
                  </p:pic>
                </p:oleObj>
              </mc:Fallback>
            </mc:AlternateContent>
          </a:graphicData>
        </a:graphic>
      </p:graphicFrame>
      <p:graphicFrame>
        <p:nvGraphicFramePr>
          <p:cNvPr id="84" name="Object 18"/>
          <p:cNvGraphicFramePr>
            <a:graphicFrameLocks noChangeAspect="1"/>
          </p:cNvGraphicFramePr>
          <p:nvPr>
            <p:extLst>
              <p:ext uri="{D42A27DB-BD31-4B8C-83A1-F6EECF244321}">
                <p14:modId xmlns:p14="http://schemas.microsoft.com/office/powerpoint/2010/main" val="1812438410"/>
              </p:ext>
            </p:extLst>
          </p:nvPr>
        </p:nvGraphicFramePr>
        <p:xfrm>
          <a:off x="1902812" y="1579570"/>
          <a:ext cx="1402521" cy="578849"/>
        </p:xfrm>
        <a:graphic>
          <a:graphicData uri="http://schemas.openxmlformats.org/presentationml/2006/ole">
            <mc:AlternateContent xmlns:mc="http://schemas.openxmlformats.org/markup-compatibility/2006">
              <mc:Choice xmlns:v="urn:schemas-microsoft-com:vml" Requires="v">
                <p:oleObj spid="_x0000_s330240" name="公式" r:id="rId49" imgW="457200" imgH="228600" progId="Equation.3">
                  <p:embed/>
                </p:oleObj>
              </mc:Choice>
              <mc:Fallback>
                <p:oleObj name="公式" r:id="rId49" imgW="457200" imgH="228600" progId="Equation.3">
                  <p:embed/>
                  <p:pic>
                    <p:nvPicPr>
                      <p:cNvPr id="0" name=""/>
                      <p:cNvPicPr>
                        <a:picLocks noChangeAspect="1" noChangeArrowheads="1"/>
                      </p:cNvPicPr>
                      <p:nvPr/>
                    </p:nvPicPr>
                    <p:blipFill>
                      <a:blip r:embed="rId50"/>
                      <a:srcRect/>
                      <a:stretch>
                        <a:fillRect/>
                      </a:stretch>
                    </p:blipFill>
                    <p:spPr bwMode="auto">
                      <a:xfrm>
                        <a:off x="1902812" y="1579570"/>
                        <a:ext cx="1402521" cy="578849"/>
                      </a:xfrm>
                      <a:prstGeom prst="rect">
                        <a:avLst/>
                      </a:prstGeom>
                      <a:noFill/>
                      <a:ln>
                        <a:noFill/>
                      </a:ln>
                      <a:effectLst/>
                      <a:extLst/>
                    </p:spPr>
                  </p:pic>
                </p:oleObj>
              </mc:Fallback>
            </mc:AlternateContent>
          </a:graphicData>
        </a:graphic>
      </p:graphicFrame>
      <p:sp>
        <p:nvSpPr>
          <p:cNvPr id="85" name="Line 25"/>
          <p:cNvSpPr>
            <a:spLocks noChangeShapeType="1"/>
          </p:cNvSpPr>
          <p:nvPr/>
        </p:nvSpPr>
        <p:spPr bwMode="auto">
          <a:xfrm flipV="1">
            <a:off x="3878024" y="4713549"/>
            <a:ext cx="205224" cy="152637"/>
          </a:xfrm>
          <a:prstGeom prst="line">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25"/>
          <p:cNvSpPr>
            <a:spLocks noChangeShapeType="1"/>
          </p:cNvSpPr>
          <p:nvPr/>
        </p:nvSpPr>
        <p:spPr bwMode="auto">
          <a:xfrm flipH="1" flipV="1">
            <a:off x="4084191" y="4706022"/>
            <a:ext cx="103190" cy="187442"/>
          </a:xfrm>
          <a:prstGeom prst="line">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6" name="Line 25"/>
          <p:cNvSpPr>
            <a:spLocks noChangeShapeType="1"/>
          </p:cNvSpPr>
          <p:nvPr/>
        </p:nvSpPr>
        <p:spPr bwMode="auto">
          <a:xfrm>
            <a:off x="9959249" y="4454133"/>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7" name="Object 18"/>
          <p:cNvGraphicFramePr>
            <a:graphicFrameLocks noChangeAspect="1"/>
          </p:cNvGraphicFramePr>
          <p:nvPr>
            <p:extLst>
              <p:ext uri="{D42A27DB-BD31-4B8C-83A1-F6EECF244321}">
                <p14:modId xmlns:p14="http://schemas.microsoft.com/office/powerpoint/2010/main" val="2795575235"/>
              </p:ext>
            </p:extLst>
          </p:nvPr>
        </p:nvGraphicFramePr>
        <p:xfrm>
          <a:off x="9384517" y="5251735"/>
          <a:ext cx="1157288" cy="655637"/>
        </p:xfrm>
        <a:graphic>
          <a:graphicData uri="http://schemas.openxmlformats.org/presentationml/2006/ole">
            <mc:AlternateContent xmlns:mc="http://schemas.openxmlformats.org/markup-compatibility/2006">
              <mc:Choice xmlns:v="urn:schemas-microsoft-com:vml" Requires="v">
                <p:oleObj spid="_x0000_s330241" name="公式" r:id="rId51" imgW="342720" imgH="215640" progId="Equation.3">
                  <p:embed/>
                </p:oleObj>
              </mc:Choice>
              <mc:Fallback>
                <p:oleObj name="公式" r:id="rId51" imgW="342720" imgH="215640" progId="Equation.3">
                  <p:embed/>
                  <p:pic>
                    <p:nvPicPr>
                      <p:cNvPr id="0" name=""/>
                      <p:cNvPicPr>
                        <a:picLocks noChangeAspect="1" noChangeArrowheads="1"/>
                      </p:cNvPicPr>
                      <p:nvPr/>
                    </p:nvPicPr>
                    <p:blipFill>
                      <a:blip r:embed="rId52"/>
                      <a:srcRect/>
                      <a:stretch>
                        <a:fillRect/>
                      </a:stretch>
                    </p:blipFill>
                    <p:spPr bwMode="auto">
                      <a:xfrm>
                        <a:off x="9384517" y="5251735"/>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Line 25"/>
          <p:cNvSpPr>
            <a:spLocks noChangeShapeType="1"/>
          </p:cNvSpPr>
          <p:nvPr/>
        </p:nvSpPr>
        <p:spPr bwMode="auto">
          <a:xfrm flipV="1">
            <a:off x="6509243" y="3644420"/>
            <a:ext cx="641350" cy="558602"/>
          </a:xfrm>
          <a:prstGeom prst="line">
            <a:avLst/>
          </a:prstGeom>
          <a:noFill/>
          <a:ln w="38100">
            <a:solidFill>
              <a:srgbClr val="FF0000"/>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9" name="Object 18"/>
          <p:cNvGraphicFramePr>
            <a:graphicFrameLocks noChangeAspect="1"/>
          </p:cNvGraphicFramePr>
          <p:nvPr>
            <p:extLst>
              <p:ext uri="{D42A27DB-BD31-4B8C-83A1-F6EECF244321}">
                <p14:modId xmlns:p14="http://schemas.microsoft.com/office/powerpoint/2010/main" val="3018166592"/>
              </p:ext>
            </p:extLst>
          </p:nvPr>
        </p:nvGraphicFramePr>
        <p:xfrm>
          <a:off x="6206859" y="3612635"/>
          <a:ext cx="428625" cy="539750"/>
        </p:xfrm>
        <a:graphic>
          <a:graphicData uri="http://schemas.openxmlformats.org/presentationml/2006/ole">
            <mc:AlternateContent xmlns:mc="http://schemas.openxmlformats.org/markup-compatibility/2006">
              <mc:Choice xmlns:v="urn:schemas-microsoft-com:vml" Requires="v">
                <p:oleObj spid="_x0000_s330242" name="公式" r:id="rId53" imgW="126720" imgH="177480" progId="Equation.3">
                  <p:embed/>
                </p:oleObj>
              </mc:Choice>
              <mc:Fallback>
                <p:oleObj name="公式" r:id="rId53" imgW="126720" imgH="177480" progId="Equation.3">
                  <p:embed/>
                  <p:pic>
                    <p:nvPicPr>
                      <p:cNvPr id="0" name=""/>
                      <p:cNvPicPr>
                        <a:picLocks noChangeAspect="1" noChangeArrowheads="1"/>
                      </p:cNvPicPr>
                      <p:nvPr/>
                    </p:nvPicPr>
                    <p:blipFill>
                      <a:blip r:embed="rId54"/>
                      <a:srcRect/>
                      <a:stretch>
                        <a:fillRect/>
                      </a:stretch>
                    </p:blipFill>
                    <p:spPr bwMode="auto">
                      <a:xfrm>
                        <a:off x="6206859" y="3612635"/>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 name="Line 25"/>
          <p:cNvSpPr>
            <a:spLocks noChangeShapeType="1"/>
          </p:cNvSpPr>
          <p:nvPr/>
        </p:nvSpPr>
        <p:spPr bwMode="auto">
          <a:xfrm flipV="1">
            <a:off x="2741321" y="3831020"/>
            <a:ext cx="535805" cy="420589"/>
          </a:xfrm>
          <a:prstGeom prst="line">
            <a:avLst/>
          </a:prstGeom>
          <a:noFill/>
          <a:ln w="38100">
            <a:solidFill>
              <a:srgbClr val="FF0000"/>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1" name="Object 18"/>
          <p:cNvGraphicFramePr>
            <a:graphicFrameLocks noChangeAspect="1"/>
          </p:cNvGraphicFramePr>
          <p:nvPr>
            <p:extLst>
              <p:ext uri="{D42A27DB-BD31-4B8C-83A1-F6EECF244321}">
                <p14:modId xmlns:p14="http://schemas.microsoft.com/office/powerpoint/2010/main" val="1669176922"/>
              </p:ext>
            </p:extLst>
          </p:nvPr>
        </p:nvGraphicFramePr>
        <p:xfrm>
          <a:off x="2413526" y="4221446"/>
          <a:ext cx="428625" cy="539750"/>
        </p:xfrm>
        <a:graphic>
          <a:graphicData uri="http://schemas.openxmlformats.org/presentationml/2006/ole">
            <mc:AlternateContent xmlns:mc="http://schemas.openxmlformats.org/markup-compatibility/2006">
              <mc:Choice xmlns:v="urn:schemas-microsoft-com:vml" Requires="v">
                <p:oleObj spid="_x0000_s330243" name="公式" r:id="rId55" imgW="126720" imgH="177480" progId="Equation.3">
                  <p:embed/>
                </p:oleObj>
              </mc:Choice>
              <mc:Fallback>
                <p:oleObj name="公式" r:id="rId55" imgW="126720" imgH="177480" progId="Equation.3">
                  <p:embed/>
                  <p:pic>
                    <p:nvPicPr>
                      <p:cNvPr id="0" name=""/>
                      <p:cNvPicPr>
                        <a:picLocks noChangeAspect="1" noChangeArrowheads="1"/>
                      </p:cNvPicPr>
                      <p:nvPr/>
                    </p:nvPicPr>
                    <p:blipFill>
                      <a:blip r:embed="rId54"/>
                      <a:srcRect/>
                      <a:stretch>
                        <a:fillRect/>
                      </a:stretch>
                    </p:blipFill>
                    <p:spPr bwMode="auto">
                      <a:xfrm>
                        <a:off x="2413526" y="4221446"/>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 name="Line 25"/>
          <p:cNvSpPr>
            <a:spLocks noChangeShapeType="1"/>
          </p:cNvSpPr>
          <p:nvPr/>
        </p:nvSpPr>
        <p:spPr bwMode="auto">
          <a:xfrm flipV="1">
            <a:off x="3144350" y="4002371"/>
            <a:ext cx="205224" cy="152637"/>
          </a:xfrm>
          <a:prstGeom prst="line">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3" name="Line 25"/>
          <p:cNvSpPr>
            <a:spLocks noChangeShapeType="1"/>
          </p:cNvSpPr>
          <p:nvPr/>
        </p:nvSpPr>
        <p:spPr bwMode="auto">
          <a:xfrm flipH="1" flipV="1">
            <a:off x="3056244" y="3991935"/>
            <a:ext cx="103190" cy="187442"/>
          </a:xfrm>
          <a:prstGeom prst="line">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4" name="Line 25"/>
          <p:cNvSpPr>
            <a:spLocks noChangeShapeType="1"/>
          </p:cNvSpPr>
          <p:nvPr/>
        </p:nvSpPr>
        <p:spPr bwMode="auto">
          <a:xfrm flipV="1">
            <a:off x="6518598" y="4342091"/>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5" name="Object 18"/>
          <p:cNvGraphicFramePr>
            <a:graphicFrameLocks noChangeAspect="1"/>
          </p:cNvGraphicFramePr>
          <p:nvPr>
            <p:extLst>
              <p:ext uri="{D42A27DB-BD31-4B8C-83A1-F6EECF244321}">
                <p14:modId xmlns:p14="http://schemas.microsoft.com/office/powerpoint/2010/main" val="4278920346"/>
              </p:ext>
            </p:extLst>
          </p:nvPr>
        </p:nvGraphicFramePr>
        <p:xfrm>
          <a:off x="5879854" y="5156149"/>
          <a:ext cx="1157288" cy="655637"/>
        </p:xfrm>
        <a:graphic>
          <a:graphicData uri="http://schemas.openxmlformats.org/presentationml/2006/ole">
            <mc:AlternateContent xmlns:mc="http://schemas.openxmlformats.org/markup-compatibility/2006">
              <mc:Choice xmlns:v="urn:schemas-microsoft-com:vml" Requires="v">
                <p:oleObj spid="_x0000_s330244" name="公式" r:id="rId56" imgW="342720" imgH="215640" progId="Equation.3">
                  <p:embed/>
                </p:oleObj>
              </mc:Choice>
              <mc:Fallback>
                <p:oleObj name="公式" r:id="rId56" imgW="342720" imgH="215640" progId="Equation.3">
                  <p:embed/>
                  <p:pic>
                    <p:nvPicPr>
                      <p:cNvPr id="0" name=""/>
                      <p:cNvPicPr>
                        <a:picLocks noChangeAspect="1" noChangeArrowheads="1"/>
                      </p:cNvPicPr>
                      <p:nvPr/>
                    </p:nvPicPr>
                    <p:blipFill>
                      <a:blip r:embed="rId57"/>
                      <a:srcRect/>
                      <a:stretch>
                        <a:fillRect/>
                      </a:stretch>
                    </p:blipFill>
                    <p:spPr bwMode="auto">
                      <a:xfrm>
                        <a:off x="5879854" y="5156149"/>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4"/>
          <p:cNvGraphicFramePr>
            <a:graphicFrameLocks noChangeAspect="1"/>
          </p:cNvGraphicFramePr>
          <p:nvPr>
            <p:extLst>
              <p:ext uri="{D42A27DB-BD31-4B8C-83A1-F6EECF244321}">
                <p14:modId xmlns:p14="http://schemas.microsoft.com/office/powerpoint/2010/main" val="1993968282"/>
              </p:ext>
            </p:extLst>
          </p:nvPr>
        </p:nvGraphicFramePr>
        <p:xfrm>
          <a:off x="1992314" y="5900548"/>
          <a:ext cx="3394075" cy="706437"/>
        </p:xfrm>
        <a:graphic>
          <a:graphicData uri="http://schemas.openxmlformats.org/presentationml/2006/ole">
            <mc:AlternateContent xmlns:mc="http://schemas.openxmlformats.org/markup-compatibility/2006">
              <mc:Choice xmlns:v="urn:schemas-microsoft-com:vml" Requires="v">
                <p:oleObj spid="_x0000_s330245" name="公式" r:id="rId58" imgW="1155600" imgH="241200" progId="Equation.3">
                  <p:embed/>
                </p:oleObj>
              </mc:Choice>
              <mc:Fallback>
                <p:oleObj name="公式" r:id="rId58" imgW="1155600" imgH="241200" progId="Equation.3">
                  <p:embed/>
                  <p:pic>
                    <p:nvPicPr>
                      <p:cNvPr id="0" name=""/>
                      <p:cNvPicPr preferRelativeResize="0">
                        <a:picLocks noChangeAspect="1" noChangeArrowheads="1"/>
                      </p:cNvPicPr>
                      <p:nvPr/>
                    </p:nvPicPr>
                    <p:blipFill>
                      <a:blip r:embed="rId59"/>
                      <a:srcRect/>
                      <a:stretch>
                        <a:fillRect/>
                      </a:stretch>
                    </p:blipFill>
                    <p:spPr bwMode="auto">
                      <a:xfrm>
                        <a:off x="1992314" y="5900548"/>
                        <a:ext cx="3394075"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 name="Line 25"/>
          <p:cNvSpPr>
            <a:spLocks noChangeShapeType="1"/>
          </p:cNvSpPr>
          <p:nvPr/>
        </p:nvSpPr>
        <p:spPr bwMode="auto">
          <a:xfrm>
            <a:off x="9052730" y="4251608"/>
            <a:ext cx="0" cy="477668"/>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8" name="Object 4"/>
          <p:cNvGraphicFramePr>
            <a:graphicFrameLocks noChangeAspect="1"/>
          </p:cNvGraphicFramePr>
          <p:nvPr>
            <p:extLst>
              <p:ext uri="{D42A27DB-BD31-4B8C-83A1-F6EECF244321}">
                <p14:modId xmlns:p14="http://schemas.microsoft.com/office/powerpoint/2010/main" val="1235919435"/>
              </p:ext>
            </p:extLst>
          </p:nvPr>
        </p:nvGraphicFramePr>
        <p:xfrm>
          <a:off x="5948584" y="5907372"/>
          <a:ext cx="3208338" cy="706437"/>
        </p:xfrm>
        <a:graphic>
          <a:graphicData uri="http://schemas.openxmlformats.org/presentationml/2006/ole">
            <mc:AlternateContent xmlns:mc="http://schemas.openxmlformats.org/markup-compatibility/2006">
              <mc:Choice xmlns:v="urn:schemas-microsoft-com:vml" Requires="v">
                <p:oleObj spid="_x0000_s330246" name="公式" r:id="rId60" imgW="1091880" imgH="241200" progId="Equation.3">
                  <p:embed/>
                </p:oleObj>
              </mc:Choice>
              <mc:Fallback>
                <p:oleObj name="公式" r:id="rId60" imgW="1091880" imgH="241200" progId="Equation.3">
                  <p:embed/>
                  <p:pic>
                    <p:nvPicPr>
                      <p:cNvPr id="0" name=""/>
                      <p:cNvPicPr preferRelativeResize="0">
                        <a:picLocks noChangeAspect="1" noChangeArrowheads="1"/>
                      </p:cNvPicPr>
                      <p:nvPr/>
                    </p:nvPicPr>
                    <p:blipFill>
                      <a:blip r:embed="rId61"/>
                      <a:srcRect/>
                      <a:stretch>
                        <a:fillRect/>
                      </a:stretch>
                    </p:blipFill>
                    <p:spPr bwMode="auto">
                      <a:xfrm>
                        <a:off x="5948584" y="5907372"/>
                        <a:ext cx="3208338"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 name="Line 24"/>
          <p:cNvSpPr>
            <a:spLocks noChangeShapeType="1"/>
          </p:cNvSpPr>
          <p:nvPr/>
        </p:nvSpPr>
        <p:spPr bwMode="auto">
          <a:xfrm flipV="1">
            <a:off x="7147730" y="3907119"/>
            <a:ext cx="0" cy="520701"/>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47196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additive="base">
                                        <p:cTn id="12" dur="500" fill="hold"/>
                                        <p:tgtEl>
                                          <p:spTgt spid="82"/>
                                        </p:tgtEl>
                                        <p:attrNameLst>
                                          <p:attrName>ppt_x</p:attrName>
                                        </p:attrNameLst>
                                      </p:cBhvr>
                                      <p:tavLst>
                                        <p:tav tm="0">
                                          <p:val>
                                            <p:strVal val="#ppt_x"/>
                                          </p:val>
                                        </p:tav>
                                        <p:tav tm="100000">
                                          <p:val>
                                            <p:strVal val="#ppt_x"/>
                                          </p:val>
                                        </p:tav>
                                      </p:tavLst>
                                    </p:anim>
                                    <p:anim calcmode="lin" valueType="num">
                                      <p:cBhvr additive="base">
                                        <p:cTn id="13"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1000"/>
                                        <p:tgtEl>
                                          <p:spTgt spid="83"/>
                                        </p:tgtEl>
                                      </p:cBhvr>
                                    </p:animEffect>
                                    <p:anim calcmode="lin" valueType="num">
                                      <p:cBhvr>
                                        <p:cTn id="19" dur="1000" fill="hold"/>
                                        <p:tgtEl>
                                          <p:spTgt spid="83"/>
                                        </p:tgtEl>
                                        <p:attrNameLst>
                                          <p:attrName>ppt_x</p:attrName>
                                        </p:attrNameLst>
                                      </p:cBhvr>
                                      <p:tavLst>
                                        <p:tav tm="0">
                                          <p:val>
                                            <p:strVal val="#ppt_x"/>
                                          </p:val>
                                        </p:tav>
                                        <p:tav tm="100000">
                                          <p:val>
                                            <p:strVal val="#ppt_x"/>
                                          </p:val>
                                        </p:tav>
                                      </p:tavLst>
                                    </p:anim>
                                    <p:anim calcmode="lin" valueType="num">
                                      <p:cBhvr>
                                        <p:cTn id="20"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additive="base">
                                        <p:cTn id="25" dur="500" fill="hold"/>
                                        <p:tgtEl>
                                          <p:spTgt spid="90"/>
                                        </p:tgtEl>
                                        <p:attrNameLst>
                                          <p:attrName>ppt_x</p:attrName>
                                        </p:attrNameLst>
                                      </p:cBhvr>
                                      <p:tavLst>
                                        <p:tav tm="0">
                                          <p:val>
                                            <p:strVal val="#ppt_x"/>
                                          </p:val>
                                        </p:tav>
                                        <p:tav tm="100000">
                                          <p:val>
                                            <p:strVal val="#ppt_x"/>
                                          </p:val>
                                        </p:tav>
                                      </p:tavLst>
                                    </p:anim>
                                    <p:anim calcmode="lin" valueType="num">
                                      <p:cBhvr additive="base">
                                        <p:cTn id="2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1000"/>
                                        <p:tgtEl>
                                          <p:spTgt spid="93"/>
                                        </p:tgtEl>
                                      </p:cBhvr>
                                    </p:animEffect>
                                    <p:anim calcmode="lin" valueType="num">
                                      <p:cBhvr>
                                        <p:cTn id="32" dur="1000" fill="hold"/>
                                        <p:tgtEl>
                                          <p:spTgt spid="93"/>
                                        </p:tgtEl>
                                        <p:attrNameLst>
                                          <p:attrName>ppt_x</p:attrName>
                                        </p:attrNameLst>
                                      </p:cBhvr>
                                      <p:tavLst>
                                        <p:tav tm="0">
                                          <p:val>
                                            <p:strVal val="#ppt_x"/>
                                          </p:val>
                                        </p:tav>
                                        <p:tav tm="100000">
                                          <p:val>
                                            <p:strVal val="#ppt_x"/>
                                          </p:val>
                                        </p:tav>
                                      </p:tavLst>
                                    </p:anim>
                                    <p:anim calcmode="lin" valueType="num">
                                      <p:cBhvr>
                                        <p:cTn id="33"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5"/>
                                        </p:tgtEl>
                                        <p:attrNameLst>
                                          <p:attrName>style.visibility</p:attrName>
                                        </p:attrNameLst>
                                      </p:cBhvr>
                                      <p:to>
                                        <p:strVal val="visible"/>
                                      </p:to>
                                    </p:set>
                                    <p:anim calcmode="lin" valueType="num">
                                      <p:cBhvr additive="base">
                                        <p:cTn id="38" dur="500" fill="hold"/>
                                        <p:tgtEl>
                                          <p:spTgt spid="85"/>
                                        </p:tgtEl>
                                        <p:attrNameLst>
                                          <p:attrName>ppt_x</p:attrName>
                                        </p:attrNameLst>
                                      </p:cBhvr>
                                      <p:tavLst>
                                        <p:tav tm="0">
                                          <p:val>
                                            <p:strVal val="#ppt_x"/>
                                          </p:val>
                                        </p:tav>
                                        <p:tav tm="100000">
                                          <p:val>
                                            <p:strVal val="#ppt_x"/>
                                          </p:val>
                                        </p:tav>
                                      </p:tavLst>
                                    </p:anim>
                                    <p:anim calcmode="lin" valueType="num">
                                      <p:cBhvr additive="base">
                                        <p:cTn id="39" dur="500" fill="hold"/>
                                        <p:tgtEl>
                                          <p:spTgt spid="8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 calcmode="lin" valueType="num">
                                      <p:cBhvr additive="base">
                                        <p:cTn id="42" dur="500" fill="hold"/>
                                        <p:tgtEl>
                                          <p:spTgt spid="86"/>
                                        </p:tgtEl>
                                        <p:attrNameLst>
                                          <p:attrName>ppt_x</p:attrName>
                                        </p:attrNameLst>
                                      </p:cBhvr>
                                      <p:tavLst>
                                        <p:tav tm="0">
                                          <p:val>
                                            <p:strVal val="#ppt_x"/>
                                          </p:val>
                                        </p:tav>
                                        <p:tav tm="100000">
                                          <p:val>
                                            <p:strVal val="#ppt_x"/>
                                          </p:val>
                                        </p:tav>
                                      </p:tavLst>
                                    </p:anim>
                                    <p:anim calcmode="lin" valueType="num">
                                      <p:cBhvr additive="base">
                                        <p:cTn id="43"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6"/>
                                        </p:tgtEl>
                                        <p:attrNameLst>
                                          <p:attrName>style.visibility</p:attrName>
                                        </p:attrNameLst>
                                      </p:cBhvr>
                                      <p:to>
                                        <p:strVal val="visible"/>
                                      </p:to>
                                    </p:set>
                                    <p:anim calcmode="lin" valueType="num">
                                      <p:cBhvr additive="base">
                                        <p:cTn id="48" dur="500" fill="hold"/>
                                        <p:tgtEl>
                                          <p:spTgt spid="106"/>
                                        </p:tgtEl>
                                        <p:attrNameLst>
                                          <p:attrName>ppt_x</p:attrName>
                                        </p:attrNameLst>
                                      </p:cBhvr>
                                      <p:tavLst>
                                        <p:tav tm="0">
                                          <p:val>
                                            <p:strVal val="#ppt_x"/>
                                          </p:val>
                                        </p:tav>
                                        <p:tav tm="100000">
                                          <p:val>
                                            <p:strVal val="#ppt_x"/>
                                          </p:val>
                                        </p:tav>
                                      </p:tavLst>
                                    </p:anim>
                                    <p:anim calcmode="lin" valueType="num">
                                      <p:cBhvr additive="base">
                                        <p:cTn id="49"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8"/>
                                        </p:tgtEl>
                                        <p:attrNameLst>
                                          <p:attrName>style.visibility</p:attrName>
                                        </p:attrNameLst>
                                      </p:cBhvr>
                                      <p:to>
                                        <p:strVal val="visible"/>
                                      </p:to>
                                    </p:set>
                                    <p:anim calcmode="lin" valueType="num">
                                      <p:cBhvr additive="base">
                                        <p:cTn id="61" dur="500" fill="hold"/>
                                        <p:tgtEl>
                                          <p:spTgt spid="108"/>
                                        </p:tgtEl>
                                        <p:attrNameLst>
                                          <p:attrName>ppt_x</p:attrName>
                                        </p:attrNameLst>
                                      </p:cBhvr>
                                      <p:tavLst>
                                        <p:tav tm="0">
                                          <p:val>
                                            <p:strVal val="#ppt_x"/>
                                          </p:val>
                                        </p:tav>
                                        <p:tav tm="100000">
                                          <p:val>
                                            <p:strVal val="#ppt_x"/>
                                          </p:val>
                                        </p:tav>
                                      </p:tavLst>
                                    </p:anim>
                                    <p:anim calcmode="lin" valueType="num">
                                      <p:cBhvr additive="base">
                                        <p:cTn id="62"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1000"/>
                                        <p:tgtEl>
                                          <p:spTgt spid="109"/>
                                        </p:tgtEl>
                                      </p:cBhvr>
                                    </p:animEffect>
                                    <p:anim calcmode="lin" valueType="num">
                                      <p:cBhvr>
                                        <p:cTn id="68" dur="1000" fill="hold"/>
                                        <p:tgtEl>
                                          <p:spTgt spid="109"/>
                                        </p:tgtEl>
                                        <p:attrNameLst>
                                          <p:attrName>ppt_x</p:attrName>
                                        </p:attrNameLst>
                                      </p:cBhvr>
                                      <p:tavLst>
                                        <p:tav tm="0">
                                          <p:val>
                                            <p:strVal val="#ppt_x"/>
                                          </p:val>
                                        </p:tav>
                                        <p:tav tm="100000">
                                          <p:val>
                                            <p:strVal val="#ppt_x"/>
                                          </p:val>
                                        </p:tav>
                                      </p:tavLst>
                                    </p:anim>
                                    <p:anim calcmode="lin" valueType="num">
                                      <p:cBhvr>
                                        <p:cTn id="6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10"/>
                                        </p:tgtEl>
                                        <p:attrNameLst>
                                          <p:attrName>style.visibility</p:attrName>
                                        </p:attrNameLst>
                                      </p:cBhvr>
                                      <p:to>
                                        <p:strVal val="visible"/>
                                      </p:to>
                                    </p:set>
                                    <p:anim calcmode="lin" valueType="num">
                                      <p:cBhvr additive="base">
                                        <p:cTn id="74" dur="500" fill="hold"/>
                                        <p:tgtEl>
                                          <p:spTgt spid="110"/>
                                        </p:tgtEl>
                                        <p:attrNameLst>
                                          <p:attrName>ppt_x</p:attrName>
                                        </p:attrNameLst>
                                      </p:cBhvr>
                                      <p:tavLst>
                                        <p:tav tm="0">
                                          <p:val>
                                            <p:strVal val="#ppt_x"/>
                                          </p:val>
                                        </p:tav>
                                        <p:tav tm="100000">
                                          <p:val>
                                            <p:strVal val="#ppt_x"/>
                                          </p:val>
                                        </p:tav>
                                      </p:tavLst>
                                    </p:anim>
                                    <p:anim calcmode="lin" valueType="num">
                                      <p:cBhvr additive="base">
                                        <p:cTn id="75"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11"/>
                                        </p:tgtEl>
                                        <p:attrNameLst>
                                          <p:attrName>style.visibility</p:attrName>
                                        </p:attrNameLst>
                                      </p:cBhvr>
                                      <p:to>
                                        <p:strVal val="visible"/>
                                      </p:to>
                                    </p:set>
                                    <p:animEffect transition="in" filter="fade">
                                      <p:cBhvr>
                                        <p:cTn id="80" dur="1000"/>
                                        <p:tgtEl>
                                          <p:spTgt spid="111"/>
                                        </p:tgtEl>
                                      </p:cBhvr>
                                    </p:animEffect>
                                    <p:anim calcmode="lin" valueType="num">
                                      <p:cBhvr>
                                        <p:cTn id="81" dur="1000" fill="hold"/>
                                        <p:tgtEl>
                                          <p:spTgt spid="111"/>
                                        </p:tgtEl>
                                        <p:attrNameLst>
                                          <p:attrName>ppt_x</p:attrName>
                                        </p:attrNameLst>
                                      </p:cBhvr>
                                      <p:tavLst>
                                        <p:tav tm="0">
                                          <p:val>
                                            <p:strVal val="#ppt_x"/>
                                          </p:val>
                                        </p:tav>
                                        <p:tav tm="100000">
                                          <p:val>
                                            <p:strVal val="#ppt_x"/>
                                          </p:val>
                                        </p:tav>
                                      </p:tavLst>
                                    </p:anim>
                                    <p:anim calcmode="lin" valueType="num">
                                      <p:cBhvr>
                                        <p:cTn id="82"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12"/>
                                        </p:tgtEl>
                                        <p:attrNameLst>
                                          <p:attrName>style.visibility</p:attrName>
                                        </p:attrNameLst>
                                      </p:cBhvr>
                                      <p:to>
                                        <p:strVal val="visible"/>
                                      </p:to>
                                    </p:set>
                                    <p:anim calcmode="lin" valueType="num">
                                      <p:cBhvr additive="base">
                                        <p:cTn id="87" dur="500" fill="hold"/>
                                        <p:tgtEl>
                                          <p:spTgt spid="112"/>
                                        </p:tgtEl>
                                        <p:attrNameLst>
                                          <p:attrName>ppt_x</p:attrName>
                                        </p:attrNameLst>
                                      </p:cBhvr>
                                      <p:tavLst>
                                        <p:tav tm="0">
                                          <p:val>
                                            <p:strVal val="#ppt_x"/>
                                          </p:val>
                                        </p:tav>
                                        <p:tav tm="100000">
                                          <p:val>
                                            <p:strVal val="#ppt_x"/>
                                          </p:val>
                                        </p:tav>
                                      </p:tavLst>
                                    </p:anim>
                                    <p:anim calcmode="lin" valueType="num">
                                      <p:cBhvr additive="base">
                                        <p:cTn id="88" dur="500" fill="hold"/>
                                        <p:tgtEl>
                                          <p:spTgt spid="11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additive="base">
                                        <p:cTn id="91" dur="500" fill="hold"/>
                                        <p:tgtEl>
                                          <p:spTgt spid="113"/>
                                        </p:tgtEl>
                                        <p:attrNameLst>
                                          <p:attrName>ppt_x</p:attrName>
                                        </p:attrNameLst>
                                      </p:cBhvr>
                                      <p:tavLst>
                                        <p:tav tm="0">
                                          <p:val>
                                            <p:strVal val="#ppt_x"/>
                                          </p:val>
                                        </p:tav>
                                        <p:tav tm="100000">
                                          <p:val>
                                            <p:strVal val="#ppt_x"/>
                                          </p:val>
                                        </p:tav>
                                      </p:tavLst>
                                    </p:anim>
                                    <p:anim calcmode="lin" valueType="num">
                                      <p:cBhvr additive="base">
                                        <p:cTn id="9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14"/>
                                        </p:tgtEl>
                                        <p:attrNameLst>
                                          <p:attrName>style.visibility</p:attrName>
                                        </p:attrNameLst>
                                      </p:cBhvr>
                                      <p:to>
                                        <p:strVal val="visible"/>
                                      </p:to>
                                    </p:set>
                                    <p:anim calcmode="lin" valueType="num">
                                      <p:cBhvr additive="base">
                                        <p:cTn id="97" dur="500" fill="hold"/>
                                        <p:tgtEl>
                                          <p:spTgt spid="114"/>
                                        </p:tgtEl>
                                        <p:attrNameLst>
                                          <p:attrName>ppt_x</p:attrName>
                                        </p:attrNameLst>
                                      </p:cBhvr>
                                      <p:tavLst>
                                        <p:tav tm="0">
                                          <p:val>
                                            <p:strVal val="#ppt_x"/>
                                          </p:val>
                                        </p:tav>
                                        <p:tav tm="100000">
                                          <p:val>
                                            <p:strVal val="#ppt_x"/>
                                          </p:val>
                                        </p:tav>
                                      </p:tavLst>
                                    </p:anim>
                                    <p:anim calcmode="lin" valueType="num">
                                      <p:cBhvr additive="base">
                                        <p:cTn id="9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fade">
                                      <p:cBhvr>
                                        <p:cTn id="103" dur="1000"/>
                                        <p:tgtEl>
                                          <p:spTgt spid="115"/>
                                        </p:tgtEl>
                                      </p:cBhvr>
                                    </p:animEffect>
                                    <p:anim calcmode="lin" valueType="num">
                                      <p:cBhvr>
                                        <p:cTn id="104" dur="1000" fill="hold"/>
                                        <p:tgtEl>
                                          <p:spTgt spid="115"/>
                                        </p:tgtEl>
                                        <p:attrNameLst>
                                          <p:attrName>ppt_x</p:attrName>
                                        </p:attrNameLst>
                                      </p:cBhvr>
                                      <p:tavLst>
                                        <p:tav tm="0">
                                          <p:val>
                                            <p:strVal val="#ppt_x"/>
                                          </p:val>
                                        </p:tav>
                                        <p:tav tm="100000">
                                          <p:val>
                                            <p:strVal val="#ppt_x"/>
                                          </p:val>
                                        </p:tav>
                                      </p:tavLst>
                                    </p:anim>
                                    <p:anim calcmode="lin" valueType="num">
                                      <p:cBhvr>
                                        <p:cTn id="105"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116"/>
                                        </p:tgtEl>
                                        <p:attrNameLst>
                                          <p:attrName>style.visibility</p:attrName>
                                        </p:attrNameLst>
                                      </p:cBhvr>
                                      <p:to>
                                        <p:strVal val="visible"/>
                                      </p:to>
                                    </p:set>
                                    <p:animEffect transition="in" filter="dissolve">
                                      <p:cBhvr>
                                        <p:cTn id="110" dur="500"/>
                                        <p:tgtEl>
                                          <p:spTgt spid="116"/>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117"/>
                                        </p:tgtEl>
                                        <p:attrNameLst>
                                          <p:attrName>style.visibility</p:attrName>
                                        </p:attrNameLst>
                                      </p:cBhvr>
                                      <p:to>
                                        <p:strVal val="visible"/>
                                      </p:to>
                                    </p:set>
                                    <p:anim calcmode="lin" valueType="num">
                                      <p:cBhvr additive="base">
                                        <p:cTn id="115" dur="500" fill="hold"/>
                                        <p:tgtEl>
                                          <p:spTgt spid="117"/>
                                        </p:tgtEl>
                                        <p:attrNameLst>
                                          <p:attrName>ppt_x</p:attrName>
                                        </p:attrNameLst>
                                      </p:cBhvr>
                                      <p:tavLst>
                                        <p:tav tm="0">
                                          <p:val>
                                            <p:strVal val="#ppt_x"/>
                                          </p:val>
                                        </p:tav>
                                        <p:tav tm="100000">
                                          <p:val>
                                            <p:strVal val="#ppt_x"/>
                                          </p:val>
                                        </p:tav>
                                      </p:tavLst>
                                    </p:anim>
                                    <p:anim calcmode="lin" valueType="num">
                                      <p:cBhvr additive="base">
                                        <p:cTn id="11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nodeType="clickEffect">
                                  <p:stCondLst>
                                    <p:cond delay="0"/>
                                  </p:stCondLst>
                                  <p:childTnLst>
                                    <p:set>
                                      <p:cBhvr>
                                        <p:cTn id="120" dur="1" fill="hold">
                                          <p:stCondLst>
                                            <p:cond delay="0"/>
                                          </p:stCondLst>
                                        </p:cTn>
                                        <p:tgtEl>
                                          <p:spTgt spid="118"/>
                                        </p:tgtEl>
                                        <p:attrNameLst>
                                          <p:attrName>style.visibility</p:attrName>
                                        </p:attrNameLst>
                                      </p:cBhvr>
                                      <p:to>
                                        <p:strVal val="visible"/>
                                      </p:to>
                                    </p:set>
                                    <p:animEffect transition="in" filter="dissolve">
                                      <p:cBhvr>
                                        <p:cTn id="121" dur="500"/>
                                        <p:tgtEl>
                                          <p:spTgt spid="118"/>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19"/>
                                        </p:tgtEl>
                                        <p:attrNameLst>
                                          <p:attrName>style.visibility</p:attrName>
                                        </p:attrNameLst>
                                      </p:cBhvr>
                                      <p:to>
                                        <p:strVal val="visible"/>
                                      </p:to>
                                    </p:set>
                                    <p:anim calcmode="lin" valueType="num">
                                      <p:cBhvr additive="base">
                                        <p:cTn id="126" dur="500" fill="hold"/>
                                        <p:tgtEl>
                                          <p:spTgt spid="119"/>
                                        </p:tgtEl>
                                        <p:attrNameLst>
                                          <p:attrName>ppt_x</p:attrName>
                                        </p:attrNameLst>
                                      </p:cBhvr>
                                      <p:tavLst>
                                        <p:tav tm="0">
                                          <p:val>
                                            <p:strVal val="#ppt_x"/>
                                          </p:val>
                                        </p:tav>
                                        <p:tav tm="100000">
                                          <p:val>
                                            <p:strVal val="#ppt_x"/>
                                          </p:val>
                                        </p:tav>
                                      </p:tavLst>
                                    </p:anim>
                                    <p:anim calcmode="lin" valueType="num">
                                      <p:cBhvr additive="base">
                                        <p:cTn id="127"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82" grpId="0" animBg="1"/>
      <p:bldP spid="90" grpId="0" animBg="1"/>
      <p:bldP spid="85" grpId="0" animBg="1"/>
      <p:bldP spid="86" grpId="0" animBg="1"/>
      <p:bldP spid="106" grpId="0" animBg="1"/>
      <p:bldP spid="108" grpId="0" animBg="1"/>
      <p:bldP spid="110" grpId="0" animBg="1"/>
      <p:bldP spid="112" grpId="0" animBg="1"/>
      <p:bldP spid="113" grpId="0" animBg="1"/>
      <p:bldP spid="114" grpId="0" animBg="1"/>
      <p:bldP spid="117" grpId="0" animBg="1"/>
      <p:bldP spid="11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6411949" y="169693"/>
            <a:ext cx="3014662" cy="3278188"/>
            <a:chOff x="3792" y="1296"/>
            <a:chExt cx="1899" cy="2065"/>
          </a:xfrm>
        </p:grpSpPr>
        <p:sp>
          <p:nvSpPr>
            <p:cNvPr id="3" name="Freeform 9"/>
            <p:cNvSpPr>
              <a:spLocks/>
            </p:cNvSpPr>
            <p:nvPr/>
          </p:nvSpPr>
          <p:spPr bwMode="auto">
            <a:xfrm>
              <a:off x="4657" y="1839"/>
              <a:ext cx="62" cy="163"/>
            </a:xfrm>
            <a:custGeom>
              <a:avLst/>
              <a:gdLst>
                <a:gd name="T0" fmla="*/ 0 w 49"/>
                <a:gd name="T1" fmla="*/ 0 h 192"/>
                <a:gd name="T2" fmla="*/ 48 w 49"/>
                <a:gd name="T3" fmla="*/ 78 h 192"/>
                <a:gd name="T4" fmla="*/ 6 w 49"/>
                <a:gd name="T5" fmla="*/ 192 h 192"/>
                <a:gd name="T6" fmla="*/ 0 60000 65536"/>
                <a:gd name="T7" fmla="*/ 0 60000 65536"/>
                <a:gd name="T8" fmla="*/ 0 60000 65536"/>
                <a:gd name="T9" fmla="*/ 0 w 49"/>
                <a:gd name="T10" fmla="*/ 0 h 192"/>
                <a:gd name="T11" fmla="*/ 49 w 49"/>
                <a:gd name="T12" fmla="*/ 192 h 192"/>
              </a:gdLst>
              <a:ahLst/>
              <a:cxnLst>
                <a:cxn ang="T6">
                  <a:pos x="T0" y="T1"/>
                </a:cxn>
                <a:cxn ang="T7">
                  <a:pos x="T2" y="T3"/>
                </a:cxn>
                <a:cxn ang="T8">
                  <a:pos x="T4" y="T5"/>
                </a:cxn>
              </a:cxnLst>
              <a:rect l="T9" t="T10" r="T11" b="T12"/>
              <a:pathLst>
                <a:path w="49" h="192">
                  <a:moveTo>
                    <a:pt x="0" y="0"/>
                  </a:moveTo>
                  <a:cubicBezTo>
                    <a:pt x="8" y="13"/>
                    <a:pt x="47" y="46"/>
                    <a:pt x="48" y="78"/>
                  </a:cubicBezTo>
                  <a:cubicBezTo>
                    <a:pt x="49" y="110"/>
                    <a:pt x="15" y="168"/>
                    <a:pt x="6" y="192"/>
                  </a:cubicBezTo>
                </a:path>
              </a:pathLst>
            </a:custGeom>
            <a:noFill/>
            <a:ln w="2857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11"/>
            <p:cNvSpPr>
              <a:spLocks noChangeShapeType="1"/>
            </p:cNvSpPr>
            <p:nvPr/>
          </p:nvSpPr>
          <p:spPr bwMode="auto">
            <a:xfrm>
              <a:off x="3936" y="1762"/>
              <a:ext cx="1680" cy="0"/>
            </a:xfrm>
            <a:prstGeom prst="line">
              <a:avLst/>
            </a:prstGeom>
            <a:ln w="28575">
              <a:solidFill>
                <a:srgbClr val="FFFFFF"/>
              </a:solidFill>
              <a:headEnd/>
              <a:tailEnd type="triangle" w="sm" len="med"/>
            </a:ln>
            <a:extLst/>
          </p:spPr>
          <p:style>
            <a:lnRef idx="1">
              <a:schemeClr val="accent6"/>
            </a:lnRef>
            <a:fillRef idx="0">
              <a:schemeClr val="accent6"/>
            </a:fillRef>
            <a:effectRef idx="0">
              <a:schemeClr val="accent6"/>
            </a:effectRef>
            <a:fontRef idx="minor">
              <a:schemeClr val="tx1"/>
            </a:fontRef>
          </p:style>
          <p:txBody>
            <a:bodyPr/>
            <a:lstStyle/>
            <a:p>
              <a:endParaRPr lang="zh-CN" altLang="en-US"/>
            </a:p>
          </p:txBody>
        </p:sp>
        <p:sp>
          <p:nvSpPr>
            <p:cNvPr id="6"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a:off x="5280" y="2242"/>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7"/>
            <p:cNvSpPr>
              <a:spLocks noChangeShapeType="1"/>
            </p:cNvSpPr>
            <p:nvPr/>
          </p:nvSpPr>
          <p:spPr bwMode="auto">
            <a:xfrm>
              <a:off x="4080" y="1906"/>
              <a:ext cx="1200" cy="336"/>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ShapeType="1"/>
            </p:cNvSpPr>
            <p:nvPr/>
          </p:nvSpPr>
          <p:spPr bwMode="auto">
            <a:xfrm>
              <a:off x="4080" y="2866"/>
              <a:ext cx="1200" cy="336"/>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9"/>
            <p:cNvSpPr>
              <a:spLocks noChangeShapeType="1"/>
            </p:cNvSpPr>
            <p:nvPr/>
          </p:nvSpPr>
          <p:spPr bwMode="auto">
            <a:xfrm>
              <a:off x="3936" y="2002"/>
              <a:ext cx="1680" cy="0"/>
            </a:xfrm>
            <a:prstGeom prst="line">
              <a:avLst/>
            </a:prstGeom>
            <a:noFill/>
            <a:ln w="19050">
              <a:solidFill>
                <a:srgbClr val="C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2"/>
            <p:cNvSpPr>
              <a:spLocks noChangeShapeType="1"/>
            </p:cNvSpPr>
            <p:nvPr/>
          </p:nvSpPr>
          <p:spPr bwMode="auto">
            <a:xfrm flipV="1">
              <a:off x="4416" y="1584"/>
              <a:ext cx="528" cy="43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8" name="Object 26"/>
            <p:cNvGraphicFramePr>
              <a:graphicFrameLocks noChangeAspect="1"/>
            </p:cNvGraphicFramePr>
            <p:nvPr>
              <p:extLst>
                <p:ext uri="{D42A27DB-BD31-4B8C-83A1-F6EECF244321}">
                  <p14:modId xmlns:p14="http://schemas.microsoft.com/office/powerpoint/2010/main" val="1764528809"/>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31269" name="公式" r:id="rId3" imgW="152280" imgH="203040" progId="Equation.3">
                    <p:embed/>
                  </p:oleObj>
                </mc:Choice>
                <mc:Fallback>
                  <p:oleObj name="公式" r:id="rId3" imgW="152280" imgH="203040" progId="Equation.3">
                    <p:embed/>
                    <p:pic>
                      <p:nvPicPr>
                        <p:cNvPr id="0" name=""/>
                        <p:cNvPicPr preferRelativeResize="0">
                          <a:picLocks noChangeAspect="1" noChangeArrowheads="1"/>
                        </p:cNvPicPr>
                        <p:nvPr/>
                      </p:nvPicPr>
                      <p:blipFill>
                        <a:blip r:embed="rId4"/>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7"/>
            <p:cNvGraphicFramePr>
              <a:graphicFrameLocks noChangeAspect="1"/>
            </p:cNvGraphicFramePr>
            <p:nvPr/>
          </p:nvGraphicFramePr>
          <p:xfrm>
            <a:off x="3840" y="1872"/>
            <a:ext cx="263" cy="288"/>
          </p:xfrm>
          <a:graphic>
            <a:graphicData uri="http://schemas.openxmlformats.org/presentationml/2006/ole">
              <mc:AlternateContent xmlns:mc="http://schemas.openxmlformats.org/markup-compatibility/2006">
                <mc:Choice xmlns:v="urn:schemas-microsoft-com:vml" Requires="v">
                  <p:oleObj spid="_x0000_s331270" name="Equation" r:id="rId5" imgW="126720" imgH="139680" progId="Equation.3">
                    <p:embed/>
                  </p:oleObj>
                </mc:Choice>
                <mc:Fallback>
                  <p:oleObj name="Equation" r:id="rId5"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1872"/>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8"/>
            <p:cNvGraphicFramePr>
              <a:graphicFrameLocks noChangeAspect="1"/>
            </p:cNvGraphicFramePr>
            <p:nvPr/>
          </p:nvGraphicFramePr>
          <p:xfrm>
            <a:off x="5280" y="2064"/>
            <a:ext cx="263" cy="367"/>
          </p:xfrm>
          <a:graphic>
            <a:graphicData uri="http://schemas.openxmlformats.org/presentationml/2006/ole">
              <mc:AlternateContent xmlns:mc="http://schemas.openxmlformats.org/markup-compatibility/2006">
                <mc:Choice xmlns:v="urn:schemas-microsoft-com:vml" Requires="v">
                  <p:oleObj spid="_x0000_s331271" name="Equation" r:id="rId7" imgW="126720" imgH="177480" progId="Equation.3">
                    <p:embed/>
                  </p:oleObj>
                </mc:Choice>
                <mc:Fallback>
                  <p:oleObj name="Equation" r:id="rId7"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0" y="2064"/>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9"/>
            <p:cNvGraphicFramePr>
              <a:graphicFrameLocks noChangeAspect="1"/>
            </p:cNvGraphicFramePr>
            <p:nvPr/>
          </p:nvGraphicFramePr>
          <p:xfrm>
            <a:off x="5280" y="3072"/>
            <a:ext cx="236" cy="289"/>
          </p:xfrm>
          <a:graphic>
            <a:graphicData uri="http://schemas.openxmlformats.org/presentationml/2006/ole">
              <mc:AlternateContent xmlns:mc="http://schemas.openxmlformats.org/markup-compatibility/2006">
                <mc:Choice xmlns:v="urn:schemas-microsoft-com:vml" Requires="v">
                  <p:oleObj spid="_x0000_s331272" name="Equation" r:id="rId9" imgW="114120" imgH="139680" progId="Equation.3">
                    <p:embed/>
                  </p:oleObj>
                </mc:Choice>
                <mc:Fallback>
                  <p:oleObj name="Equation" r:id="rId9"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0" y="3072"/>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0"/>
            <p:cNvGraphicFramePr>
              <a:graphicFrameLocks noChangeAspect="1"/>
            </p:cNvGraphicFramePr>
            <p:nvPr>
              <p:extLst>
                <p:ext uri="{D42A27DB-BD31-4B8C-83A1-F6EECF244321}">
                  <p14:modId xmlns:p14="http://schemas.microsoft.com/office/powerpoint/2010/main" val="1635030298"/>
                </p:ext>
              </p:extLst>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31273" name="Equation" r:id="rId11" imgW="139680" imgH="177480" progId="Equation.3">
                    <p:embed/>
                  </p:oleObj>
                </mc:Choice>
                <mc:Fallback>
                  <p:oleObj name="Equation" r:id="rId11" imgW="139680" imgH="1774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p:spPr>
                    </p:pic>
                  </p:oleObj>
                </mc:Fallback>
              </mc:AlternateContent>
            </a:graphicData>
          </a:graphic>
        </p:graphicFrame>
        <p:graphicFrame>
          <p:nvGraphicFramePr>
            <p:cNvPr id="23" name="Object 31"/>
            <p:cNvGraphicFramePr>
              <a:graphicFrameLocks noChangeAspect="1"/>
            </p:cNvGraphicFramePr>
            <p:nvPr>
              <p:extLst>
                <p:ext uri="{D42A27DB-BD31-4B8C-83A1-F6EECF244321}">
                  <p14:modId xmlns:p14="http://schemas.microsoft.com/office/powerpoint/2010/main" val="1559188644"/>
                </p:ext>
              </p:extLst>
            </p:nvPr>
          </p:nvGraphicFramePr>
          <p:xfrm>
            <a:off x="4944" y="1344"/>
            <a:ext cx="343" cy="471"/>
          </p:xfrm>
          <a:graphic>
            <a:graphicData uri="http://schemas.openxmlformats.org/presentationml/2006/ole">
              <mc:AlternateContent xmlns:mc="http://schemas.openxmlformats.org/markup-compatibility/2006">
                <mc:Choice xmlns:v="urn:schemas-microsoft-com:vml" Requires="v">
                  <p:oleObj spid="_x0000_s331274" name="公式" r:id="rId13" imgW="164880" imgH="228600" progId="Equation.3">
                    <p:embed/>
                  </p:oleObj>
                </mc:Choice>
                <mc:Fallback>
                  <p:oleObj name="公式" r:id="rId13" imgW="164880" imgH="228600" progId="Equation.3">
                    <p:embed/>
                    <p:pic>
                      <p:nvPicPr>
                        <p:cNvPr id="0" name=""/>
                        <p:cNvPicPr preferRelativeResize="0">
                          <a:picLocks noChangeAspect="1" noChangeArrowheads="1"/>
                        </p:cNvPicPr>
                        <p:nvPr/>
                      </p:nvPicPr>
                      <p:blipFill>
                        <a:blip r:embed="rId14"/>
                        <a:srcRect/>
                        <a:stretch>
                          <a:fillRect/>
                        </a:stretch>
                      </p:blipFill>
                      <p:spPr bwMode="auto">
                        <a:xfrm>
                          <a:off x="4944" y="1344"/>
                          <a:ext cx="343" cy="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2"/>
            <p:cNvGraphicFramePr>
              <a:graphicFrameLocks noChangeAspect="1"/>
            </p:cNvGraphicFramePr>
            <p:nvPr>
              <p:extLst>
                <p:ext uri="{D42A27DB-BD31-4B8C-83A1-F6EECF244321}">
                  <p14:modId xmlns:p14="http://schemas.microsoft.com/office/powerpoint/2010/main" val="1851005660"/>
                </p:ext>
              </p:extLst>
            </p:nvPr>
          </p:nvGraphicFramePr>
          <p:xfrm>
            <a:off x="4731" y="1772"/>
            <a:ext cx="337" cy="252"/>
          </p:xfrm>
          <a:graphic>
            <a:graphicData uri="http://schemas.openxmlformats.org/presentationml/2006/ole">
              <mc:AlternateContent xmlns:mc="http://schemas.openxmlformats.org/markup-compatibility/2006">
                <mc:Choice xmlns:v="urn:schemas-microsoft-com:vml" Requires="v">
                  <p:oleObj spid="_x0000_s331275" name="公式" r:id="rId15" imgW="203040" imgH="152280" progId="Equation.3">
                    <p:embed/>
                  </p:oleObj>
                </mc:Choice>
                <mc:Fallback>
                  <p:oleObj name="公式" r:id="rId15" imgW="203040" imgH="152280" progId="Equation.3">
                    <p:embed/>
                    <p:pic>
                      <p:nvPicPr>
                        <p:cNvPr id="0" name=""/>
                        <p:cNvPicPr preferRelativeResize="0">
                          <a:picLocks noChangeAspect="1" noChangeArrowheads="1"/>
                        </p:cNvPicPr>
                        <p:nvPr/>
                      </p:nvPicPr>
                      <p:blipFill>
                        <a:blip r:embed="rId16"/>
                        <a:srcRect/>
                        <a:stretch>
                          <a:fillRect/>
                        </a:stretch>
                      </p:blipFill>
                      <p:spPr bwMode="auto">
                        <a:xfrm>
                          <a:off x="4731" y="1772"/>
                          <a:ext cx="33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31276" name="Equation" r:id="rId17" imgW="126720" imgH="139680" progId="Equation.3">
                    <p:embed/>
                  </p:oleObj>
                </mc:Choice>
                <mc:Fallback>
                  <p:oleObj name="Equation" r:id="rId17" imgW="126720" imgH="13968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31277" name="Equation" r:id="rId19" imgW="152280" imgH="177480" progId="Equation.3">
                    <p:embed/>
                  </p:oleObj>
                </mc:Choice>
                <mc:Fallback>
                  <p:oleObj name="Equation" r:id="rId19" imgW="152280" imgH="177480" progId="Equation.3">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31278" name="Equation" r:id="rId21" imgW="152280" imgH="139680" progId="Equation.3">
                    <p:embed/>
                  </p:oleObj>
                </mc:Choice>
                <mc:Fallback>
                  <p:oleObj name="Equation" r:id="rId21" imgW="152280" imgH="139680" progId="Equation.3">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 name="Line 25"/>
          <p:cNvSpPr>
            <a:spLocks noChangeShapeType="1"/>
          </p:cNvSpPr>
          <p:nvPr/>
        </p:nvSpPr>
        <p:spPr bwMode="auto">
          <a:xfrm flipV="1">
            <a:off x="8785261" y="1534942"/>
            <a:ext cx="641350" cy="558602"/>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Object 18"/>
          <p:cNvGraphicFramePr>
            <a:graphicFrameLocks noChangeAspect="1"/>
          </p:cNvGraphicFramePr>
          <p:nvPr>
            <p:extLst>
              <p:ext uri="{D42A27DB-BD31-4B8C-83A1-F6EECF244321}">
                <p14:modId xmlns:p14="http://schemas.microsoft.com/office/powerpoint/2010/main" val="1631667437"/>
              </p:ext>
            </p:extLst>
          </p:nvPr>
        </p:nvGraphicFramePr>
        <p:xfrm>
          <a:off x="9446220" y="1588918"/>
          <a:ext cx="428625" cy="539750"/>
        </p:xfrm>
        <a:graphic>
          <a:graphicData uri="http://schemas.openxmlformats.org/presentationml/2006/ole">
            <mc:AlternateContent xmlns:mc="http://schemas.openxmlformats.org/markup-compatibility/2006">
              <mc:Choice xmlns:v="urn:schemas-microsoft-com:vml" Requires="v">
                <p:oleObj spid="_x0000_s331279" name="公式" r:id="rId23" imgW="126720" imgH="177480" progId="Equation.3">
                  <p:embed/>
                </p:oleObj>
              </mc:Choice>
              <mc:Fallback>
                <p:oleObj name="公式" r:id="rId23" imgW="126720" imgH="177480" progId="Equation.3">
                  <p:embed/>
                  <p:pic>
                    <p:nvPicPr>
                      <p:cNvPr id="0" name=""/>
                      <p:cNvPicPr>
                        <a:picLocks noChangeAspect="1" noChangeArrowheads="1"/>
                      </p:cNvPicPr>
                      <p:nvPr/>
                    </p:nvPicPr>
                    <p:blipFill>
                      <a:blip r:embed="rId24"/>
                      <a:srcRect/>
                      <a:stretch>
                        <a:fillRect/>
                      </a:stretch>
                    </p:blipFill>
                    <p:spPr bwMode="auto">
                      <a:xfrm>
                        <a:off x="9446220" y="1588918"/>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25"/>
          <p:cNvSpPr>
            <a:spLocks noChangeShapeType="1"/>
          </p:cNvSpPr>
          <p:nvPr/>
        </p:nvSpPr>
        <p:spPr bwMode="auto">
          <a:xfrm flipV="1">
            <a:off x="6240017" y="2204864"/>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 name="Object 18"/>
          <p:cNvGraphicFramePr>
            <a:graphicFrameLocks noChangeAspect="1"/>
          </p:cNvGraphicFramePr>
          <p:nvPr>
            <p:extLst>
              <p:ext uri="{D42A27DB-BD31-4B8C-83A1-F6EECF244321}">
                <p14:modId xmlns:p14="http://schemas.microsoft.com/office/powerpoint/2010/main" val="633726820"/>
              </p:ext>
            </p:extLst>
          </p:nvPr>
        </p:nvGraphicFramePr>
        <p:xfrm>
          <a:off x="5601273" y="3018922"/>
          <a:ext cx="1157288" cy="655637"/>
        </p:xfrm>
        <a:graphic>
          <a:graphicData uri="http://schemas.openxmlformats.org/presentationml/2006/ole">
            <mc:AlternateContent xmlns:mc="http://schemas.openxmlformats.org/markup-compatibility/2006">
              <mc:Choice xmlns:v="urn:schemas-microsoft-com:vml" Requires="v">
                <p:oleObj spid="_x0000_s331280" name="公式" r:id="rId25" imgW="342720" imgH="215640" progId="Equation.3">
                  <p:embed/>
                </p:oleObj>
              </mc:Choice>
              <mc:Fallback>
                <p:oleObj name="公式" r:id="rId25" imgW="342720" imgH="215640" progId="Equation.3">
                  <p:embed/>
                  <p:pic>
                    <p:nvPicPr>
                      <p:cNvPr id="0" name=""/>
                      <p:cNvPicPr>
                        <a:picLocks noChangeAspect="1" noChangeArrowheads="1"/>
                      </p:cNvPicPr>
                      <p:nvPr/>
                    </p:nvPicPr>
                    <p:blipFill>
                      <a:blip r:embed="rId26"/>
                      <a:srcRect/>
                      <a:stretch>
                        <a:fillRect/>
                      </a:stretch>
                    </p:blipFill>
                    <p:spPr bwMode="auto">
                      <a:xfrm>
                        <a:off x="5601273" y="3018922"/>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25"/>
          <p:cNvSpPr>
            <a:spLocks noChangeShapeType="1"/>
          </p:cNvSpPr>
          <p:nvPr/>
        </p:nvSpPr>
        <p:spPr bwMode="auto">
          <a:xfrm>
            <a:off x="9680668" y="2316906"/>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3" name="Object 18"/>
          <p:cNvGraphicFramePr>
            <a:graphicFrameLocks noChangeAspect="1"/>
          </p:cNvGraphicFramePr>
          <p:nvPr>
            <p:extLst>
              <p:ext uri="{D42A27DB-BD31-4B8C-83A1-F6EECF244321}">
                <p14:modId xmlns:p14="http://schemas.microsoft.com/office/powerpoint/2010/main" val="1886926052"/>
              </p:ext>
            </p:extLst>
          </p:nvPr>
        </p:nvGraphicFramePr>
        <p:xfrm>
          <a:off x="9105936" y="3114508"/>
          <a:ext cx="1157288" cy="655637"/>
        </p:xfrm>
        <a:graphic>
          <a:graphicData uri="http://schemas.openxmlformats.org/presentationml/2006/ole">
            <mc:AlternateContent xmlns:mc="http://schemas.openxmlformats.org/markup-compatibility/2006">
              <mc:Choice xmlns:v="urn:schemas-microsoft-com:vml" Requires="v">
                <p:oleObj spid="_x0000_s331281" name="公式" r:id="rId27" imgW="342720" imgH="215640" progId="Equation.3">
                  <p:embed/>
                </p:oleObj>
              </mc:Choice>
              <mc:Fallback>
                <p:oleObj name="公式" r:id="rId27" imgW="342720" imgH="215640" progId="Equation.3">
                  <p:embed/>
                  <p:pic>
                    <p:nvPicPr>
                      <p:cNvPr id="0" name=""/>
                      <p:cNvPicPr>
                        <a:picLocks noChangeAspect="1" noChangeArrowheads="1"/>
                      </p:cNvPicPr>
                      <p:nvPr/>
                    </p:nvPicPr>
                    <p:blipFill>
                      <a:blip r:embed="rId28"/>
                      <a:srcRect/>
                      <a:stretch>
                        <a:fillRect/>
                      </a:stretch>
                    </p:blipFill>
                    <p:spPr bwMode="auto">
                      <a:xfrm>
                        <a:off x="9105936" y="3114508"/>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25"/>
          <p:cNvSpPr>
            <a:spLocks noChangeShapeType="1"/>
          </p:cNvSpPr>
          <p:nvPr/>
        </p:nvSpPr>
        <p:spPr bwMode="auto">
          <a:xfrm flipV="1">
            <a:off x="6230662" y="1507193"/>
            <a:ext cx="641350" cy="558602"/>
          </a:xfrm>
          <a:prstGeom prst="line">
            <a:avLst/>
          </a:prstGeom>
          <a:noFill/>
          <a:ln w="38100">
            <a:solidFill>
              <a:srgbClr val="FF0000"/>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18"/>
          <p:cNvGraphicFramePr>
            <a:graphicFrameLocks noChangeAspect="1"/>
          </p:cNvGraphicFramePr>
          <p:nvPr>
            <p:extLst>
              <p:ext uri="{D42A27DB-BD31-4B8C-83A1-F6EECF244321}">
                <p14:modId xmlns:p14="http://schemas.microsoft.com/office/powerpoint/2010/main" val="3831546576"/>
              </p:ext>
            </p:extLst>
          </p:nvPr>
        </p:nvGraphicFramePr>
        <p:xfrm>
          <a:off x="5928278" y="1475408"/>
          <a:ext cx="428625" cy="539750"/>
        </p:xfrm>
        <a:graphic>
          <a:graphicData uri="http://schemas.openxmlformats.org/presentationml/2006/ole">
            <mc:AlternateContent xmlns:mc="http://schemas.openxmlformats.org/markup-compatibility/2006">
              <mc:Choice xmlns:v="urn:schemas-microsoft-com:vml" Requires="v">
                <p:oleObj spid="_x0000_s331282" name="公式" r:id="rId29" imgW="126720" imgH="177480" progId="Equation.3">
                  <p:embed/>
                </p:oleObj>
              </mc:Choice>
              <mc:Fallback>
                <p:oleObj name="公式" r:id="rId29" imgW="126720" imgH="177480" progId="Equation.3">
                  <p:embed/>
                  <p:pic>
                    <p:nvPicPr>
                      <p:cNvPr id="0" name=""/>
                      <p:cNvPicPr>
                        <a:picLocks noChangeAspect="1" noChangeArrowheads="1"/>
                      </p:cNvPicPr>
                      <p:nvPr/>
                    </p:nvPicPr>
                    <p:blipFill>
                      <a:blip r:embed="rId30"/>
                      <a:srcRect/>
                      <a:stretch>
                        <a:fillRect/>
                      </a:stretch>
                    </p:blipFill>
                    <p:spPr bwMode="auto">
                      <a:xfrm>
                        <a:off x="5928278" y="1475408"/>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25"/>
          <p:cNvSpPr>
            <a:spLocks noChangeShapeType="1"/>
          </p:cNvSpPr>
          <p:nvPr/>
        </p:nvSpPr>
        <p:spPr bwMode="auto">
          <a:xfrm flipH="1">
            <a:off x="8785261" y="2258844"/>
            <a:ext cx="0" cy="506916"/>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4"/>
          <p:cNvSpPr>
            <a:spLocks noChangeShapeType="1"/>
          </p:cNvSpPr>
          <p:nvPr/>
        </p:nvSpPr>
        <p:spPr bwMode="auto">
          <a:xfrm flipV="1">
            <a:off x="6869149" y="1769891"/>
            <a:ext cx="0" cy="532066"/>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 name="Object 4"/>
          <p:cNvGraphicFramePr>
            <a:graphicFrameLocks noChangeAspect="1"/>
          </p:cNvGraphicFramePr>
          <p:nvPr>
            <p:extLst>
              <p:ext uri="{D42A27DB-BD31-4B8C-83A1-F6EECF244321}">
                <p14:modId xmlns:p14="http://schemas.microsoft.com/office/powerpoint/2010/main" val="3765986032"/>
              </p:ext>
            </p:extLst>
          </p:nvPr>
        </p:nvGraphicFramePr>
        <p:xfrm>
          <a:off x="2356424" y="211157"/>
          <a:ext cx="3394075" cy="706437"/>
        </p:xfrm>
        <a:graphic>
          <a:graphicData uri="http://schemas.openxmlformats.org/presentationml/2006/ole">
            <mc:AlternateContent xmlns:mc="http://schemas.openxmlformats.org/markup-compatibility/2006">
              <mc:Choice xmlns:v="urn:schemas-microsoft-com:vml" Requires="v">
                <p:oleObj spid="_x0000_s331283" name="公式" r:id="rId31" imgW="1155600" imgH="241200" progId="Equation.3">
                  <p:embed/>
                </p:oleObj>
              </mc:Choice>
              <mc:Fallback>
                <p:oleObj name="公式" r:id="rId31" imgW="1155600" imgH="241200" progId="Equation.3">
                  <p:embed/>
                  <p:pic>
                    <p:nvPicPr>
                      <p:cNvPr id="0" name=""/>
                      <p:cNvPicPr preferRelativeResize="0">
                        <a:picLocks noChangeAspect="1" noChangeArrowheads="1"/>
                      </p:cNvPicPr>
                      <p:nvPr/>
                    </p:nvPicPr>
                    <p:blipFill>
                      <a:blip r:embed="rId32"/>
                      <a:srcRect/>
                      <a:stretch>
                        <a:fillRect/>
                      </a:stretch>
                    </p:blipFill>
                    <p:spPr bwMode="auto">
                      <a:xfrm>
                        <a:off x="2356424" y="211157"/>
                        <a:ext cx="3394075"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4"/>
          <p:cNvGraphicFramePr>
            <a:graphicFrameLocks noChangeAspect="1"/>
          </p:cNvGraphicFramePr>
          <p:nvPr>
            <p:extLst>
              <p:ext uri="{D42A27DB-BD31-4B8C-83A1-F6EECF244321}">
                <p14:modId xmlns:p14="http://schemas.microsoft.com/office/powerpoint/2010/main" val="2966183584"/>
              </p:ext>
            </p:extLst>
          </p:nvPr>
        </p:nvGraphicFramePr>
        <p:xfrm>
          <a:off x="2448476" y="884550"/>
          <a:ext cx="3208338" cy="706437"/>
        </p:xfrm>
        <a:graphic>
          <a:graphicData uri="http://schemas.openxmlformats.org/presentationml/2006/ole">
            <mc:AlternateContent xmlns:mc="http://schemas.openxmlformats.org/markup-compatibility/2006">
              <mc:Choice xmlns:v="urn:schemas-microsoft-com:vml" Requires="v">
                <p:oleObj spid="_x0000_s331284" name="公式" r:id="rId33" imgW="1091880" imgH="241200" progId="Equation.3">
                  <p:embed/>
                </p:oleObj>
              </mc:Choice>
              <mc:Fallback>
                <p:oleObj name="公式" r:id="rId33" imgW="1091880" imgH="241200" progId="Equation.3">
                  <p:embed/>
                  <p:pic>
                    <p:nvPicPr>
                      <p:cNvPr id="0" name=""/>
                      <p:cNvPicPr preferRelativeResize="0">
                        <a:picLocks noChangeAspect="1" noChangeArrowheads="1"/>
                      </p:cNvPicPr>
                      <p:nvPr/>
                    </p:nvPicPr>
                    <p:blipFill>
                      <a:blip r:embed="rId34"/>
                      <a:srcRect/>
                      <a:stretch>
                        <a:fillRect/>
                      </a:stretch>
                    </p:blipFill>
                    <p:spPr bwMode="auto">
                      <a:xfrm>
                        <a:off x="2448476" y="884550"/>
                        <a:ext cx="3208338"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26"/>
          <p:cNvGraphicFramePr>
            <a:graphicFrameLocks noChangeAspect="1"/>
          </p:cNvGraphicFramePr>
          <p:nvPr>
            <p:extLst>
              <p:ext uri="{D42A27DB-BD31-4B8C-83A1-F6EECF244321}">
                <p14:modId xmlns:p14="http://schemas.microsoft.com/office/powerpoint/2010/main" val="861345952"/>
              </p:ext>
            </p:extLst>
          </p:nvPr>
        </p:nvGraphicFramePr>
        <p:xfrm>
          <a:off x="4751192" y="3210432"/>
          <a:ext cx="114300" cy="215900"/>
        </p:xfrm>
        <a:graphic>
          <a:graphicData uri="http://schemas.openxmlformats.org/presentationml/2006/ole">
            <mc:AlternateContent xmlns:mc="http://schemas.openxmlformats.org/markup-compatibility/2006">
              <mc:Choice xmlns:v="urn:schemas-microsoft-com:vml" Requires="v">
                <p:oleObj spid="_x0000_s331285" name="公式" r:id="rId35" imgW="114151" imgH="215619" progId="Equation.3">
                  <p:embed/>
                </p:oleObj>
              </mc:Choice>
              <mc:Fallback>
                <p:oleObj name="公式" r:id="rId35" imgW="114151" imgH="215619"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751192" y="3210432"/>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矩形 42"/>
          <p:cNvSpPr/>
          <p:nvPr/>
        </p:nvSpPr>
        <p:spPr>
          <a:xfrm>
            <a:off x="3020972" y="4588485"/>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grpSp>
        <p:nvGrpSpPr>
          <p:cNvPr id="44" name="Group 25"/>
          <p:cNvGrpSpPr>
            <a:grpSpLocks/>
          </p:cNvGrpSpPr>
          <p:nvPr/>
        </p:nvGrpSpPr>
        <p:grpSpPr bwMode="auto">
          <a:xfrm>
            <a:off x="6726610" y="3300249"/>
            <a:ext cx="2079490" cy="1109833"/>
            <a:chOff x="1969" y="3600"/>
            <a:chExt cx="941" cy="580"/>
          </a:xfrm>
        </p:grpSpPr>
        <p:sp>
          <p:nvSpPr>
            <p:cNvPr id="45"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0"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51"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2"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3" name="Line 44"/>
          <p:cNvSpPr>
            <a:spLocks noChangeShapeType="1"/>
          </p:cNvSpPr>
          <p:nvPr/>
        </p:nvSpPr>
        <p:spPr bwMode="auto">
          <a:xfrm>
            <a:off x="2761663" y="2446637"/>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 name="Line 44"/>
          <p:cNvSpPr>
            <a:spLocks noChangeShapeType="1"/>
          </p:cNvSpPr>
          <p:nvPr/>
        </p:nvSpPr>
        <p:spPr bwMode="auto">
          <a:xfrm>
            <a:off x="2749756" y="4044085"/>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Line 22"/>
          <p:cNvSpPr>
            <a:spLocks noChangeShapeType="1"/>
          </p:cNvSpPr>
          <p:nvPr/>
        </p:nvSpPr>
        <p:spPr bwMode="auto">
          <a:xfrm flipV="1">
            <a:off x="2761663" y="3375325"/>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6" name="Line 22"/>
          <p:cNvSpPr>
            <a:spLocks noChangeShapeType="1"/>
          </p:cNvSpPr>
          <p:nvPr/>
        </p:nvSpPr>
        <p:spPr bwMode="auto">
          <a:xfrm flipV="1">
            <a:off x="4404725" y="2428133"/>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7" name="Line 34"/>
          <p:cNvSpPr>
            <a:spLocks noChangeShapeType="1"/>
          </p:cNvSpPr>
          <p:nvPr/>
        </p:nvSpPr>
        <p:spPr bwMode="auto">
          <a:xfrm>
            <a:off x="2618788" y="3089575"/>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Line 35"/>
          <p:cNvSpPr>
            <a:spLocks noChangeShapeType="1"/>
          </p:cNvSpPr>
          <p:nvPr/>
        </p:nvSpPr>
        <p:spPr bwMode="auto">
          <a:xfrm flipV="1">
            <a:off x="2690226" y="337532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 name="Object 38"/>
          <p:cNvGraphicFramePr>
            <a:graphicFrameLocks noChangeAspect="1"/>
          </p:cNvGraphicFramePr>
          <p:nvPr>
            <p:extLst>
              <p:ext uri="{D42A27DB-BD31-4B8C-83A1-F6EECF244321}">
                <p14:modId xmlns:p14="http://schemas.microsoft.com/office/powerpoint/2010/main" val="4086217773"/>
              </p:ext>
            </p:extLst>
          </p:nvPr>
        </p:nvGraphicFramePr>
        <p:xfrm>
          <a:off x="2061962" y="2971741"/>
          <a:ext cx="458787" cy="514350"/>
        </p:xfrm>
        <a:graphic>
          <a:graphicData uri="http://schemas.openxmlformats.org/presentationml/2006/ole">
            <mc:AlternateContent xmlns:mc="http://schemas.openxmlformats.org/markup-compatibility/2006">
              <mc:Choice xmlns:v="urn:schemas-microsoft-com:vml" Requires="v">
                <p:oleObj spid="_x0000_s331286" name="公式" r:id="rId37" imgW="203040" imgH="228600" progId="Equation.3">
                  <p:embed/>
                </p:oleObj>
              </mc:Choice>
              <mc:Fallback>
                <p:oleObj name="公式" r:id="rId37" imgW="203040" imgH="228600" progId="Equation.3">
                  <p:embed/>
                  <p:pic>
                    <p:nvPicPr>
                      <p:cNvPr id="0" name=""/>
                      <p:cNvPicPr>
                        <a:picLocks noChangeAspect="1" noChangeArrowheads="1"/>
                      </p:cNvPicPr>
                      <p:nvPr/>
                    </p:nvPicPr>
                    <p:blipFill>
                      <a:blip r:embed="rId38"/>
                      <a:srcRect/>
                      <a:stretch>
                        <a:fillRect/>
                      </a:stretch>
                    </p:blipFill>
                    <p:spPr bwMode="auto">
                      <a:xfrm>
                        <a:off x="2061962" y="2971741"/>
                        <a:ext cx="4587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41"/>
          <p:cNvGraphicFramePr>
            <a:graphicFrameLocks noChangeAspect="1"/>
          </p:cNvGraphicFramePr>
          <p:nvPr>
            <p:extLst>
              <p:ext uri="{D42A27DB-BD31-4B8C-83A1-F6EECF244321}">
                <p14:modId xmlns:p14="http://schemas.microsoft.com/office/powerpoint/2010/main" val="892917420"/>
              </p:ext>
            </p:extLst>
          </p:nvPr>
        </p:nvGraphicFramePr>
        <p:xfrm>
          <a:off x="4700795" y="2976901"/>
          <a:ext cx="544513" cy="612775"/>
        </p:xfrm>
        <a:graphic>
          <a:graphicData uri="http://schemas.openxmlformats.org/presentationml/2006/ole">
            <mc:AlternateContent xmlns:mc="http://schemas.openxmlformats.org/markup-compatibility/2006">
              <mc:Choice xmlns:v="urn:schemas-microsoft-com:vml" Requires="v">
                <p:oleObj spid="_x0000_s331287" name="公式" r:id="rId39" imgW="203040" imgH="228600" progId="Equation.3">
                  <p:embed/>
                </p:oleObj>
              </mc:Choice>
              <mc:Fallback>
                <p:oleObj name="公式" r:id="rId39" imgW="203040" imgH="228600" progId="Equation.3">
                  <p:embed/>
                  <p:pic>
                    <p:nvPicPr>
                      <p:cNvPr id="0" name=""/>
                      <p:cNvPicPr>
                        <a:picLocks noChangeAspect="1" noChangeArrowheads="1"/>
                      </p:cNvPicPr>
                      <p:nvPr/>
                    </p:nvPicPr>
                    <p:blipFill>
                      <a:blip r:embed="rId40"/>
                      <a:srcRect/>
                      <a:stretch>
                        <a:fillRect/>
                      </a:stretch>
                    </p:blipFill>
                    <p:spPr bwMode="auto">
                      <a:xfrm>
                        <a:off x="4700795" y="2976901"/>
                        <a:ext cx="54451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 name="Line 22"/>
          <p:cNvSpPr>
            <a:spLocks noChangeShapeType="1"/>
          </p:cNvSpPr>
          <p:nvPr/>
        </p:nvSpPr>
        <p:spPr bwMode="auto">
          <a:xfrm flipH="1" flipV="1">
            <a:off x="4404726" y="3375326"/>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3" name="Line 22"/>
          <p:cNvSpPr>
            <a:spLocks noChangeShapeType="1"/>
          </p:cNvSpPr>
          <p:nvPr/>
        </p:nvSpPr>
        <p:spPr bwMode="auto">
          <a:xfrm flipH="1" flipV="1">
            <a:off x="2761663" y="2446637"/>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4" name="Line 34"/>
          <p:cNvSpPr>
            <a:spLocks noChangeShapeType="1"/>
          </p:cNvSpPr>
          <p:nvPr/>
        </p:nvSpPr>
        <p:spPr bwMode="auto">
          <a:xfrm>
            <a:off x="4261851" y="3375325"/>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Line 35"/>
          <p:cNvSpPr>
            <a:spLocks noChangeShapeType="1"/>
          </p:cNvSpPr>
          <p:nvPr/>
        </p:nvSpPr>
        <p:spPr bwMode="auto">
          <a:xfrm flipV="1">
            <a:off x="4333288" y="316101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Rectangle 51"/>
          <p:cNvSpPr>
            <a:spLocks noChangeArrowheads="1"/>
          </p:cNvSpPr>
          <p:nvPr/>
        </p:nvSpPr>
        <p:spPr bwMode="auto">
          <a:xfrm>
            <a:off x="4226132" y="2648626"/>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Rectangle 51"/>
          <p:cNvSpPr>
            <a:spLocks noChangeArrowheads="1"/>
          </p:cNvSpPr>
          <p:nvPr/>
        </p:nvSpPr>
        <p:spPr bwMode="auto">
          <a:xfrm>
            <a:off x="3470483" y="3879096"/>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8" name="Object 40"/>
          <p:cNvGraphicFramePr>
            <a:graphicFrameLocks noChangeAspect="1"/>
          </p:cNvGraphicFramePr>
          <p:nvPr>
            <p:extLst>
              <p:ext uri="{D42A27DB-BD31-4B8C-83A1-F6EECF244321}">
                <p14:modId xmlns:p14="http://schemas.microsoft.com/office/powerpoint/2010/main" val="430427987"/>
              </p:ext>
            </p:extLst>
          </p:nvPr>
        </p:nvGraphicFramePr>
        <p:xfrm>
          <a:off x="4664026" y="2644575"/>
          <a:ext cx="557213" cy="339725"/>
        </p:xfrm>
        <a:graphic>
          <a:graphicData uri="http://schemas.openxmlformats.org/presentationml/2006/ole">
            <mc:AlternateContent xmlns:mc="http://schemas.openxmlformats.org/markup-compatibility/2006">
              <mc:Choice xmlns:v="urn:schemas-microsoft-com:vml" Requires="v">
                <p:oleObj spid="_x0000_s331288" name="公式" r:id="rId41" imgW="291960" imgH="177480" progId="Equation.3">
                  <p:embed/>
                </p:oleObj>
              </mc:Choice>
              <mc:Fallback>
                <p:oleObj name="公式" r:id="rId41" imgW="291960" imgH="177480" progId="Equation.3">
                  <p:embed/>
                  <p:pic>
                    <p:nvPicPr>
                      <p:cNvPr id="0" name=""/>
                      <p:cNvPicPr>
                        <a:picLocks noChangeAspect="1" noChangeArrowheads="1"/>
                      </p:cNvPicPr>
                      <p:nvPr/>
                    </p:nvPicPr>
                    <p:blipFill>
                      <a:blip r:embed="rId42"/>
                      <a:srcRect/>
                      <a:stretch>
                        <a:fillRect/>
                      </a:stretch>
                    </p:blipFill>
                    <p:spPr bwMode="auto">
                      <a:xfrm>
                        <a:off x="4664026" y="2644575"/>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 name="Rectangle 51"/>
          <p:cNvSpPr>
            <a:spLocks noChangeArrowheads="1"/>
          </p:cNvSpPr>
          <p:nvPr/>
        </p:nvSpPr>
        <p:spPr bwMode="auto">
          <a:xfrm>
            <a:off x="2571163" y="2624462"/>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1" name="Rectangle 51"/>
          <p:cNvSpPr>
            <a:spLocks noChangeArrowheads="1"/>
          </p:cNvSpPr>
          <p:nvPr/>
        </p:nvSpPr>
        <p:spPr bwMode="auto">
          <a:xfrm>
            <a:off x="3385437" y="2301958"/>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2" name="Object 40"/>
          <p:cNvGraphicFramePr>
            <a:graphicFrameLocks noChangeAspect="1"/>
          </p:cNvGraphicFramePr>
          <p:nvPr>
            <p:extLst>
              <p:ext uri="{D42A27DB-BD31-4B8C-83A1-F6EECF244321}">
                <p14:modId xmlns:p14="http://schemas.microsoft.com/office/powerpoint/2010/main" val="1153849198"/>
              </p:ext>
            </p:extLst>
          </p:nvPr>
        </p:nvGraphicFramePr>
        <p:xfrm>
          <a:off x="1937795" y="2655573"/>
          <a:ext cx="557213" cy="339725"/>
        </p:xfrm>
        <a:graphic>
          <a:graphicData uri="http://schemas.openxmlformats.org/presentationml/2006/ole">
            <mc:AlternateContent xmlns:mc="http://schemas.openxmlformats.org/markup-compatibility/2006">
              <mc:Choice xmlns:v="urn:schemas-microsoft-com:vml" Requires="v">
                <p:oleObj spid="_x0000_s331289" name="公式" r:id="rId43" imgW="291960" imgH="177480" progId="Equation.3">
                  <p:embed/>
                </p:oleObj>
              </mc:Choice>
              <mc:Fallback>
                <p:oleObj name="公式" r:id="rId43" imgW="291960" imgH="177480" progId="Equation.3">
                  <p:embed/>
                  <p:pic>
                    <p:nvPicPr>
                      <p:cNvPr id="0" name=""/>
                      <p:cNvPicPr>
                        <a:picLocks noChangeAspect="1" noChangeArrowheads="1"/>
                      </p:cNvPicPr>
                      <p:nvPr/>
                    </p:nvPicPr>
                    <p:blipFill>
                      <a:blip r:embed="rId42"/>
                      <a:srcRect/>
                      <a:stretch>
                        <a:fillRect/>
                      </a:stretch>
                    </p:blipFill>
                    <p:spPr bwMode="auto">
                      <a:xfrm>
                        <a:off x="1937795" y="2655573"/>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 name="Object 40"/>
          <p:cNvGraphicFramePr>
            <a:graphicFrameLocks noChangeAspect="1"/>
          </p:cNvGraphicFramePr>
          <p:nvPr>
            <p:extLst>
              <p:ext uri="{D42A27DB-BD31-4B8C-83A1-F6EECF244321}">
                <p14:modId xmlns:p14="http://schemas.microsoft.com/office/powerpoint/2010/main" val="765902154"/>
              </p:ext>
            </p:extLst>
          </p:nvPr>
        </p:nvGraphicFramePr>
        <p:xfrm>
          <a:off x="3373176" y="4248507"/>
          <a:ext cx="557213" cy="339725"/>
        </p:xfrm>
        <a:graphic>
          <a:graphicData uri="http://schemas.openxmlformats.org/presentationml/2006/ole">
            <mc:AlternateContent xmlns:mc="http://schemas.openxmlformats.org/markup-compatibility/2006">
              <mc:Choice xmlns:v="urn:schemas-microsoft-com:vml" Requires="v">
                <p:oleObj spid="_x0000_s331290" name="公式" r:id="rId44" imgW="291960" imgH="177480" progId="Equation.3">
                  <p:embed/>
                </p:oleObj>
              </mc:Choice>
              <mc:Fallback>
                <p:oleObj name="公式" r:id="rId44" imgW="291960" imgH="177480" progId="Equation.3">
                  <p:embed/>
                  <p:pic>
                    <p:nvPicPr>
                      <p:cNvPr id="0" name=""/>
                      <p:cNvPicPr>
                        <a:picLocks noChangeAspect="1" noChangeArrowheads="1"/>
                      </p:cNvPicPr>
                      <p:nvPr/>
                    </p:nvPicPr>
                    <p:blipFill>
                      <a:blip r:embed="rId42"/>
                      <a:srcRect/>
                      <a:stretch>
                        <a:fillRect/>
                      </a:stretch>
                    </p:blipFill>
                    <p:spPr bwMode="auto">
                      <a:xfrm>
                        <a:off x="3373176" y="4248507"/>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 name="Object 40"/>
          <p:cNvGraphicFramePr>
            <a:graphicFrameLocks noChangeAspect="1"/>
          </p:cNvGraphicFramePr>
          <p:nvPr>
            <p:extLst>
              <p:ext uri="{D42A27DB-BD31-4B8C-83A1-F6EECF244321}">
                <p14:modId xmlns:p14="http://schemas.microsoft.com/office/powerpoint/2010/main" val="2058187872"/>
              </p:ext>
            </p:extLst>
          </p:nvPr>
        </p:nvGraphicFramePr>
        <p:xfrm>
          <a:off x="3260663" y="2574309"/>
          <a:ext cx="557213" cy="339725"/>
        </p:xfrm>
        <a:graphic>
          <a:graphicData uri="http://schemas.openxmlformats.org/presentationml/2006/ole">
            <mc:AlternateContent xmlns:mc="http://schemas.openxmlformats.org/markup-compatibility/2006">
              <mc:Choice xmlns:v="urn:schemas-microsoft-com:vml" Requires="v">
                <p:oleObj spid="_x0000_s331291" name="公式" r:id="rId45" imgW="291960" imgH="177480" progId="Equation.3">
                  <p:embed/>
                </p:oleObj>
              </mc:Choice>
              <mc:Fallback>
                <p:oleObj name="公式" r:id="rId45" imgW="291960" imgH="177480" progId="Equation.3">
                  <p:embed/>
                  <p:pic>
                    <p:nvPicPr>
                      <p:cNvPr id="0" name=""/>
                      <p:cNvPicPr>
                        <a:picLocks noChangeAspect="1" noChangeArrowheads="1"/>
                      </p:cNvPicPr>
                      <p:nvPr/>
                    </p:nvPicPr>
                    <p:blipFill>
                      <a:blip r:embed="rId42"/>
                      <a:srcRect/>
                      <a:stretch>
                        <a:fillRect/>
                      </a:stretch>
                    </p:blipFill>
                    <p:spPr bwMode="auto">
                      <a:xfrm>
                        <a:off x="3260663" y="2574309"/>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28"/>
          <p:cNvGraphicFramePr>
            <a:graphicFrameLocks noChangeAspect="1"/>
          </p:cNvGraphicFramePr>
          <p:nvPr>
            <p:extLst>
              <p:ext uri="{D42A27DB-BD31-4B8C-83A1-F6EECF244321}">
                <p14:modId xmlns:p14="http://schemas.microsoft.com/office/powerpoint/2010/main" val="3915930520"/>
              </p:ext>
            </p:extLst>
          </p:nvPr>
        </p:nvGraphicFramePr>
        <p:xfrm>
          <a:off x="4409598" y="2084230"/>
          <a:ext cx="417512" cy="582613"/>
        </p:xfrm>
        <a:graphic>
          <a:graphicData uri="http://schemas.openxmlformats.org/presentationml/2006/ole">
            <mc:AlternateContent xmlns:mc="http://schemas.openxmlformats.org/markup-compatibility/2006">
              <mc:Choice xmlns:v="urn:schemas-microsoft-com:vml" Requires="v">
                <p:oleObj spid="_x0000_s331292" name="Equation" r:id="rId46" imgW="126720" imgH="177480" progId="Equation.3">
                  <p:embed/>
                </p:oleObj>
              </mc:Choice>
              <mc:Fallback>
                <p:oleObj name="Equation" r:id="rId46"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9598" y="2084230"/>
                        <a:ext cx="417512"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29"/>
          <p:cNvGraphicFramePr>
            <a:graphicFrameLocks noChangeAspect="1"/>
          </p:cNvGraphicFramePr>
          <p:nvPr>
            <p:extLst>
              <p:ext uri="{D42A27DB-BD31-4B8C-83A1-F6EECF244321}">
                <p14:modId xmlns:p14="http://schemas.microsoft.com/office/powerpoint/2010/main" val="1973804183"/>
              </p:ext>
            </p:extLst>
          </p:nvPr>
        </p:nvGraphicFramePr>
        <p:xfrm>
          <a:off x="4476700" y="3881812"/>
          <a:ext cx="374650" cy="458788"/>
        </p:xfrm>
        <a:graphic>
          <a:graphicData uri="http://schemas.openxmlformats.org/presentationml/2006/ole">
            <mc:AlternateContent xmlns:mc="http://schemas.openxmlformats.org/markup-compatibility/2006">
              <mc:Choice xmlns:v="urn:schemas-microsoft-com:vml" Requires="v">
                <p:oleObj spid="_x0000_s331293" name="Equation" r:id="rId47" imgW="114120" imgH="139680" progId="Equation.3">
                  <p:embed/>
                </p:oleObj>
              </mc:Choice>
              <mc:Fallback>
                <p:oleObj name="Equation" r:id="rId47"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700" y="3881812"/>
                        <a:ext cx="37465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30"/>
          <p:cNvGraphicFramePr>
            <a:graphicFrameLocks noChangeAspect="1"/>
          </p:cNvGraphicFramePr>
          <p:nvPr>
            <p:extLst>
              <p:ext uri="{D42A27DB-BD31-4B8C-83A1-F6EECF244321}">
                <p14:modId xmlns:p14="http://schemas.microsoft.com/office/powerpoint/2010/main" val="3997017622"/>
              </p:ext>
            </p:extLst>
          </p:nvPr>
        </p:nvGraphicFramePr>
        <p:xfrm>
          <a:off x="2274429" y="4111206"/>
          <a:ext cx="457200" cy="584200"/>
        </p:xfrm>
        <a:graphic>
          <a:graphicData uri="http://schemas.openxmlformats.org/presentationml/2006/ole">
            <mc:AlternateContent xmlns:mc="http://schemas.openxmlformats.org/markup-compatibility/2006">
              <mc:Choice xmlns:v="urn:schemas-microsoft-com:vml" Requires="v">
                <p:oleObj spid="_x0000_s331294" name="Equation" r:id="rId48" imgW="139680" imgH="177480" progId="Equation.3">
                  <p:embed/>
                </p:oleObj>
              </mc:Choice>
              <mc:Fallback>
                <p:oleObj name="Equation" r:id="rId48" imgW="139680" imgH="1774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74429" y="4111206"/>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27"/>
          <p:cNvGraphicFramePr>
            <a:graphicFrameLocks noChangeAspect="1"/>
          </p:cNvGraphicFramePr>
          <p:nvPr>
            <p:extLst>
              <p:ext uri="{D42A27DB-BD31-4B8C-83A1-F6EECF244321}">
                <p14:modId xmlns:p14="http://schemas.microsoft.com/office/powerpoint/2010/main" val="2815753143"/>
              </p:ext>
            </p:extLst>
          </p:nvPr>
        </p:nvGraphicFramePr>
        <p:xfrm>
          <a:off x="2295845" y="2198372"/>
          <a:ext cx="417512" cy="457200"/>
        </p:xfrm>
        <a:graphic>
          <a:graphicData uri="http://schemas.openxmlformats.org/presentationml/2006/ole">
            <mc:AlternateContent xmlns:mc="http://schemas.openxmlformats.org/markup-compatibility/2006">
              <mc:Choice xmlns:v="urn:schemas-microsoft-com:vml" Requires="v">
                <p:oleObj spid="_x0000_s331295" name="Equation" r:id="rId49" imgW="126720" imgH="139680" progId="Equation.3">
                  <p:embed/>
                </p:oleObj>
              </mc:Choice>
              <mc:Fallback>
                <p:oleObj name="Equation" r:id="rId49"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5845" y="2198372"/>
                        <a:ext cx="417512" cy="457200"/>
                      </a:xfrm>
                      <a:prstGeom prst="rect">
                        <a:avLst/>
                      </a:prstGeom>
                      <a:noFill/>
                      <a:ln>
                        <a:noFill/>
                      </a:ln>
                      <a:effectLst/>
                      <a:extLst/>
                    </p:spPr>
                  </p:pic>
                </p:oleObj>
              </mc:Fallback>
            </mc:AlternateContent>
          </a:graphicData>
        </a:graphic>
      </p:graphicFrame>
      <p:sp>
        <p:nvSpPr>
          <p:cNvPr id="84" name="AutoShape 52"/>
          <p:cNvSpPr>
            <a:spLocks noChangeArrowheads="1"/>
          </p:cNvSpPr>
          <p:nvPr/>
        </p:nvSpPr>
        <p:spPr bwMode="auto">
          <a:xfrm rot="11047424" flipH="1" flipV="1">
            <a:off x="3242571" y="2837603"/>
            <a:ext cx="840689"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85" name="Object 18"/>
          <p:cNvGraphicFramePr>
            <a:graphicFrameLocks noChangeAspect="1"/>
          </p:cNvGraphicFramePr>
          <p:nvPr>
            <p:extLst>
              <p:ext uri="{D42A27DB-BD31-4B8C-83A1-F6EECF244321}">
                <p14:modId xmlns:p14="http://schemas.microsoft.com/office/powerpoint/2010/main" val="3393808273"/>
              </p:ext>
            </p:extLst>
          </p:nvPr>
        </p:nvGraphicFramePr>
        <p:xfrm>
          <a:off x="3422455" y="3223451"/>
          <a:ext cx="428625" cy="501650"/>
        </p:xfrm>
        <a:graphic>
          <a:graphicData uri="http://schemas.openxmlformats.org/presentationml/2006/ole">
            <mc:AlternateContent xmlns:mc="http://schemas.openxmlformats.org/markup-compatibility/2006">
              <mc:Choice xmlns:v="urn:schemas-microsoft-com:vml" Requires="v">
                <p:oleObj spid="_x0000_s331296" name="公式" r:id="rId50" imgW="126720" imgH="164880" progId="Equation.3">
                  <p:embed/>
                </p:oleObj>
              </mc:Choice>
              <mc:Fallback>
                <p:oleObj name="公式" r:id="rId50" imgW="126720" imgH="164880" progId="Equation.3">
                  <p:embed/>
                  <p:pic>
                    <p:nvPicPr>
                      <p:cNvPr id="0" name=""/>
                      <p:cNvPicPr>
                        <a:picLocks noChangeAspect="1" noChangeArrowheads="1"/>
                      </p:cNvPicPr>
                      <p:nvPr/>
                    </p:nvPicPr>
                    <p:blipFill>
                      <a:blip r:embed="rId51"/>
                      <a:srcRect/>
                      <a:stretch>
                        <a:fillRect/>
                      </a:stretch>
                    </p:blipFill>
                    <p:spPr bwMode="auto">
                      <a:xfrm>
                        <a:off x="3422455" y="3223451"/>
                        <a:ext cx="4286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11"/>
          <p:cNvGraphicFramePr>
            <a:graphicFrameLocks noChangeAspect="1"/>
          </p:cNvGraphicFramePr>
          <p:nvPr>
            <p:extLst>
              <p:ext uri="{D42A27DB-BD31-4B8C-83A1-F6EECF244321}">
                <p14:modId xmlns:p14="http://schemas.microsoft.com/office/powerpoint/2010/main" val="333330557"/>
              </p:ext>
            </p:extLst>
          </p:nvPr>
        </p:nvGraphicFramePr>
        <p:xfrm>
          <a:off x="5053843" y="4411500"/>
          <a:ext cx="5221288" cy="1246187"/>
        </p:xfrm>
        <a:graphic>
          <a:graphicData uri="http://schemas.openxmlformats.org/presentationml/2006/ole">
            <mc:AlternateContent xmlns:mc="http://schemas.openxmlformats.org/markup-compatibility/2006">
              <mc:Choice xmlns:v="urn:schemas-microsoft-com:vml" Requires="v">
                <p:oleObj spid="_x0000_s331297" name="公式" r:id="rId52" imgW="1752480" imgH="419040" progId="Equation.3">
                  <p:embed/>
                </p:oleObj>
              </mc:Choice>
              <mc:Fallback>
                <p:oleObj name="公式" r:id="rId52" imgW="1752480" imgH="419040" progId="Equation.3">
                  <p:embed/>
                  <p:pic>
                    <p:nvPicPr>
                      <p:cNvPr id="0" name=""/>
                      <p:cNvPicPr preferRelativeResize="0">
                        <a:picLocks noChangeAspect="1" noChangeArrowheads="1"/>
                      </p:cNvPicPr>
                      <p:nvPr/>
                    </p:nvPicPr>
                    <p:blipFill>
                      <a:blip r:embed="rId53"/>
                      <a:srcRect/>
                      <a:stretch>
                        <a:fillRect/>
                      </a:stretch>
                    </p:blipFill>
                    <p:spPr bwMode="auto">
                      <a:xfrm>
                        <a:off x="5053843" y="4411500"/>
                        <a:ext cx="5221288" cy="124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18"/>
          <p:cNvGraphicFramePr>
            <a:graphicFrameLocks noChangeAspect="1"/>
          </p:cNvGraphicFramePr>
          <p:nvPr>
            <p:extLst>
              <p:ext uri="{D42A27DB-BD31-4B8C-83A1-F6EECF244321}">
                <p14:modId xmlns:p14="http://schemas.microsoft.com/office/powerpoint/2010/main" val="1830153451"/>
              </p:ext>
            </p:extLst>
          </p:nvPr>
        </p:nvGraphicFramePr>
        <p:xfrm>
          <a:off x="2252203" y="5922788"/>
          <a:ext cx="3663192" cy="689208"/>
        </p:xfrm>
        <a:graphic>
          <a:graphicData uri="http://schemas.openxmlformats.org/presentationml/2006/ole">
            <mc:AlternateContent xmlns:mc="http://schemas.openxmlformats.org/markup-compatibility/2006">
              <mc:Choice xmlns:v="urn:schemas-microsoft-com:vml" Requires="v">
                <p:oleObj spid="_x0000_s331298" name="公式" r:id="rId54" imgW="1091880" imgH="228600" progId="Equation.3">
                  <p:embed/>
                </p:oleObj>
              </mc:Choice>
              <mc:Fallback>
                <p:oleObj name="公式" r:id="rId54" imgW="1091880" imgH="228600" progId="Equation.3">
                  <p:embed/>
                  <p:pic>
                    <p:nvPicPr>
                      <p:cNvPr id="0" name=""/>
                      <p:cNvPicPr>
                        <a:picLocks noChangeAspect="1" noChangeArrowheads="1"/>
                      </p:cNvPicPr>
                      <p:nvPr/>
                    </p:nvPicPr>
                    <p:blipFill>
                      <a:blip r:embed="rId55"/>
                      <a:srcRect/>
                      <a:stretch>
                        <a:fillRect/>
                      </a:stretch>
                    </p:blipFill>
                    <p:spPr bwMode="auto">
                      <a:xfrm>
                        <a:off x="2252203" y="5922788"/>
                        <a:ext cx="3663192" cy="689208"/>
                      </a:xfrm>
                      <a:prstGeom prst="rect">
                        <a:avLst/>
                      </a:prstGeom>
                      <a:noFill/>
                      <a:ln>
                        <a:noFill/>
                      </a:ln>
                      <a:effectLst/>
                      <a:extLst/>
                    </p:spPr>
                  </p:pic>
                </p:oleObj>
              </mc:Fallback>
            </mc:AlternateContent>
          </a:graphicData>
        </a:graphic>
      </p:graphicFrame>
      <p:graphicFrame>
        <p:nvGraphicFramePr>
          <p:cNvPr id="88" name="Object 4"/>
          <p:cNvGraphicFramePr>
            <a:graphicFrameLocks noChangeAspect="1"/>
          </p:cNvGraphicFramePr>
          <p:nvPr>
            <p:extLst>
              <p:ext uri="{D42A27DB-BD31-4B8C-83A1-F6EECF244321}">
                <p14:modId xmlns:p14="http://schemas.microsoft.com/office/powerpoint/2010/main" val="1303851645"/>
              </p:ext>
            </p:extLst>
          </p:nvPr>
        </p:nvGraphicFramePr>
        <p:xfrm>
          <a:off x="5928278" y="5935789"/>
          <a:ext cx="3095625" cy="595313"/>
        </p:xfrm>
        <a:graphic>
          <a:graphicData uri="http://schemas.openxmlformats.org/presentationml/2006/ole">
            <mc:AlternateContent xmlns:mc="http://schemas.openxmlformats.org/markup-compatibility/2006">
              <mc:Choice xmlns:v="urn:schemas-microsoft-com:vml" Requires="v">
                <p:oleObj spid="_x0000_s331299" name="公式" r:id="rId56" imgW="1054080" imgH="203040" progId="Equation.3">
                  <p:embed/>
                </p:oleObj>
              </mc:Choice>
              <mc:Fallback>
                <p:oleObj name="公式" r:id="rId56" imgW="1054080" imgH="203040" progId="Equation.3">
                  <p:embed/>
                  <p:pic>
                    <p:nvPicPr>
                      <p:cNvPr id="0" name=""/>
                      <p:cNvPicPr preferRelativeResize="0">
                        <a:picLocks noChangeAspect="1" noChangeArrowheads="1"/>
                      </p:cNvPicPr>
                      <p:nvPr/>
                    </p:nvPicPr>
                    <p:blipFill>
                      <a:blip r:embed="rId57"/>
                      <a:srcRect/>
                      <a:stretch>
                        <a:fillRect/>
                      </a:stretch>
                    </p:blipFill>
                    <p:spPr bwMode="auto">
                      <a:xfrm>
                        <a:off x="5928278" y="5935789"/>
                        <a:ext cx="3095625"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5384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dissolv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dissolv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right)">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0"/>
                                        </p:tgtEl>
                                        <p:attrNameLst>
                                          <p:attrName>style.visibility</p:attrName>
                                        </p:attrNameLst>
                                      </p:cBhvr>
                                      <p:to>
                                        <p:strVal val="visible"/>
                                      </p:to>
                                    </p:set>
                                    <p:anim calcmode="lin" valueType="num">
                                      <p:cBhvr additive="base">
                                        <p:cTn id="86" dur="500" fill="hold"/>
                                        <p:tgtEl>
                                          <p:spTgt spid="40"/>
                                        </p:tgtEl>
                                        <p:attrNameLst>
                                          <p:attrName>ppt_x</p:attrName>
                                        </p:attrNameLst>
                                      </p:cBhvr>
                                      <p:tavLst>
                                        <p:tav tm="0">
                                          <p:val>
                                            <p:strVal val="#ppt_x"/>
                                          </p:val>
                                        </p:tav>
                                        <p:tav tm="100000">
                                          <p:val>
                                            <p:strVal val="#ppt_x"/>
                                          </p:val>
                                        </p:tav>
                                      </p:tavLst>
                                    </p:anim>
                                    <p:anim calcmode="lin" valueType="num">
                                      <p:cBhvr additive="base">
                                        <p:cTn id="87" dur="500" fill="hold"/>
                                        <p:tgtEl>
                                          <p:spTgt spid="4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additive="base">
                                        <p:cTn id="90" dur="500" fill="hold"/>
                                        <p:tgtEl>
                                          <p:spTgt spid="43"/>
                                        </p:tgtEl>
                                        <p:attrNameLst>
                                          <p:attrName>ppt_x</p:attrName>
                                        </p:attrNameLst>
                                      </p:cBhvr>
                                      <p:tavLst>
                                        <p:tav tm="0">
                                          <p:val>
                                            <p:strVal val="#ppt_x"/>
                                          </p:val>
                                        </p:tav>
                                        <p:tav tm="100000">
                                          <p:val>
                                            <p:strVal val="#ppt_x"/>
                                          </p:val>
                                        </p:tav>
                                      </p:tavLst>
                                    </p:anim>
                                    <p:anim calcmode="lin" valueType="num">
                                      <p:cBhvr additive="base">
                                        <p:cTn id="91" dur="500" fill="hold"/>
                                        <p:tgtEl>
                                          <p:spTgt spid="43"/>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53"/>
                                        </p:tgtEl>
                                        <p:attrNameLst>
                                          <p:attrName>style.visibility</p:attrName>
                                        </p:attrNameLst>
                                      </p:cBhvr>
                                      <p:to>
                                        <p:strVal val="visible"/>
                                      </p:to>
                                    </p:set>
                                    <p:anim calcmode="lin" valueType="num">
                                      <p:cBhvr additive="base">
                                        <p:cTn id="94" dur="500" fill="hold"/>
                                        <p:tgtEl>
                                          <p:spTgt spid="53"/>
                                        </p:tgtEl>
                                        <p:attrNameLst>
                                          <p:attrName>ppt_x</p:attrName>
                                        </p:attrNameLst>
                                      </p:cBhvr>
                                      <p:tavLst>
                                        <p:tav tm="0">
                                          <p:val>
                                            <p:strVal val="#ppt_x"/>
                                          </p:val>
                                        </p:tav>
                                        <p:tav tm="100000">
                                          <p:val>
                                            <p:strVal val="#ppt_x"/>
                                          </p:val>
                                        </p:tav>
                                      </p:tavLst>
                                    </p:anim>
                                    <p:anim calcmode="lin" valueType="num">
                                      <p:cBhvr additive="base">
                                        <p:cTn id="95" dur="500" fill="hold"/>
                                        <p:tgtEl>
                                          <p:spTgt spid="53"/>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anim calcmode="lin" valueType="num">
                                      <p:cBhvr additive="base">
                                        <p:cTn id="98" dur="500" fill="hold"/>
                                        <p:tgtEl>
                                          <p:spTgt spid="54"/>
                                        </p:tgtEl>
                                        <p:attrNameLst>
                                          <p:attrName>ppt_x</p:attrName>
                                        </p:attrNameLst>
                                      </p:cBhvr>
                                      <p:tavLst>
                                        <p:tav tm="0">
                                          <p:val>
                                            <p:strVal val="#ppt_x"/>
                                          </p:val>
                                        </p:tav>
                                        <p:tav tm="100000">
                                          <p:val>
                                            <p:strVal val="#ppt_x"/>
                                          </p:val>
                                        </p:tav>
                                      </p:tavLst>
                                    </p:anim>
                                    <p:anim calcmode="lin" valueType="num">
                                      <p:cBhvr additive="base">
                                        <p:cTn id="99" dur="500" fill="hold"/>
                                        <p:tgtEl>
                                          <p:spTgt spid="54"/>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 calcmode="lin" valueType="num">
                                      <p:cBhvr additive="base">
                                        <p:cTn id="102" dur="500" fill="hold"/>
                                        <p:tgtEl>
                                          <p:spTgt spid="55"/>
                                        </p:tgtEl>
                                        <p:attrNameLst>
                                          <p:attrName>ppt_x</p:attrName>
                                        </p:attrNameLst>
                                      </p:cBhvr>
                                      <p:tavLst>
                                        <p:tav tm="0">
                                          <p:val>
                                            <p:strVal val="#ppt_x"/>
                                          </p:val>
                                        </p:tav>
                                        <p:tav tm="100000">
                                          <p:val>
                                            <p:strVal val="#ppt_x"/>
                                          </p:val>
                                        </p:tav>
                                      </p:tavLst>
                                    </p:anim>
                                    <p:anim calcmode="lin" valueType="num">
                                      <p:cBhvr additive="base">
                                        <p:cTn id="103" dur="500" fill="hold"/>
                                        <p:tgtEl>
                                          <p:spTgt spid="55"/>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56"/>
                                        </p:tgtEl>
                                        <p:attrNameLst>
                                          <p:attrName>style.visibility</p:attrName>
                                        </p:attrNameLst>
                                      </p:cBhvr>
                                      <p:to>
                                        <p:strVal val="visible"/>
                                      </p:to>
                                    </p:set>
                                    <p:anim calcmode="lin" valueType="num">
                                      <p:cBhvr additive="base">
                                        <p:cTn id="106" dur="500" fill="hold"/>
                                        <p:tgtEl>
                                          <p:spTgt spid="56"/>
                                        </p:tgtEl>
                                        <p:attrNameLst>
                                          <p:attrName>ppt_x</p:attrName>
                                        </p:attrNameLst>
                                      </p:cBhvr>
                                      <p:tavLst>
                                        <p:tav tm="0">
                                          <p:val>
                                            <p:strVal val="#ppt_x"/>
                                          </p:val>
                                        </p:tav>
                                        <p:tav tm="100000">
                                          <p:val>
                                            <p:strVal val="#ppt_x"/>
                                          </p:val>
                                        </p:tav>
                                      </p:tavLst>
                                    </p:anim>
                                    <p:anim calcmode="lin" valueType="num">
                                      <p:cBhvr additive="base">
                                        <p:cTn id="107" dur="500" fill="hold"/>
                                        <p:tgtEl>
                                          <p:spTgt spid="56"/>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57"/>
                                        </p:tgtEl>
                                        <p:attrNameLst>
                                          <p:attrName>style.visibility</p:attrName>
                                        </p:attrNameLst>
                                      </p:cBhvr>
                                      <p:to>
                                        <p:strVal val="visible"/>
                                      </p:to>
                                    </p:set>
                                    <p:anim calcmode="lin" valueType="num">
                                      <p:cBhvr additive="base">
                                        <p:cTn id="110" dur="500" fill="hold"/>
                                        <p:tgtEl>
                                          <p:spTgt spid="57"/>
                                        </p:tgtEl>
                                        <p:attrNameLst>
                                          <p:attrName>ppt_x</p:attrName>
                                        </p:attrNameLst>
                                      </p:cBhvr>
                                      <p:tavLst>
                                        <p:tav tm="0">
                                          <p:val>
                                            <p:strVal val="#ppt_x"/>
                                          </p:val>
                                        </p:tav>
                                        <p:tav tm="100000">
                                          <p:val>
                                            <p:strVal val="#ppt_x"/>
                                          </p:val>
                                        </p:tav>
                                      </p:tavLst>
                                    </p:anim>
                                    <p:anim calcmode="lin" valueType="num">
                                      <p:cBhvr additive="base">
                                        <p:cTn id="111" dur="500" fill="hold"/>
                                        <p:tgtEl>
                                          <p:spTgt spid="57"/>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 calcmode="lin" valueType="num">
                                      <p:cBhvr additive="base">
                                        <p:cTn id="114" dur="500" fill="hold"/>
                                        <p:tgtEl>
                                          <p:spTgt spid="58"/>
                                        </p:tgtEl>
                                        <p:attrNameLst>
                                          <p:attrName>ppt_x</p:attrName>
                                        </p:attrNameLst>
                                      </p:cBhvr>
                                      <p:tavLst>
                                        <p:tav tm="0">
                                          <p:val>
                                            <p:strVal val="#ppt_x"/>
                                          </p:val>
                                        </p:tav>
                                        <p:tav tm="100000">
                                          <p:val>
                                            <p:strVal val="#ppt_x"/>
                                          </p:val>
                                        </p:tav>
                                      </p:tavLst>
                                    </p:anim>
                                    <p:anim calcmode="lin" valueType="num">
                                      <p:cBhvr additive="base">
                                        <p:cTn id="115" dur="500" fill="hold"/>
                                        <p:tgtEl>
                                          <p:spTgt spid="58"/>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ppt_x"/>
                                          </p:val>
                                        </p:tav>
                                        <p:tav tm="100000">
                                          <p:val>
                                            <p:strVal val="#ppt_x"/>
                                          </p:val>
                                        </p:tav>
                                      </p:tavLst>
                                    </p:anim>
                                    <p:anim calcmode="lin" valueType="num">
                                      <p:cBhvr additive="base">
                                        <p:cTn id="119" dur="500" fill="hold"/>
                                        <p:tgtEl>
                                          <p:spTgt spid="59"/>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61"/>
                                        </p:tgtEl>
                                        <p:attrNameLst>
                                          <p:attrName>style.visibility</p:attrName>
                                        </p:attrNameLst>
                                      </p:cBhvr>
                                      <p:to>
                                        <p:strVal val="visible"/>
                                      </p:to>
                                    </p:set>
                                    <p:anim calcmode="lin" valueType="num">
                                      <p:cBhvr additive="base">
                                        <p:cTn id="122" dur="500" fill="hold"/>
                                        <p:tgtEl>
                                          <p:spTgt spid="61"/>
                                        </p:tgtEl>
                                        <p:attrNameLst>
                                          <p:attrName>ppt_x</p:attrName>
                                        </p:attrNameLst>
                                      </p:cBhvr>
                                      <p:tavLst>
                                        <p:tav tm="0">
                                          <p:val>
                                            <p:strVal val="#ppt_x"/>
                                          </p:val>
                                        </p:tav>
                                        <p:tav tm="100000">
                                          <p:val>
                                            <p:strVal val="#ppt_x"/>
                                          </p:val>
                                        </p:tav>
                                      </p:tavLst>
                                    </p:anim>
                                    <p:anim calcmode="lin" valueType="num">
                                      <p:cBhvr additive="base">
                                        <p:cTn id="123" dur="500" fill="hold"/>
                                        <p:tgtEl>
                                          <p:spTgt spid="61"/>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62"/>
                                        </p:tgtEl>
                                        <p:attrNameLst>
                                          <p:attrName>style.visibility</p:attrName>
                                        </p:attrNameLst>
                                      </p:cBhvr>
                                      <p:to>
                                        <p:strVal val="visible"/>
                                      </p:to>
                                    </p:set>
                                    <p:anim calcmode="lin" valueType="num">
                                      <p:cBhvr additive="base">
                                        <p:cTn id="126" dur="500" fill="hold"/>
                                        <p:tgtEl>
                                          <p:spTgt spid="62"/>
                                        </p:tgtEl>
                                        <p:attrNameLst>
                                          <p:attrName>ppt_x</p:attrName>
                                        </p:attrNameLst>
                                      </p:cBhvr>
                                      <p:tavLst>
                                        <p:tav tm="0">
                                          <p:val>
                                            <p:strVal val="#ppt_x"/>
                                          </p:val>
                                        </p:tav>
                                        <p:tav tm="100000">
                                          <p:val>
                                            <p:strVal val="#ppt_x"/>
                                          </p:val>
                                        </p:tav>
                                      </p:tavLst>
                                    </p:anim>
                                    <p:anim calcmode="lin" valueType="num">
                                      <p:cBhvr additive="base">
                                        <p:cTn id="127" dur="500" fill="hold"/>
                                        <p:tgtEl>
                                          <p:spTgt spid="62"/>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64"/>
                                        </p:tgtEl>
                                        <p:attrNameLst>
                                          <p:attrName>style.visibility</p:attrName>
                                        </p:attrNameLst>
                                      </p:cBhvr>
                                      <p:to>
                                        <p:strVal val="visible"/>
                                      </p:to>
                                    </p:set>
                                    <p:anim calcmode="lin" valueType="num">
                                      <p:cBhvr additive="base">
                                        <p:cTn id="134" dur="500" fill="hold"/>
                                        <p:tgtEl>
                                          <p:spTgt spid="64"/>
                                        </p:tgtEl>
                                        <p:attrNameLst>
                                          <p:attrName>ppt_x</p:attrName>
                                        </p:attrNameLst>
                                      </p:cBhvr>
                                      <p:tavLst>
                                        <p:tav tm="0">
                                          <p:val>
                                            <p:strVal val="#ppt_x"/>
                                          </p:val>
                                        </p:tav>
                                        <p:tav tm="100000">
                                          <p:val>
                                            <p:strVal val="#ppt_x"/>
                                          </p:val>
                                        </p:tav>
                                      </p:tavLst>
                                    </p:anim>
                                    <p:anim calcmode="lin" valueType="num">
                                      <p:cBhvr additive="base">
                                        <p:cTn id="135" dur="500" fill="hold"/>
                                        <p:tgtEl>
                                          <p:spTgt spid="64"/>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65"/>
                                        </p:tgtEl>
                                        <p:attrNameLst>
                                          <p:attrName>style.visibility</p:attrName>
                                        </p:attrNameLst>
                                      </p:cBhvr>
                                      <p:to>
                                        <p:strVal val="visible"/>
                                      </p:to>
                                    </p:set>
                                    <p:anim calcmode="lin" valueType="num">
                                      <p:cBhvr additive="base">
                                        <p:cTn id="138" dur="500" fill="hold"/>
                                        <p:tgtEl>
                                          <p:spTgt spid="65"/>
                                        </p:tgtEl>
                                        <p:attrNameLst>
                                          <p:attrName>ppt_x</p:attrName>
                                        </p:attrNameLst>
                                      </p:cBhvr>
                                      <p:tavLst>
                                        <p:tav tm="0">
                                          <p:val>
                                            <p:strVal val="#ppt_x"/>
                                          </p:val>
                                        </p:tav>
                                        <p:tav tm="100000">
                                          <p:val>
                                            <p:strVal val="#ppt_x"/>
                                          </p:val>
                                        </p:tav>
                                      </p:tavLst>
                                    </p:anim>
                                    <p:anim calcmode="lin" valueType="num">
                                      <p:cBhvr additive="base">
                                        <p:cTn id="139" dur="500" fill="hold"/>
                                        <p:tgtEl>
                                          <p:spTgt spid="65"/>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66"/>
                                        </p:tgtEl>
                                        <p:attrNameLst>
                                          <p:attrName>style.visibility</p:attrName>
                                        </p:attrNameLst>
                                      </p:cBhvr>
                                      <p:to>
                                        <p:strVal val="visible"/>
                                      </p:to>
                                    </p:set>
                                    <p:anim calcmode="lin" valueType="num">
                                      <p:cBhvr additive="base">
                                        <p:cTn id="142" dur="500" fill="hold"/>
                                        <p:tgtEl>
                                          <p:spTgt spid="66"/>
                                        </p:tgtEl>
                                        <p:attrNameLst>
                                          <p:attrName>ppt_x</p:attrName>
                                        </p:attrNameLst>
                                      </p:cBhvr>
                                      <p:tavLst>
                                        <p:tav tm="0">
                                          <p:val>
                                            <p:strVal val="#ppt_x"/>
                                          </p:val>
                                        </p:tav>
                                        <p:tav tm="100000">
                                          <p:val>
                                            <p:strVal val="#ppt_x"/>
                                          </p:val>
                                        </p:tav>
                                      </p:tavLst>
                                    </p:anim>
                                    <p:anim calcmode="lin" valueType="num">
                                      <p:cBhvr additive="base">
                                        <p:cTn id="143" dur="500" fill="hold"/>
                                        <p:tgtEl>
                                          <p:spTgt spid="66"/>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67"/>
                                        </p:tgtEl>
                                        <p:attrNameLst>
                                          <p:attrName>style.visibility</p:attrName>
                                        </p:attrNameLst>
                                      </p:cBhvr>
                                      <p:to>
                                        <p:strVal val="visible"/>
                                      </p:to>
                                    </p:set>
                                    <p:anim calcmode="lin" valueType="num">
                                      <p:cBhvr additive="base">
                                        <p:cTn id="146" dur="500" fill="hold"/>
                                        <p:tgtEl>
                                          <p:spTgt spid="67"/>
                                        </p:tgtEl>
                                        <p:attrNameLst>
                                          <p:attrName>ppt_x</p:attrName>
                                        </p:attrNameLst>
                                      </p:cBhvr>
                                      <p:tavLst>
                                        <p:tav tm="0">
                                          <p:val>
                                            <p:strVal val="#ppt_x"/>
                                          </p:val>
                                        </p:tav>
                                        <p:tav tm="100000">
                                          <p:val>
                                            <p:strVal val="#ppt_x"/>
                                          </p:val>
                                        </p:tav>
                                      </p:tavLst>
                                    </p:anim>
                                    <p:anim calcmode="lin" valueType="num">
                                      <p:cBhvr additive="base">
                                        <p:cTn id="147" dur="500" fill="hold"/>
                                        <p:tgtEl>
                                          <p:spTgt spid="67"/>
                                        </p:tgtEl>
                                        <p:attrNameLst>
                                          <p:attrName>ppt_y</p:attrName>
                                        </p:attrNameLst>
                                      </p:cBhvr>
                                      <p:tavLst>
                                        <p:tav tm="0">
                                          <p:val>
                                            <p:strVal val="1+#ppt_h/2"/>
                                          </p:val>
                                        </p:tav>
                                        <p:tav tm="100000">
                                          <p:val>
                                            <p:strVal val="#ppt_y"/>
                                          </p:val>
                                        </p:tav>
                                      </p:tavLst>
                                    </p:anim>
                                  </p:childTnLst>
                                </p:cTn>
                              </p:par>
                              <p:par>
                                <p:cTn id="148" presetID="2" presetClass="entr" presetSubtype="4" fill="hold"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500" fill="hold"/>
                                        <p:tgtEl>
                                          <p:spTgt spid="68"/>
                                        </p:tgtEl>
                                        <p:attrNameLst>
                                          <p:attrName>ppt_x</p:attrName>
                                        </p:attrNameLst>
                                      </p:cBhvr>
                                      <p:tavLst>
                                        <p:tav tm="0">
                                          <p:val>
                                            <p:strVal val="#ppt_x"/>
                                          </p:val>
                                        </p:tav>
                                        <p:tav tm="100000">
                                          <p:val>
                                            <p:strVal val="#ppt_x"/>
                                          </p:val>
                                        </p:tav>
                                      </p:tavLst>
                                    </p:anim>
                                    <p:anim calcmode="lin" valueType="num">
                                      <p:cBhvr additive="base">
                                        <p:cTn id="151" dur="500" fill="hold"/>
                                        <p:tgtEl>
                                          <p:spTgt spid="68"/>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70"/>
                                        </p:tgtEl>
                                        <p:attrNameLst>
                                          <p:attrName>style.visibility</p:attrName>
                                        </p:attrNameLst>
                                      </p:cBhvr>
                                      <p:to>
                                        <p:strVal val="visible"/>
                                      </p:to>
                                    </p:set>
                                    <p:anim calcmode="lin" valueType="num">
                                      <p:cBhvr additive="base">
                                        <p:cTn id="154" dur="500" fill="hold"/>
                                        <p:tgtEl>
                                          <p:spTgt spid="70"/>
                                        </p:tgtEl>
                                        <p:attrNameLst>
                                          <p:attrName>ppt_x</p:attrName>
                                        </p:attrNameLst>
                                      </p:cBhvr>
                                      <p:tavLst>
                                        <p:tav tm="0">
                                          <p:val>
                                            <p:strVal val="#ppt_x"/>
                                          </p:val>
                                        </p:tav>
                                        <p:tav tm="100000">
                                          <p:val>
                                            <p:strVal val="#ppt_x"/>
                                          </p:val>
                                        </p:tav>
                                      </p:tavLst>
                                    </p:anim>
                                    <p:anim calcmode="lin" valueType="num">
                                      <p:cBhvr additive="base">
                                        <p:cTn id="155" dur="500" fill="hold"/>
                                        <p:tgtEl>
                                          <p:spTgt spid="70"/>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71"/>
                                        </p:tgtEl>
                                        <p:attrNameLst>
                                          <p:attrName>style.visibility</p:attrName>
                                        </p:attrNameLst>
                                      </p:cBhvr>
                                      <p:to>
                                        <p:strVal val="visible"/>
                                      </p:to>
                                    </p:set>
                                    <p:anim calcmode="lin" valueType="num">
                                      <p:cBhvr additive="base">
                                        <p:cTn id="158" dur="500" fill="hold"/>
                                        <p:tgtEl>
                                          <p:spTgt spid="71"/>
                                        </p:tgtEl>
                                        <p:attrNameLst>
                                          <p:attrName>ppt_x</p:attrName>
                                        </p:attrNameLst>
                                      </p:cBhvr>
                                      <p:tavLst>
                                        <p:tav tm="0">
                                          <p:val>
                                            <p:strVal val="#ppt_x"/>
                                          </p:val>
                                        </p:tav>
                                        <p:tav tm="100000">
                                          <p:val>
                                            <p:strVal val="#ppt_x"/>
                                          </p:val>
                                        </p:tav>
                                      </p:tavLst>
                                    </p:anim>
                                    <p:anim calcmode="lin" valueType="num">
                                      <p:cBhvr additive="base">
                                        <p:cTn id="159" dur="500" fill="hold"/>
                                        <p:tgtEl>
                                          <p:spTgt spid="71"/>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 fill="hold">
                                          <p:stCondLst>
                                            <p:cond delay="0"/>
                                          </p:stCondLst>
                                        </p:cTn>
                                        <p:tgtEl>
                                          <p:spTgt spid="72"/>
                                        </p:tgtEl>
                                        <p:attrNameLst>
                                          <p:attrName>style.visibility</p:attrName>
                                        </p:attrNameLst>
                                      </p:cBhvr>
                                      <p:to>
                                        <p:strVal val="visible"/>
                                      </p:to>
                                    </p:set>
                                    <p:anim calcmode="lin" valueType="num">
                                      <p:cBhvr additive="base">
                                        <p:cTn id="162" dur="500" fill="hold"/>
                                        <p:tgtEl>
                                          <p:spTgt spid="72"/>
                                        </p:tgtEl>
                                        <p:attrNameLst>
                                          <p:attrName>ppt_x</p:attrName>
                                        </p:attrNameLst>
                                      </p:cBhvr>
                                      <p:tavLst>
                                        <p:tav tm="0">
                                          <p:val>
                                            <p:strVal val="#ppt_x"/>
                                          </p:val>
                                        </p:tav>
                                        <p:tav tm="100000">
                                          <p:val>
                                            <p:strVal val="#ppt_x"/>
                                          </p:val>
                                        </p:tav>
                                      </p:tavLst>
                                    </p:anim>
                                    <p:anim calcmode="lin" valueType="num">
                                      <p:cBhvr additive="base">
                                        <p:cTn id="163" dur="500" fill="hold"/>
                                        <p:tgtEl>
                                          <p:spTgt spid="72"/>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73"/>
                                        </p:tgtEl>
                                        <p:attrNameLst>
                                          <p:attrName>style.visibility</p:attrName>
                                        </p:attrNameLst>
                                      </p:cBhvr>
                                      <p:to>
                                        <p:strVal val="visible"/>
                                      </p:to>
                                    </p:set>
                                    <p:anim calcmode="lin" valueType="num">
                                      <p:cBhvr additive="base">
                                        <p:cTn id="166" dur="500" fill="hold"/>
                                        <p:tgtEl>
                                          <p:spTgt spid="73"/>
                                        </p:tgtEl>
                                        <p:attrNameLst>
                                          <p:attrName>ppt_x</p:attrName>
                                        </p:attrNameLst>
                                      </p:cBhvr>
                                      <p:tavLst>
                                        <p:tav tm="0">
                                          <p:val>
                                            <p:strVal val="#ppt_x"/>
                                          </p:val>
                                        </p:tav>
                                        <p:tav tm="100000">
                                          <p:val>
                                            <p:strVal val="#ppt_x"/>
                                          </p:val>
                                        </p:tav>
                                      </p:tavLst>
                                    </p:anim>
                                    <p:anim calcmode="lin" valueType="num">
                                      <p:cBhvr additive="base">
                                        <p:cTn id="167" dur="500" fill="hold"/>
                                        <p:tgtEl>
                                          <p:spTgt spid="73"/>
                                        </p:tgtEl>
                                        <p:attrNameLst>
                                          <p:attrName>ppt_y</p:attrName>
                                        </p:attrNameLst>
                                      </p:cBhvr>
                                      <p:tavLst>
                                        <p:tav tm="0">
                                          <p:val>
                                            <p:strVal val="1+#ppt_h/2"/>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74"/>
                                        </p:tgtEl>
                                        <p:attrNameLst>
                                          <p:attrName>style.visibility</p:attrName>
                                        </p:attrNameLst>
                                      </p:cBhvr>
                                      <p:to>
                                        <p:strVal val="visible"/>
                                      </p:to>
                                    </p:set>
                                    <p:anim calcmode="lin" valueType="num">
                                      <p:cBhvr additive="base">
                                        <p:cTn id="170" dur="500" fill="hold"/>
                                        <p:tgtEl>
                                          <p:spTgt spid="74"/>
                                        </p:tgtEl>
                                        <p:attrNameLst>
                                          <p:attrName>ppt_x</p:attrName>
                                        </p:attrNameLst>
                                      </p:cBhvr>
                                      <p:tavLst>
                                        <p:tav tm="0">
                                          <p:val>
                                            <p:strVal val="#ppt_x"/>
                                          </p:val>
                                        </p:tav>
                                        <p:tav tm="100000">
                                          <p:val>
                                            <p:strVal val="#ppt_x"/>
                                          </p:val>
                                        </p:tav>
                                      </p:tavLst>
                                    </p:anim>
                                    <p:anim calcmode="lin" valueType="num">
                                      <p:cBhvr additive="base">
                                        <p:cTn id="171" dur="500" fill="hold"/>
                                        <p:tgtEl>
                                          <p:spTgt spid="74"/>
                                        </p:tgtEl>
                                        <p:attrNameLst>
                                          <p:attrName>ppt_y</p:attrName>
                                        </p:attrNameLst>
                                      </p:cBhvr>
                                      <p:tavLst>
                                        <p:tav tm="0">
                                          <p:val>
                                            <p:strVal val="1+#ppt_h/2"/>
                                          </p:val>
                                        </p:tav>
                                        <p:tav tm="100000">
                                          <p:val>
                                            <p:strVal val="#ppt_y"/>
                                          </p:val>
                                        </p:tav>
                                      </p:tavLst>
                                    </p:anim>
                                  </p:childTnLst>
                                </p:cTn>
                              </p:par>
                              <p:par>
                                <p:cTn id="172" presetID="2" presetClass="entr" presetSubtype="4" fill="hold" nodeType="withEffect">
                                  <p:stCondLst>
                                    <p:cond delay="0"/>
                                  </p:stCondLst>
                                  <p:childTnLst>
                                    <p:set>
                                      <p:cBhvr>
                                        <p:cTn id="173" dur="1" fill="hold">
                                          <p:stCondLst>
                                            <p:cond delay="0"/>
                                          </p:stCondLst>
                                        </p:cTn>
                                        <p:tgtEl>
                                          <p:spTgt spid="75"/>
                                        </p:tgtEl>
                                        <p:attrNameLst>
                                          <p:attrName>style.visibility</p:attrName>
                                        </p:attrNameLst>
                                      </p:cBhvr>
                                      <p:to>
                                        <p:strVal val="visible"/>
                                      </p:to>
                                    </p:set>
                                    <p:anim calcmode="lin" valueType="num">
                                      <p:cBhvr additive="base">
                                        <p:cTn id="174" dur="500" fill="hold"/>
                                        <p:tgtEl>
                                          <p:spTgt spid="75"/>
                                        </p:tgtEl>
                                        <p:attrNameLst>
                                          <p:attrName>ppt_x</p:attrName>
                                        </p:attrNameLst>
                                      </p:cBhvr>
                                      <p:tavLst>
                                        <p:tav tm="0">
                                          <p:val>
                                            <p:strVal val="#ppt_x"/>
                                          </p:val>
                                        </p:tav>
                                        <p:tav tm="100000">
                                          <p:val>
                                            <p:strVal val="#ppt_x"/>
                                          </p:val>
                                        </p:tav>
                                      </p:tavLst>
                                    </p:anim>
                                    <p:anim calcmode="lin" valueType="num">
                                      <p:cBhvr additive="base">
                                        <p:cTn id="175" dur="500" fill="hold"/>
                                        <p:tgtEl>
                                          <p:spTgt spid="75"/>
                                        </p:tgtEl>
                                        <p:attrNameLst>
                                          <p:attrName>ppt_y</p:attrName>
                                        </p:attrNameLst>
                                      </p:cBhvr>
                                      <p:tavLst>
                                        <p:tav tm="0">
                                          <p:val>
                                            <p:strVal val="1+#ppt_h/2"/>
                                          </p:val>
                                        </p:tav>
                                        <p:tav tm="100000">
                                          <p:val>
                                            <p:strVal val="#ppt_y"/>
                                          </p:val>
                                        </p:tav>
                                      </p:tavLst>
                                    </p:anim>
                                  </p:childTnLst>
                                </p:cTn>
                              </p:par>
                              <p:par>
                                <p:cTn id="176" presetID="2" presetClass="entr" presetSubtype="4" fill="hold" nodeType="withEffect">
                                  <p:stCondLst>
                                    <p:cond delay="0"/>
                                  </p:stCondLst>
                                  <p:childTnLst>
                                    <p:set>
                                      <p:cBhvr>
                                        <p:cTn id="177" dur="1" fill="hold">
                                          <p:stCondLst>
                                            <p:cond delay="0"/>
                                          </p:stCondLst>
                                        </p:cTn>
                                        <p:tgtEl>
                                          <p:spTgt spid="76"/>
                                        </p:tgtEl>
                                        <p:attrNameLst>
                                          <p:attrName>style.visibility</p:attrName>
                                        </p:attrNameLst>
                                      </p:cBhvr>
                                      <p:to>
                                        <p:strVal val="visible"/>
                                      </p:to>
                                    </p:set>
                                    <p:anim calcmode="lin" valueType="num">
                                      <p:cBhvr additive="base">
                                        <p:cTn id="178" dur="500" fill="hold"/>
                                        <p:tgtEl>
                                          <p:spTgt spid="76"/>
                                        </p:tgtEl>
                                        <p:attrNameLst>
                                          <p:attrName>ppt_x</p:attrName>
                                        </p:attrNameLst>
                                      </p:cBhvr>
                                      <p:tavLst>
                                        <p:tav tm="0">
                                          <p:val>
                                            <p:strVal val="#ppt_x"/>
                                          </p:val>
                                        </p:tav>
                                        <p:tav tm="100000">
                                          <p:val>
                                            <p:strVal val="#ppt_x"/>
                                          </p:val>
                                        </p:tav>
                                      </p:tavLst>
                                    </p:anim>
                                    <p:anim calcmode="lin" valueType="num">
                                      <p:cBhvr additive="base">
                                        <p:cTn id="179" dur="500" fill="hold"/>
                                        <p:tgtEl>
                                          <p:spTgt spid="76"/>
                                        </p:tgtEl>
                                        <p:attrNameLst>
                                          <p:attrName>ppt_y</p:attrName>
                                        </p:attrNameLst>
                                      </p:cBhvr>
                                      <p:tavLst>
                                        <p:tav tm="0">
                                          <p:val>
                                            <p:strVal val="1+#ppt_h/2"/>
                                          </p:val>
                                        </p:tav>
                                        <p:tav tm="100000">
                                          <p:val>
                                            <p:strVal val="#ppt_y"/>
                                          </p:val>
                                        </p:tav>
                                      </p:tavLst>
                                    </p:anim>
                                  </p:childTnLst>
                                </p:cTn>
                              </p:par>
                              <p:par>
                                <p:cTn id="180" presetID="2" presetClass="entr" presetSubtype="4" fill="hold" nodeType="withEffect">
                                  <p:stCondLst>
                                    <p:cond delay="0"/>
                                  </p:stCondLst>
                                  <p:childTnLst>
                                    <p:set>
                                      <p:cBhvr>
                                        <p:cTn id="181" dur="1" fill="hold">
                                          <p:stCondLst>
                                            <p:cond delay="0"/>
                                          </p:stCondLst>
                                        </p:cTn>
                                        <p:tgtEl>
                                          <p:spTgt spid="77"/>
                                        </p:tgtEl>
                                        <p:attrNameLst>
                                          <p:attrName>style.visibility</p:attrName>
                                        </p:attrNameLst>
                                      </p:cBhvr>
                                      <p:to>
                                        <p:strVal val="visible"/>
                                      </p:to>
                                    </p:set>
                                    <p:anim calcmode="lin" valueType="num">
                                      <p:cBhvr additive="base">
                                        <p:cTn id="182" dur="500" fill="hold"/>
                                        <p:tgtEl>
                                          <p:spTgt spid="77"/>
                                        </p:tgtEl>
                                        <p:attrNameLst>
                                          <p:attrName>ppt_x</p:attrName>
                                        </p:attrNameLst>
                                      </p:cBhvr>
                                      <p:tavLst>
                                        <p:tav tm="0">
                                          <p:val>
                                            <p:strVal val="#ppt_x"/>
                                          </p:val>
                                        </p:tav>
                                        <p:tav tm="100000">
                                          <p:val>
                                            <p:strVal val="#ppt_x"/>
                                          </p:val>
                                        </p:tav>
                                      </p:tavLst>
                                    </p:anim>
                                    <p:anim calcmode="lin" valueType="num">
                                      <p:cBhvr additive="base">
                                        <p:cTn id="183" dur="500" fill="hold"/>
                                        <p:tgtEl>
                                          <p:spTgt spid="77"/>
                                        </p:tgtEl>
                                        <p:attrNameLst>
                                          <p:attrName>ppt_y</p:attrName>
                                        </p:attrNameLst>
                                      </p:cBhvr>
                                      <p:tavLst>
                                        <p:tav tm="0">
                                          <p:val>
                                            <p:strVal val="1+#ppt_h/2"/>
                                          </p:val>
                                        </p:tav>
                                        <p:tav tm="100000">
                                          <p:val>
                                            <p:strVal val="#ppt_y"/>
                                          </p:val>
                                        </p:tav>
                                      </p:tavLst>
                                    </p:anim>
                                  </p:childTnLst>
                                </p:cTn>
                              </p:par>
                              <p:par>
                                <p:cTn id="184" presetID="2" presetClass="entr" presetSubtype="4" fill="hold" nodeType="withEffect">
                                  <p:stCondLst>
                                    <p:cond delay="0"/>
                                  </p:stCondLst>
                                  <p:childTnLst>
                                    <p:set>
                                      <p:cBhvr>
                                        <p:cTn id="185" dur="1" fill="hold">
                                          <p:stCondLst>
                                            <p:cond delay="0"/>
                                          </p:stCondLst>
                                        </p:cTn>
                                        <p:tgtEl>
                                          <p:spTgt spid="78"/>
                                        </p:tgtEl>
                                        <p:attrNameLst>
                                          <p:attrName>style.visibility</p:attrName>
                                        </p:attrNameLst>
                                      </p:cBhvr>
                                      <p:to>
                                        <p:strVal val="visible"/>
                                      </p:to>
                                    </p:set>
                                    <p:anim calcmode="lin" valueType="num">
                                      <p:cBhvr additive="base">
                                        <p:cTn id="186" dur="500" fill="hold"/>
                                        <p:tgtEl>
                                          <p:spTgt spid="78"/>
                                        </p:tgtEl>
                                        <p:attrNameLst>
                                          <p:attrName>ppt_x</p:attrName>
                                        </p:attrNameLst>
                                      </p:cBhvr>
                                      <p:tavLst>
                                        <p:tav tm="0">
                                          <p:val>
                                            <p:strVal val="#ppt_x"/>
                                          </p:val>
                                        </p:tav>
                                        <p:tav tm="100000">
                                          <p:val>
                                            <p:strVal val="#ppt_x"/>
                                          </p:val>
                                        </p:tav>
                                      </p:tavLst>
                                    </p:anim>
                                    <p:anim calcmode="lin" valueType="num">
                                      <p:cBhvr additive="base">
                                        <p:cTn id="18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84"/>
                                        </p:tgtEl>
                                        <p:attrNameLst>
                                          <p:attrName>style.visibility</p:attrName>
                                        </p:attrNameLst>
                                      </p:cBhvr>
                                      <p:to>
                                        <p:strVal val="visible"/>
                                      </p:to>
                                    </p:set>
                                    <p:anim calcmode="lin" valueType="num">
                                      <p:cBhvr additive="base">
                                        <p:cTn id="192" dur="500" fill="hold"/>
                                        <p:tgtEl>
                                          <p:spTgt spid="84"/>
                                        </p:tgtEl>
                                        <p:attrNameLst>
                                          <p:attrName>ppt_x</p:attrName>
                                        </p:attrNameLst>
                                      </p:cBhvr>
                                      <p:tavLst>
                                        <p:tav tm="0">
                                          <p:val>
                                            <p:strVal val="#ppt_x"/>
                                          </p:val>
                                        </p:tav>
                                        <p:tav tm="100000">
                                          <p:val>
                                            <p:strVal val="#ppt_x"/>
                                          </p:val>
                                        </p:tav>
                                      </p:tavLst>
                                    </p:anim>
                                    <p:anim calcmode="lin" valueType="num">
                                      <p:cBhvr additive="base">
                                        <p:cTn id="193"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nodeType="clickEffect">
                                  <p:stCondLst>
                                    <p:cond delay="0"/>
                                  </p:stCondLst>
                                  <p:childTnLst>
                                    <p:set>
                                      <p:cBhvr>
                                        <p:cTn id="197" dur="1" fill="hold">
                                          <p:stCondLst>
                                            <p:cond delay="0"/>
                                          </p:stCondLst>
                                        </p:cTn>
                                        <p:tgtEl>
                                          <p:spTgt spid="85"/>
                                        </p:tgtEl>
                                        <p:attrNameLst>
                                          <p:attrName>style.visibility</p:attrName>
                                        </p:attrNameLst>
                                      </p:cBhvr>
                                      <p:to>
                                        <p:strVal val="visible"/>
                                      </p:to>
                                    </p:set>
                                    <p:animEffect transition="in" filter="fade">
                                      <p:cBhvr>
                                        <p:cTn id="198" dur="1000"/>
                                        <p:tgtEl>
                                          <p:spTgt spid="85"/>
                                        </p:tgtEl>
                                      </p:cBhvr>
                                    </p:animEffect>
                                    <p:anim calcmode="lin" valueType="num">
                                      <p:cBhvr>
                                        <p:cTn id="199" dur="1000" fill="hold"/>
                                        <p:tgtEl>
                                          <p:spTgt spid="85"/>
                                        </p:tgtEl>
                                        <p:attrNameLst>
                                          <p:attrName>ppt_x</p:attrName>
                                        </p:attrNameLst>
                                      </p:cBhvr>
                                      <p:tavLst>
                                        <p:tav tm="0">
                                          <p:val>
                                            <p:strVal val="#ppt_x"/>
                                          </p:val>
                                        </p:tav>
                                        <p:tav tm="100000">
                                          <p:val>
                                            <p:strVal val="#ppt_x"/>
                                          </p:val>
                                        </p:tav>
                                      </p:tavLst>
                                    </p:anim>
                                    <p:anim calcmode="lin" valueType="num">
                                      <p:cBhvr>
                                        <p:cTn id="20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31" presetClass="entr" presetSubtype="0" fill="hold" nodeType="clickEffect">
                                  <p:stCondLst>
                                    <p:cond delay="0"/>
                                  </p:stCondLst>
                                  <p:childTnLst>
                                    <p:set>
                                      <p:cBhvr>
                                        <p:cTn id="204" dur="1" fill="hold">
                                          <p:stCondLst>
                                            <p:cond delay="0"/>
                                          </p:stCondLst>
                                        </p:cTn>
                                        <p:tgtEl>
                                          <p:spTgt spid="86"/>
                                        </p:tgtEl>
                                        <p:attrNameLst>
                                          <p:attrName>style.visibility</p:attrName>
                                        </p:attrNameLst>
                                      </p:cBhvr>
                                      <p:to>
                                        <p:strVal val="visible"/>
                                      </p:to>
                                    </p:set>
                                    <p:anim calcmode="lin" valueType="num">
                                      <p:cBhvr>
                                        <p:cTn id="205" dur="1000" fill="hold"/>
                                        <p:tgtEl>
                                          <p:spTgt spid="86"/>
                                        </p:tgtEl>
                                        <p:attrNameLst>
                                          <p:attrName>ppt_w</p:attrName>
                                        </p:attrNameLst>
                                      </p:cBhvr>
                                      <p:tavLst>
                                        <p:tav tm="0">
                                          <p:val>
                                            <p:fltVal val="0"/>
                                          </p:val>
                                        </p:tav>
                                        <p:tav tm="100000">
                                          <p:val>
                                            <p:strVal val="#ppt_w"/>
                                          </p:val>
                                        </p:tav>
                                      </p:tavLst>
                                    </p:anim>
                                    <p:anim calcmode="lin" valueType="num">
                                      <p:cBhvr>
                                        <p:cTn id="206" dur="1000" fill="hold"/>
                                        <p:tgtEl>
                                          <p:spTgt spid="86"/>
                                        </p:tgtEl>
                                        <p:attrNameLst>
                                          <p:attrName>ppt_h</p:attrName>
                                        </p:attrNameLst>
                                      </p:cBhvr>
                                      <p:tavLst>
                                        <p:tav tm="0">
                                          <p:val>
                                            <p:fltVal val="0"/>
                                          </p:val>
                                        </p:tav>
                                        <p:tav tm="100000">
                                          <p:val>
                                            <p:strVal val="#ppt_h"/>
                                          </p:val>
                                        </p:tav>
                                      </p:tavLst>
                                    </p:anim>
                                    <p:anim calcmode="lin" valueType="num">
                                      <p:cBhvr>
                                        <p:cTn id="207" dur="1000" fill="hold"/>
                                        <p:tgtEl>
                                          <p:spTgt spid="86"/>
                                        </p:tgtEl>
                                        <p:attrNameLst>
                                          <p:attrName>style.rotation</p:attrName>
                                        </p:attrNameLst>
                                      </p:cBhvr>
                                      <p:tavLst>
                                        <p:tav tm="0">
                                          <p:val>
                                            <p:fltVal val="90"/>
                                          </p:val>
                                        </p:tav>
                                        <p:tav tm="100000">
                                          <p:val>
                                            <p:fltVal val="0"/>
                                          </p:val>
                                        </p:tav>
                                      </p:tavLst>
                                    </p:anim>
                                    <p:animEffect transition="in" filter="fade">
                                      <p:cBhvr>
                                        <p:cTn id="208" dur="1000"/>
                                        <p:tgtEl>
                                          <p:spTgt spid="86"/>
                                        </p:tgtEl>
                                      </p:cBhvr>
                                    </p:animEffect>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nodeType="clickEffect">
                                  <p:stCondLst>
                                    <p:cond delay="0"/>
                                  </p:stCondLst>
                                  <p:childTnLst>
                                    <p:set>
                                      <p:cBhvr>
                                        <p:cTn id="212" dur="1" fill="hold">
                                          <p:stCondLst>
                                            <p:cond delay="0"/>
                                          </p:stCondLst>
                                        </p:cTn>
                                        <p:tgtEl>
                                          <p:spTgt spid="87"/>
                                        </p:tgtEl>
                                        <p:attrNameLst>
                                          <p:attrName>style.visibility</p:attrName>
                                        </p:attrNameLst>
                                      </p:cBhvr>
                                      <p:to>
                                        <p:strVal val="visible"/>
                                      </p:to>
                                    </p:set>
                                    <p:animEffect transition="in" filter="fade">
                                      <p:cBhvr>
                                        <p:cTn id="213" dur="1000"/>
                                        <p:tgtEl>
                                          <p:spTgt spid="87"/>
                                        </p:tgtEl>
                                      </p:cBhvr>
                                    </p:animEffect>
                                    <p:anim calcmode="lin" valueType="num">
                                      <p:cBhvr>
                                        <p:cTn id="214" dur="1000" fill="hold"/>
                                        <p:tgtEl>
                                          <p:spTgt spid="87"/>
                                        </p:tgtEl>
                                        <p:attrNameLst>
                                          <p:attrName>ppt_x</p:attrName>
                                        </p:attrNameLst>
                                      </p:cBhvr>
                                      <p:tavLst>
                                        <p:tav tm="0">
                                          <p:val>
                                            <p:strVal val="#ppt_x"/>
                                          </p:val>
                                        </p:tav>
                                        <p:tav tm="100000">
                                          <p:val>
                                            <p:strVal val="#ppt_x"/>
                                          </p:val>
                                        </p:tav>
                                      </p:tavLst>
                                    </p:anim>
                                    <p:anim calcmode="lin" valueType="num">
                                      <p:cBhvr>
                                        <p:cTn id="215"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9" presetClass="entr" presetSubtype="0" fill="hold" nodeType="clickEffect">
                                  <p:stCondLst>
                                    <p:cond delay="0"/>
                                  </p:stCondLst>
                                  <p:childTnLst>
                                    <p:set>
                                      <p:cBhvr>
                                        <p:cTn id="219" dur="1" fill="hold">
                                          <p:stCondLst>
                                            <p:cond delay="0"/>
                                          </p:stCondLst>
                                        </p:cTn>
                                        <p:tgtEl>
                                          <p:spTgt spid="88"/>
                                        </p:tgtEl>
                                        <p:attrNameLst>
                                          <p:attrName>style.visibility</p:attrName>
                                        </p:attrNameLst>
                                      </p:cBhvr>
                                      <p:to>
                                        <p:strVal val="visible"/>
                                      </p:to>
                                    </p:set>
                                    <p:animEffect transition="in" filter="dissolve">
                                      <p:cBhvr>
                                        <p:cTn id="22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4" grpId="0" animBg="1"/>
      <p:bldP spid="36" grpId="0" animBg="1"/>
      <p:bldP spid="37" grpId="0" animBg="1"/>
      <p:bldP spid="43" grpId="0"/>
      <p:bldP spid="53" grpId="0" animBg="1"/>
      <p:bldP spid="54" grpId="0" animBg="1"/>
      <p:bldP spid="55" grpId="0" animBg="1"/>
      <p:bldP spid="56" grpId="0" animBg="1"/>
      <p:bldP spid="57" grpId="0" animBg="1"/>
      <p:bldP spid="58" grpId="0" animBg="1"/>
      <p:bldP spid="62" grpId="0" animBg="1"/>
      <p:bldP spid="63" grpId="0" animBg="1"/>
      <p:bldP spid="64" grpId="0" animBg="1"/>
      <p:bldP spid="65" grpId="0" animBg="1"/>
      <p:bldP spid="66" grpId="0" animBg="1"/>
      <p:bldP spid="67" grpId="0" animBg="1"/>
      <p:bldP spid="70" grpId="0" animBg="1"/>
      <p:bldP spid="71" grpId="0" animBg="1"/>
      <p:bldP spid="8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201428"/>
            <a:ext cx="8856984" cy="3108543"/>
          </a:xfrm>
          <a:prstGeom prst="rect">
            <a:avLst/>
          </a:prstGeom>
        </p:spPr>
        <p:txBody>
          <a:bodyPr wrap="square">
            <a:spAutoFit/>
          </a:bodyPr>
          <a:lstStyle/>
          <a:p>
            <a:r>
              <a:rPr lang="en-US" altLang="zh-CN" sz="2800" b="1" kern="0" dirty="0">
                <a:solidFill>
                  <a:srgbClr val="FF0000"/>
                </a:solidFill>
              </a:rPr>
              <a:t>【</a:t>
            </a:r>
            <a:r>
              <a:rPr lang="zh-CN" altLang="en-US" sz="2800" b="1" kern="0" dirty="0">
                <a:solidFill>
                  <a:srgbClr val="FF0000"/>
                </a:solidFill>
              </a:rPr>
              <a:t>补充例</a:t>
            </a:r>
            <a:r>
              <a:rPr lang="en-US" altLang="zh-CN" sz="2800" b="1" kern="0" dirty="0">
                <a:solidFill>
                  <a:srgbClr val="FF0000"/>
                </a:solidFill>
              </a:rPr>
              <a:t>】</a:t>
            </a:r>
            <a:r>
              <a:rPr lang="zh-CN" altLang="en-US" sz="2800" b="1" dirty="0">
                <a:solidFill>
                  <a:srgbClr val="3333FF"/>
                </a:solidFill>
              </a:rPr>
              <a:t>如图所示，一长直导线通有电流</a:t>
            </a:r>
            <a:r>
              <a:rPr lang="en-US" altLang="zh-CN" sz="2800" b="1" i="1" dirty="0">
                <a:solidFill>
                  <a:srgbClr val="FF0000"/>
                </a:solidFill>
                <a:latin typeface="Times New Roman" panose="02020603050405020304" pitchFamily="18" charset="0"/>
                <a:cs typeface="Times New Roman" panose="02020603050405020304" pitchFamily="18" charset="0"/>
              </a:rPr>
              <a:t>I</a:t>
            </a:r>
            <a:r>
              <a:rPr lang="zh-CN" altLang="en-US" sz="2800" b="1" dirty="0">
                <a:solidFill>
                  <a:srgbClr val="3333FF"/>
                </a:solidFill>
              </a:rPr>
              <a:t>，其旁共面地放置一匀质金属梯形线框</a:t>
            </a:r>
            <a:r>
              <a:rPr lang="en-US" altLang="zh-CN" sz="2800" b="1" dirty="0" err="1">
                <a:solidFill>
                  <a:srgbClr val="3333FF"/>
                </a:solidFill>
              </a:rPr>
              <a:t>abcda</a:t>
            </a:r>
            <a:r>
              <a:rPr lang="en-US" altLang="zh-CN" sz="2800" b="1" dirty="0">
                <a:solidFill>
                  <a:srgbClr val="3333FF"/>
                </a:solidFill>
              </a:rPr>
              <a:t> </a:t>
            </a:r>
            <a:r>
              <a:rPr lang="zh-CN" altLang="en-US" sz="2800" b="1" dirty="0">
                <a:solidFill>
                  <a:srgbClr val="3333FF"/>
                </a:solidFill>
              </a:rPr>
              <a:t>，已知：</a:t>
            </a:r>
            <a:r>
              <a:rPr lang="en-US" altLang="zh-CN" sz="2800" b="1" dirty="0">
                <a:solidFill>
                  <a:srgbClr val="FF0000"/>
                </a:solidFill>
              </a:rPr>
              <a:t>da =ab =</a:t>
            </a:r>
            <a:r>
              <a:rPr lang="en-US" altLang="zh-CN" sz="2800" b="1" dirty="0" err="1">
                <a:solidFill>
                  <a:srgbClr val="FF0000"/>
                </a:solidFill>
              </a:rPr>
              <a:t>bc</a:t>
            </a:r>
            <a:r>
              <a:rPr lang="en-US" altLang="zh-CN" sz="2800" b="1" dirty="0">
                <a:solidFill>
                  <a:srgbClr val="FF0000"/>
                </a:solidFill>
              </a:rPr>
              <a:t> =L</a:t>
            </a:r>
            <a:r>
              <a:rPr lang="zh-CN" altLang="en-US" sz="2800" b="1" dirty="0">
                <a:solidFill>
                  <a:srgbClr val="3333FF"/>
                </a:solidFill>
              </a:rPr>
              <a:t>，两斜边与下底边夹角均为</a:t>
            </a:r>
            <a:r>
              <a:rPr lang="en-US" altLang="zh-CN" sz="2800" b="1" dirty="0">
                <a:solidFill>
                  <a:srgbClr val="FF0000"/>
                </a:solidFill>
              </a:rPr>
              <a:t>60°</a:t>
            </a:r>
            <a:r>
              <a:rPr lang="zh-CN" altLang="en-US" sz="2800" b="1" dirty="0">
                <a:solidFill>
                  <a:srgbClr val="3333FF"/>
                </a:solidFill>
              </a:rPr>
              <a:t>，</a:t>
            </a:r>
            <a:r>
              <a:rPr lang="en-US" altLang="zh-CN" sz="2800" b="1" dirty="0">
                <a:solidFill>
                  <a:srgbClr val="3333FF"/>
                </a:solidFill>
              </a:rPr>
              <a:t>d</a:t>
            </a:r>
            <a:r>
              <a:rPr lang="zh-CN" altLang="en-US" sz="2800" b="1" dirty="0">
                <a:solidFill>
                  <a:srgbClr val="3333FF"/>
                </a:solidFill>
              </a:rPr>
              <a:t>点与导线相距</a:t>
            </a:r>
            <a:r>
              <a:rPr lang="en-US" altLang="zh-CN" sz="2800" b="1" dirty="0">
                <a:solidFill>
                  <a:srgbClr val="3333FF"/>
                </a:solidFill>
              </a:rPr>
              <a:t>l</a:t>
            </a:r>
            <a:r>
              <a:rPr lang="zh-CN" altLang="en-US" sz="2800" b="1" dirty="0">
                <a:solidFill>
                  <a:srgbClr val="3333FF"/>
                </a:solidFill>
              </a:rPr>
              <a:t>。今线框从静止开始自由下落</a:t>
            </a:r>
            <a:r>
              <a:rPr lang="en-US" altLang="zh-CN" sz="2800" b="1" dirty="0">
                <a:solidFill>
                  <a:srgbClr val="FF0000"/>
                </a:solidFill>
              </a:rPr>
              <a:t>H</a:t>
            </a:r>
            <a:r>
              <a:rPr lang="zh-CN" altLang="en-US" sz="2800" b="1" dirty="0">
                <a:solidFill>
                  <a:srgbClr val="3333FF"/>
                </a:solidFill>
              </a:rPr>
              <a:t>高度，且保持线框平面与长直导线始终共面，</a:t>
            </a:r>
            <a:r>
              <a:rPr lang="en-US" altLang="zh-CN" sz="2800" b="1" dirty="0">
                <a:solidFill>
                  <a:srgbClr val="009900"/>
                </a:solidFill>
              </a:rPr>
              <a:t>(1) </a:t>
            </a:r>
            <a:r>
              <a:rPr lang="zh-CN" altLang="en-US" sz="2800" b="1" dirty="0">
                <a:solidFill>
                  <a:srgbClr val="009900"/>
                </a:solidFill>
              </a:rPr>
              <a:t>下落高度为</a:t>
            </a:r>
            <a:r>
              <a:rPr lang="en-US" altLang="zh-CN" sz="2800" b="1" dirty="0">
                <a:solidFill>
                  <a:srgbClr val="FF0000"/>
                </a:solidFill>
              </a:rPr>
              <a:t>H</a:t>
            </a:r>
            <a:r>
              <a:rPr lang="zh-CN" altLang="en-US" sz="2800" b="1" dirty="0">
                <a:solidFill>
                  <a:srgbClr val="009900"/>
                </a:solidFill>
              </a:rPr>
              <a:t>的瞬间，线框中的感应电流</a:t>
            </a:r>
            <a:r>
              <a:rPr lang="en-US" altLang="zh-CN" sz="2800" b="1" dirty="0">
                <a:solidFill>
                  <a:srgbClr val="009900"/>
                </a:solidFill>
              </a:rPr>
              <a:t>=____</a:t>
            </a:r>
            <a:r>
              <a:rPr lang="en-US" altLang="zh-CN" sz="2800" b="1" dirty="0">
                <a:solidFill>
                  <a:srgbClr val="FF00FF"/>
                </a:solidFill>
              </a:rPr>
              <a:t>(2) </a:t>
            </a:r>
            <a:r>
              <a:rPr lang="zh-CN" altLang="en-US" sz="2800" b="1" dirty="0">
                <a:solidFill>
                  <a:srgbClr val="FF00FF"/>
                </a:solidFill>
              </a:rPr>
              <a:t>该瞬时线框中电势最高处与电势最低处之间的电势差</a:t>
            </a:r>
          </a:p>
        </p:txBody>
      </p:sp>
      <p:sp>
        <p:nvSpPr>
          <p:cNvPr id="22" name="Line 3"/>
          <p:cNvSpPr>
            <a:spLocks noChangeShapeType="1"/>
          </p:cNvSpPr>
          <p:nvPr/>
        </p:nvSpPr>
        <p:spPr bwMode="auto">
          <a:xfrm flipV="1">
            <a:off x="6816080" y="3577678"/>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5"/>
          <p:cNvSpPr>
            <a:spLocks noChangeShapeType="1"/>
          </p:cNvSpPr>
          <p:nvPr/>
        </p:nvSpPr>
        <p:spPr bwMode="auto">
          <a:xfrm flipV="1">
            <a:off x="6816081" y="5167251"/>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Rectangle 4"/>
          <p:cNvSpPr>
            <a:spLocks noChangeArrowheads="1"/>
          </p:cNvSpPr>
          <p:nvPr/>
        </p:nvSpPr>
        <p:spPr bwMode="auto">
          <a:xfrm>
            <a:off x="7425681" y="3663466"/>
            <a:ext cx="1783757" cy="1141775"/>
          </a:xfrm>
          <a:prstGeom prst="trapezoid">
            <a:avLst/>
          </a:prstGeom>
          <a:noFill/>
          <a:ln w="38100">
            <a:solidFill>
              <a:srgbClr val="66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5" name="Line 6"/>
          <p:cNvSpPr>
            <a:spLocks noChangeShapeType="1"/>
          </p:cNvSpPr>
          <p:nvPr/>
        </p:nvSpPr>
        <p:spPr bwMode="auto">
          <a:xfrm>
            <a:off x="6781156" y="4786251"/>
            <a:ext cx="609600" cy="0"/>
          </a:xfrm>
          <a:prstGeom prst="line">
            <a:avLst/>
          </a:prstGeom>
          <a:noFill/>
          <a:ln w="9525">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9" name="Object 58"/>
          <p:cNvGraphicFramePr>
            <a:graphicFrameLocks noChangeAspect="1"/>
          </p:cNvGraphicFramePr>
          <p:nvPr>
            <p:extLst>
              <p:ext uri="{D42A27DB-BD31-4B8C-83A1-F6EECF244321}">
                <p14:modId xmlns:p14="http://schemas.microsoft.com/office/powerpoint/2010/main" val="896985925"/>
              </p:ext>
            </p:extLst>
          </p:nvPr>
        </p:nvGraphicFramePr>
        <p:xfrm>
          <a:off x="6277919" y="5037076"/>
          <a:ext cx="423863" cy="482600"/>
        </p:xfrm>
        <a:graphic>
          <a:graphicData uri="http://schemas.openxmlformats.org/presentationml/2006/ole">
            <mc:AlternateContent xmlns:mc="http://schemas.openxmlformats.org/markup-compatibility/2006">
              <mc:Choice xmlns:v="urn:schemas-microsoft-com:vml" Requires="v">
                <p:oleObj spid="_x0000_s170454" name="公式" r:id="rId3" imgW="126720" imgH="164880" progId="Equation.3">
                  <p:embed/>
                </p:oleObj>
              </mc:Choice>
              <mc:Fallback>
                <p:oleObj name="公式" r:id="rId3" imgW="126720" imgH="164880" progId="Equation.3">
                  <p:embed/>
                  <p:pic>
                    <p:nvPicPr>
                      <p:cNvPr id="0" name=""/>
                      <p:cNvPicPr>
                        <a:picLocks noChangeAspect="1" noChangeArrowheads="1"/>
                      </p:cNvPicPr>
                      <p:nvPr/>
                    </p:nvPicPr>
                    <p:blipFill>
                      <a:blip r:embed="rId4"/>
                      <a:srcRect/>
                      <a:stretch>
                        <a:fillRect/>
                      </a:stretch>
                    </p:blipFill>
                    <p:spPr bwMode="auto">
                      <a:xfrm>
                        <a:off x="6277919" y="5037076"/>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58"/>
          <p:cNvGraphicFramePr>
            <a:graphicFrameLocks noChangeAspect="1"/>
          </p:cNvGraphicFramePr>
          <p:nvPr>
            <p:extLst>
              <p:ext uri="{D42A27DB-BD31-4B8C-83A1-F6EECF244321}">
                <p14:modId xmlns:p14="http://schemas.microsoft.com/office/powerpoint/2010/main" val="1188074578"/>
              </p:ext>
            </p:extLst>
          </p:nvPr>
        </p:nvGraphicFramePr>
        <p:xfrm>
          <a:off x="6946901" y="4749801"/>
          <a:ext cx="296863" cy="519113"/>
        </p:xfrm>
        <a:graphic>
          <a:graphicData uri="http://schemas.openxmlformats.org/presentationml/2006/ole">
            <mc:AlternateContent xmlns:mc="http://schemas.openxmlformats.org/markup-compatibility/2006">
              <mc:Choice xmlns:v="urn:schemas-microsoft-com:vml" Requires="v">
                <p:oleObj spid="_x0000_s170455" name="公式" r:id="rId5" imgW="88560" imgH="177480" progId="Equation.3">
                  <p:embed/>
                </p:oleObj>
              </mc:Choice>
              <mc:Fallback>
                <p:oleObj name="公式" r:id="rId5" imgW="88560" imgH="177480" progId="Equation.3">
                  <p:embed/>
                  <p:pic>
                    <p:nvPicPr>
                      <p:cNvPr id="0" name=""/>
                      <p:cNvPicPr>
                        <a:picLocks noChangeAspect="1" noChangeArrowheads="1"/>
                      </p:cNvPicPr>
                      <p:nvPr/>
                    </p:nvPicPr>
                    <p:blipFill>
                      <a:blip r:embed="rId6"/>
                      <a:srcRect/>
                      <a:stretch>
                        <a:fillRect/>
                      </a:stretch>
                    </p:blipFill>
                    <p:spPr bwMode="auto">
                      <a:xfrm>
                        <a:off x="6946901" y="4749801"/>
                        <a:ext cx="296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Rectangle 4"/>
          <p:cNvSpPr>
            <a:spLocks noChangeArrowheads="1"/>
          </p:cNvSpPr>
          <p:nvPr/>
        </p:nvSpPr>
        <p:spPr bwMode="auto">
          <a:xfrm>
            <a:off x="7429466" y="5073764"/>
            <a:ext cx="1783757" cy="1141775"/>
          </a:xfrm>
          <a:prstGeom prst="trapezoid">
            <a:avLst/>
          </a:prstGeom>
          <a:noFill/>
          <a:ln w="28575">
            <a:solidFill>
              <a:srgbClr val="0000CC"/>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1" name="Line 9"/>
          <p:cNvSpPr>
            <a:spLocks noChangeShapeType="1"/>
          </p:cNvSpPr>
          <p:nvPr/>
        </p:nvSpPr>
        <p:spPr bwMode="auto">
          <a:xfrm>
            <a:off x="8254925" y="4810037"/>
            <a:ext cx="1316" cy="1422920"/>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2" name="Object 4"/>
          <p:cNvGraphicFramePr>
            <a:graphicFrameLocks noChangeAspect="1"/>
          </p:cNvGraphicFramePr>
          <p:nvPr>
            <p:extLst>
              <p:ext uri="{D42A27DB-BD31-4B8C-83A1-F6EECF244321}">
                <p14:modId xmlns:p14="http://schemas.microsoft.com/office/powerpoint/2010/main" val="2111919804"/>
              </p:ext>
            </p:extLst>
          </p:nvPr>
        </p:nvGraphicFramePr>
        <p:xfrm>
          <a:off x="8270875" y="5481639"/>
          <a:ext cx="622300" cy="492125"/>
        </p:xfrm>
        <a:graphic>
          <a:graphicData uri="http://schemas.openxmlformats.org/presentationml/2006/ole">
            <mc:AlternateContent xmlns:mc="http://schemas.openxmlformats.org/markup-compatibility/2006">
              <mc:Choice xmlns:v="urn:schemas-microsoft-com:vml" Requires="v">
                <p:oleObj spid="_x0000_s170456" name="公式" r:id="rId7" imgW="177480" imgH="164880" progId="Equation.3">
                  <p:embed/>
                </p:oleObj>
              </mc:Choice>
              <mc:Fallback>
                <p:oleObj name="公式" r:id="rId7" imgW="177480" imgH="164880" progId="Equation.3">
                  <p:embed/>
                  <p:pic>
                    <p:nvPicPr>
                      <p:cNvPr id="0" name=""/>
                      <p:cNvPicPr>
                        <a:picLocks noChangeAspect="1" noChangeArrowheads="1"/>
                      </p:cNvPicPr>
                      <p:nvPr/>
                    </p:nvPicPr>
                    <p:blipFill>
                      <a:blip r:embed="rId8"/>
                      <a:srcRect/>
                      <a:stretch>
                        <a:fillRect/>
                      </a:stretch>
                    </p:blipFill>
                    <p:spPr bwMode="auto">
                      <a:xfrm>
                        <a:off x="8270875" y="5481639"/>
                        <a:ext cx="622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p:nvPr/>
        </p:nvSpPr>
        <p:spPr>
          <a:xfrm>
            <a:off x="7076866" y="4289331"/>
            <a:ext cx="404278" cy="523220"/>
          </a:xfrm>
          <a:prstGeom prst="rect">
            <a:avLst/>
          </a:prstGeom>
        </p:spPr>
        <p:txBody>
          <a:bodyPr wrap="none">
            <a:spAutoFit/>
          </a:bodyPr>
          <a:lstStyle/>
          <a:p>
            <a:r>
              <a:rPr lang="en-US" altLang="zh-CN" sz="2800" b="1" dirty="0">
                <a:solidFill>
                  <a:srgbClr val="3333FF"/>
                </a:solidFill>
              </a:rPr>
              <a:t>d</a:t>
            </a:r>
            <a:endParaRPr lang="zh-CN" altLang="en-US" sz="2800" dirty="0"/>
          </a:p>
        </p:txBody>
      </p:sp>
      <p:sp>
        <p:nvSpPr>
          <p:cNvPr id="53" name="矩形 52"/>
          <p:cNvSpPr/>
          <p:nvPr/>
        </p:nvSpPr>
        <p:spPr>
          <a:xfrm>
            <a:off x="7269227" y="3414653"/>
            <a:ext cx="385042" cy="523220"/>
          </a:xfrm>
          <a:prstGeom prst="rect">
            <a:avLst/>
          </a:prstGeom>
        </p:spPr>
        <p:txBody>
          <a:bodyPr wrap="none">
            <a:spAutoFit/>
          </a:bodyPr>
          <a:lstStyle/>
          <a:p>
            <a:r>
              <a:rPr lang="en-US" altLang="zh-CN" sz="2800" b="1" dirty="0">
                <a:solidFill>
                  <a:srgbClr val="3333FF"/>
                </a:solidFill>
              </a:rPr>
              <a:t>a</a:t>
            </a:r>
            <a:endParaRPr lang="zh-CN" altLang="en-US" sz="2800" dirty="0"/>
          </a:p>
        </p:txBody>
      </p:sp>
      <p:sp>
        <p:nvSpPr>
          <p:cNvPr id="54" name="矩形 53"/>
          <p:cNvSpPr/>
          <p:nvPr/>
        </p:nvSpPr>
        <p:spPr>
          <a:xfrm>
            <a:off x="9081496" y="3361329"/>
            <a:ext cx="404278" cy="523220"/>
          </a:xfrm>
          <a:prstGeom prst="rect">
            <a:avLst/>
          </a:prstGeom>
        </p:spPr>
        <p:txBody>
          <a:bodyPr wrap="none">
            <a:spAutoFit/>
          </a:bodyPr>
          <a:lstStyle/>
          <a:p>
            <a:r>
              <a:rPr lang="en-US" altLang="zh-CN" sz="2800" b="1" dirty="0">
                <a:solidFill>
                  <a:srgbClr val="3333FF"/>
                </a:solidFill>
              </a:rPr>
              <a:t>b</a:t>
            </a:r>
            <a:endParaRPr lang="zh-CN" altLang="en-US" sz="2800" dirty="0"/>
          </a:p>
        </p:txBody>
      </p:sp>
      <p:sp>
        <p:nvSpPr>
          <p:cNvPr id="55" name="矩形 54"/>
          <p:cNvSpPr/>
          <p:nvPr/>
        </p:nvSpPr>
        <p:spPr>
          <a:xfrm>
            <a:off x="9365890" y="4486136"/>
            <a:ext cx="385042" cy="523220"/>
          </a:xfrm>
          <a:prstGeom prst="rect">
            <a:avLst/>
          </a:prstGeom>
        </p:spPr>
        <p:txBody>
          <a:bodyPr wrap="none">
            <a:spAutoFit/>
          </a:bodyPr>
          <a:lstStyle/>
          <a:p>
            <a:r>
              <a:rPr lang="en-US" altLang="zh-CN" sz="2800" b="1" dirty="0">
                <a:solidFill>
                  <a:srgbClr val="3333FF"/>
                </a:solidFill>
              </a:rPr>
              <a:t>c</a:t>
            </a:r>
            <a:endParaRPr lang="zh-CN" altLang="en-US" sz="2800" dirty="0"/>
          </a:p>
        </p:txBody>
      </p:sp>
    </p:spTree>
    <p:extLst>
      <p:ext uri="{BB962C8B-B14F-4D97-AF65-F5344CB8AC3E}">
        <p14:creationId xmlns:p14="http://schemas.microsoft.com/office/powerpoint/2010/main" val="159457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circle(in)">
                                      <p:cBhvr>
                                        <p:cTn id="24" dur="20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ppt_x"/>
                                          </p:val>
                                        </p:tav>
                                        <p:tav tm="100000">
                                          <p:val>
                                            <p:strVal val="#ppt_x"/>
                                          </p:val>
                                        </p:tav>
                                      </p:tavLst>
                                    </p:anim>
                                    <p:anim calcmode="lin" valueType="num">
                                      <p:cBhvr additive="base">
                                        <p:cTn id="38" dur="500" fill="hold"/>
                                        <p:tgtEl>
                                          <p:spTgt spid="5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ppt_x"/>
                                          </p:val>
                                        </p:tav>
                                        <p:tav tm="100000">
                                          <p:val>
                                            <p:strVal val="#ppt_x"/>
                                          </p:val>
                                        </p:tav>
                                      </p:tavLst>
                                    </p:anim>
                                    <p:anim calcmode="lin" valueType="num">
                                      <p:cBhvr additive="base">
                                        <p:cTn id="42" dur="500" fill="hold"/>
                                        <p:tgtEl>
                                          <p:spTgt spid="5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ppt_x"/>
                                          </p:val>
                                        </p:tav>
                                        <p:tav tm="100000">
                                          <p:val>
                                            <p:strVal val="#ppt_x"/>
                                          </p:val>
                                        </p:tav>
                                      </p:tavLst>
                                    </p:anim>
                                    <p:anim calcmode="lin" valueType="num">
                                      <p:cBhvr additive="base">
                                        <p:cTn id="4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anim calcmode="lin" valueType="num">
                                      <p:cBhvr>
                                        <p:cTn id="58" dur="1000" fill="hold"/>
                                        <p:tgtEl>
                                          <p:spTgt spid="40"/>
                                        </p:tgtEl>
                                        <p:attrNameLst>
                                          <p:attrName>ppt_x</p:attrName>
                                        </p:attrNameLst>
                                      </p:cBhvr>
                                      <p:tavLst>
                                        <p:tav tm="0">
                                          <p:val>
                                            <p:strVal val="#ppt_x"/>
                                          </p:val>
                                        </p:tav>
                                        <p:tav tm="100000">
                                          <p:val>
                                            <p:strVal val="#ppt_x"/>
                                          </p:val>
                                        </p:tav>
                                      </p:tavLst>
                                    </p:anim>
                                    <p:anim calcmode="lin" valueType="num">
                                      <p:cBhvr>
                                        <p:cTn id="5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500" fill="hold"/>
                                        <p:tgtEl>
                                          <p:spTgt spid="51"/>
                                        </p:tgtEl>
                                        <p:attrNameLst>
                                          <p:attrName>ppt_x</p:attrName>
                                        </p:attrNameLst>
                                      </p:cBhvr>
                                      <p:tavLst>
                                        <p:tav tm="0">
                                          <p:val>
                                            <p:strVal val="#ppt_x"/>
                                          </p:val>
                                        </p:tav>
                                        <p:tav tm="100000">
                                          <p:val>
                                            <p:strVal val="#ppt_x"/>
                                          </p:val>
                                        </p:tav>
                                      </p:tavLst>
                                    </p:anim>
                                    <p:anim calcmode="lin" valueType="num">
                                      <p:cBhvr additive="base">
                                        <p:cTn id="6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1000"/>
                                        <p:tgtEl>
                                          <p:spTgt spid="52"/>
                                        </p:tgtEl>
                                      </p:cBhvr>
                                    </p:animEffect>
                                    <p:anim calcmode="lin" valueType="num">
                                      <p:cBhvr>
                                        <p:cTn id="71" dur="1000" fill="hold"/>
                                        <p:tgtEl>
                                          <p:spTgt spid="52"/>
                                        </p:tgtEl>
                                        <p:attrNameLst>
                                          <p:attrName>ppt_x</p:attrName>
                                        </p:attrNameLst>
                                      </p:cBhvr>
                                      <p:tavLst>
                                        <p:tav tm="0">
                                          <p:val>
                                            <p:strVal val="#ppt_x"/>
                                          </p:val>
                                        </p:tav>
                                        <p:tav tm="100000">
                                          <p:val>
                                            <p:strVal val="#ppt_x"/>
                                          </p:val>
                                        </p:tav>
                                      </p:tavLst>
                                    </p:anim>
                                    <p:anim calcmode="lin" valueType="num">
                                      <p:cBhvr>
                                        <p:cTn id="7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50" grpId="0" animBg="1"/>
      <p:bldP spid="51" grpId="0" animBg="1"/>
      <p:bldP spid="6" grpId="0"/>
      <p:bldP spid="53" grpId="0"/>
      <p:bldP spid="54" grpId="0"/>
      <p:bldP spid="5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4387" y="379783"/>
            <a:ext cx="902811" cy="523220"/>
          </a:xfrm>
          <a:prstGeom prst="rect">
            <a:avLst/>
          </a:prstGeom>
        </p:spPr>
        <p:txBody>
          <a:bodyPr wrap="none">
            <a:spAutoFit/>
          </a:bodyPr>
          <a:lstStyle/>
          <a:p>
            <a:r>
              <a:rPr lang="zh-CN" altLang="en-US" sz="2800" b="1" dirty="0">
                <a:solidFill>
                  <a:srgbClr val="C00000"/>
                </a:solidFill>
              </a:rPr>
              <a:t>解：</a:t>
            </a:r>
          </a:p>
        </p:txBody>
      </p:sp>
      <p:sp>
        <p:nvSpPr>
          <p:cNvPr id="4" name="矩形 3"/>
          <p:cNvSpPr/>
          <p:nvPr/>
        </p:nvSpPr>
        <p:spPr>
          <a:xfrm>
            <a:off x="2593104" y="287150"/>
            <a:ext cx="6226514" cy="954107"/>
          </a:xfrm>
          <a:prstGeom prst="rect">
            <a:avLst/>
          </a:prstGeom>
        </p:spPr>
        <p:txBody>
          <a:bodyPr wrap="square">
            <a:spAutoFit/>
          </a:bodyPr>
          <a:lstStyle/>
          <a:p>
            <a:r>
              <a:rPr lang="en-US" altLang="zh-CN" sz="2800" b="1" dirty="0">
                <a:solidFill>
                  <a:srgbClr val="9900FF"/>
                </a:solidFill>
              </a:rPr>
              <a:t>(1)</a:t>
            </a:r>
            <a:r>
              <a:rPr lang="zh-CN" altLang="en-US" sz="2800" b="1" dirty="0">
                <a:solidFill>
                  <a:srgbClr val="9900FF"/>
                </a:solidFill>
              </a:rPr>
              <a:t>由于线框垂直下落，线框所包围面积内的磁通量无变化，故感应电流为</a:t>
            </a:r>
            <a:r>
              <a:rPr lang="en-US" altLang="zh-CN" sz="2800" b="1" dirty="0">
                <a:solidFill>
                  <a:srgbClr val="FF0000"/>
                </a:solidFill>
              </a:rPr>
              <a:t>0</a:t>
            </a:r>
            <a:r>
              <a:rPr lang="zh-CN" altLang="en-US" sz="2800" b="1" dirty="0">
                <a:solidFill>
                  <a:srgbClr val="9900FF"/>
                </a:solidFill>
              </a:rPr>
              <a:t>。</a:t>
            </a:r>
          </a:p>
        </p:txBody>
      </p:sp>
      <p:pic>
        <p:nvPicPr>
          <p:cNvPr id="167938" name="图片 4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9592" y="1933134"/>
            <a:ext cx="372154" cy="54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61093" y="1486115"/>
            <a:ext cx="5143102" cy="954107"/>
          </a:xfrm>
          <a:prstGeom prst="rect">
            <a:avLst/>
          </a:prstGeom>
        </p:spPr>
        <p:txBody>
          <a:bodyPr wrap="square">
            <a:spAutoFit/>
          </a:bodyPr>
          <a:lstStyle/>
          <a:p>
            <a:r>
              <a:rPr lang="en-US" altLang="zh-CN" sz="2800" b="1" dirty="0">
                <a:solidFill>
                  <a:srgbClr val="009900"/>
                </a:solidFill>
              </a:rPr>
              <a:t>(2) </a:t>
            </a:r>
            <a:r>
              <a:rPr lang="zh-CN" altLang="en-US" sz="2800" b="1" dirty="0">
                <a:solidFill>
                  <a:srgbClr val="009900"/>
                </a:solidFill>
              </a:rPr>
              <a:t>设</a:t>
            </a:r>
            <a:r>
              <a:rPr lang="en-US" altLang="zh-CN" sz="2800" b="1" dirty="0">
                <a:solidFill>
                  <a:srgbClr val="009900"/>
                </a:solidFill>
              </a:rPr>
              <a:t>dc</a:t>
            </a:r>
            <a:r>
              <a:rPr lang="zh-CN" altLang="en-US" sz="2800" b="1" dirty="0">
                <a:solidFill>
                  <a:srgbClr val="009900"/>
                </a:solidFill>
              </a:rPr>
              <a:t>边长为 ，则由图可见：  </a:t>
            </a:r>
            <a:endParaRPr lang="en-US" altLang="zh-CN" sz="2800" b="1" dirty="0">
              <a:solidFill>
                <a:srgbClr val="009900"/>
              </a:solidFill>
            </a:endParaRPr>
          </a:p>
          <a:p>
            <a:r>
              <a:rPr lang="zh-CN" altLang="en-US" sz="2800" b="1" dirty="0">
                <a:solidFill>
                  <a:srgbClr val="009900"/>
                </a:solidFill>
              </a:rPr>
              <a:t>   </a:t>
            </a:r>
            <a:r>
              <a:rPr lang="en-US" altLang="zh-CN" sz="2800" b="1" dirty="0">
                <a:solidFill>
                  <a:srgbClr val="FF0000"/>
                </a:solidFill>
              </a:rPr>
              <a:t>= L + 2Lcos60°= 2L</a:t>
            </a:r>
          </a:p>
        </p:txBody>
      </p:sp>
      <p:sp>
        <p:nvSpPr>
          <p:cNvPr id="6" name="矩形 5"/>
          <p:cNvSpPr/>
          <p:nvPr/>
        </p:nvSpPr>
        <p:spPr>
          <a:xfrm>
            <a:off x="1976421" y="2776530"/>
            <a:ext cx="4523407" cy="954107"/>
          </a:xfrm>
          <a:prstGeom prst="rect">
            <a:avLst/>
          </a:prstGeom>
        </p:spPr>
        <p:txBody>
          <a:bodyPr wrap="square">
            <a:spAutoFit/>
          </a:bodyPr>
          <a:lstStyle/>
          <a:p>
            <a:r>
              <a:rPr lang="zh-CN" altLang="en-US" sz="2800" b="1" dirty="0">
                <a:solidFill>
                  <a:srgbClr val="3333FF"/>
                </a:solidFill>
              </a:rPr>
              <a:t>取</a:t>
            </a:r>
            <a:r>
              <a:rPr lang="en-US" altLang="zh-CN" sz="2800" b="1" dirty="0" err="1">
                <a:solidFill>
                  <a:srgbClr val="3333FF"/>
                </a:solidFill>
              </a:rPr>
              <a:t>d→c</a:t>
            </a:r>
            <a:r>
              <a:rPr lang="zh-CN" altLang="en-US" sz="2800" b="1" dirty="0">
                <a:solidFill>
                  <a:srgbClr val="3333FF"/>
                </a:solidFill>
              </a:rPr>
              <a:t>的方向为</a:t>
            </a:r>
            <a:r>
              <a:rPr lang="en-US" altLang="zh-CN" sz="2800" b="1" dirty="0">
                <a:solidFill>
                  <a:srgbClr val="3333FF"/>
                </a:solidFill>
              </a:rPr>
              <a:t>dc</a:t>
            </a:r>
            <a:r>
              <a:rPr lang="zh-CN" altLang="en-US" sz="2800" b="1" dirty="0">
                <a:solidFill>
                  <a:srgbClr val="3333FF"/>
                </a:solidFill>
              </a:rPr>
              <a:t>边内感应电动势的正向，则：</a:t>
            </a:r>
          </a:p>
        </p:txBody>
      </p:sp>
      <p:pic>
        <p:nvPicPr>
          <p:cNvPr id="167940" name="图片 4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6895" y="3864132"/>
            <a:ext cx="4097635" cy="116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1" name="图片 4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5214" y="3966087"/>
            <a:ext cx="3715617" cy="121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2" name="图片 4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5792" y="5373216"/>
            <a:ext cx="3714237" cy="114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3" name="图片 4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9533" y="5386493"/>
            <a:ext cx="3606977" cy="104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3"/>
          <p:cNvSpPr>
            <a:spLocks noChangeShapeType="1"/>
          </p:cNvSpPr>
          <p:nvPr/>
        </p:nvSpPr>
        <p:spPr bwMode="auto">
          <a:xfrm flipV="1">
            <a:off x="7642812" y="1335064"/>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Line 5"/>
          <p:cNvSpPr>
            <a:spLocks noChangeShapeType="1"/>
          </p:cNvSpPr>
          <p:nvPr/>
        </p:nvSpPr>
        <p:spPr bwMode="auto">
          <a:xfrm flipV="1">
            <a:off x="7642813" y="2924637"/>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Rectangle 4"/>
          <p:cNvSpPr>
            <a:spLocks noChangeArrowheads="1"/>
          </p:cNvSpPr>
          <p:nvPr/>
        </p:nvSpPr>
        <p:spPr bwMode="auto">
          <a:xfrm>
            <a:off x="8252413" y="1420852"/>
            <a:ext cx="1783757" cy="1141775"/>
          </a:xfrm>
          <a:prstGeom prst="trapezoid">
            <a:avLst/>
          </a:prstGeom>
          <a:noFill/>
          <a:ln w="38100">
            <a:solidFill>
              <a:srgbClr val="66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 name="Line 6"/>
          <p:cNvSpPr>
            <a:spLocks noChangeShapeType="1"/>
          </p:cNvSpPr>
          <p:nvPr/>
        </p:nvSpPr>
        <p:spPr bwMode="auto">
          <a:xfrm>
            <a:off x="7607888" y="2543637"/>
            <a:ext cx="609600" cy="0"/>
          </a:xfrm>
          <a:prstGeom prst="line">
            <a:avLst/>
          </a:prstGeom>
          <a:noFill/>
          <a:ln w="9525">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58"/>
          <p:cNvGraphicFramePr>
            <a:graphicFrameLocks noChangeAspect="1"/>
          </p:cNvGraphicFramePr>
          <p:nvPr>
            <p:extLst>
              <p:ext uri="{D42A27DB-BD31-4B8C-83A1-F6EECF244321}">
                <p14:modId xmlns:p14="http://schemas.microsoft.com/office/powerpoint/2010/main" val="72504542"/>
              </p:ext>
            </p:extLst>
          </p:nvPr>
        </p:nvGraphicFramePr>
        <p:xfrm>
          <a:off x="7104651" y="2794462"/>
          <a:ext cx="423863" cy="482600"/>
        </p:xfrm>
        <a:graphic>
          <a:graphicData uri="http://schemas.openxmlformats.org/presentationml/2006/ole">
            <mc:AlternateContent xmlns:mc="http://schemas.openxmlformats.org/markup-compatibility/2006">
              <mc:Choice xmlns:v="urn:schemas-microsoft-com:vml" Requires="v">
                <p:oleObj spid="_x0000_s168391" name="公式" r:id="rId8" imgW="126720" imgH="164880" progId="Equation.3">
                  <p:embed/>
                </p:oleObj>
              </mc:Choice>
              <mc:Fallback>
                <p:oleObj name="公式" r:id="rId8" imgW="126720" imgH="164880" progId="Equation.3">
                  <p:embed/>
                  <p:pic>
                    <p:nvPicPr>
                      <p:cNvPr id="0" name=""/>
                      <p:cNvPicPr>
                        <a:picLocks noChangeAspect="1" noChangeArrowheads="1"/>
                      </p:cNvPicPr>
                      <p:nvPr/>
                    </p:nvPicPr>
                    <p:blipFill>
                      <a:blip r:embed="rId9"/>
                      <a:srcRect/>
                      <a:stretch>
                        <a:fillRect/>
                      </a:stretch>
                    </p:blipFill>
                    <p:spPr bwMode="auto">
                      <a:xfrm>
                        <a:off x="7104651" y="2794462"/>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8"/>
          <p:cNvGraphicFramePr>
            <a:graphicFrameLocks noChangeAspect="1"/>
          </p:cNvGraphicFramePr>
          <p:nvPr>
            <p:extLst>
              <p:ext uri="{D42A27DB-BD31-4B8C-83A1-F6EECF244321}">
                <p14:modId xmlns:p14="http://schemas.microsoft.com/office/powerpoint/2010/main" val="1167577804"/>
              </p:ext>
            </p:extLst>
          </p:nvPr>
        </p:nvGraphicFramePr>
        <p:xfrm>
          <a:off x="7773633" y="2507187"/>
          <a:ext cx="296863" cy="519113"/>
        </p:xfrm>
        <a:graphic>
          <a:graphicData uri="http://schemas.openxmlformats.org/presentationml/2006/ole">
            <mc:AlternateContent xmlns:mc="http://schemas.openxmlformats.org/markup-compatibility/2006">
              <mc:Choice xmlns:v="urn:schemas-microsoft-com:vml" Requires="v">
                <p:oleObj spid="_x0000_s168392" name="公式" r:id="rId10" imgW="88560" imgH="177480" progId="Equation.3">
                  <p:embed/>
                </p:oleObj>
              </mc:Choice>
              <mc:Fallback>
                <p:oleObj name="公式" r:id="rId10" imgW="88560" imgH="177480" progId="Equation.3">
                  <p:embed/>
                  <p:pic>
                    <p:nvPicPr>
                      <p:cNvPr id="0" name=""/>
                      <p:cNvPicPr>
                        <a:picLocks noChangeAspect="1" noChangeArrowheads="1"/>
                      </p:cNvPicPr>
                      <p:nvPr/>
                    </p:nvPicPr>
                    <p:blipFill>
                      <a:blip r:embed="rId11"/>
                      <a:srcRect/>
                      <a:stretch>
                        <a:fillRect/>
                      </a:stretch>
                    </p:blipFill>
                    <p:spPr bwMode="auto">
                      <a:xfrm>
                        <a:off x="7773633" y="2507187"/>
                        <a:ext cx="296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4"/>
          <p:cNvSpPr>
            <a:spLocks noChangeArrowheads="1"/>
          </p:cNvSpPr>
          <p:nvPr/>
        </p:nvSpPr>
        <p:spPr bwMode="auto">
          <a:xfrm>
            <a:off x="8256198" y="2831150"/>
            <a:ext cx="1783757" cy="1141775"/>
          </a:xfrm>
          <a:prstGeom prst="trapezoid">
            <a:avLst/>
          </a:prstGeom>
          <a:noFill/>
          <a:ln w="28575">
            <a:solidFill>
              <a:srgbClr val="0000CC"/>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 name="Line 9"/>
          <p:cNvSpPr>
            <a:spLocks noChangeShapeType="1"/>
          </p:cNvSpPr>
          <p:nvPr/>
        </p:nvSpPr>
        <p:spPr bwMode="auto">
          <a:xfrm>
            <a:off x="9081657" y="2567423"/>
            <a:ext cx="1316" cy="1422920"/>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4"/>
          <p:cNvGraphicFramePr>
            <a:graphicFrameLocks noChangeAspect="1"/>
          </p:cNvGraphicFramePr>
          <p:nvPr>
            <p:extLst>
              <p:ext uri="{D42A27DB-BD31-4B8C-83A1-F6EECF244321}">
                <p14:modId xmlns:p14="http://schemas.microsoft.com/office/powerpoint/2010/main" val="1806915172"/>
              </p:ext>
            </p:extLst>
          </p:nvPr>
        </p:nvGraphicFramePr>
        <p:xfrm>
          <a:off x="9097607" y="3239025"/>
          <a:ext cx="622300" cy="492125"/>
        </p:xfrm>
        <a:graphic>
          <a:graphicData uri="http://schemas.openxmlformats.org/presentationml/2006/ole">
            <mc:AlternateContent xmlns:mc="http://schemas.openxmlformats.org/markup-compatibility/2006">
              <mc:Choice xmlns:v="urn:schemas-microsoft-com:vml" Requires="v">
                <p:oleObj spid="_x0000_s168393" name="公式" r:id="rId12" imgW="177480" imgH="164880" progId="Equation.3">
                  <p:embed/>
                </p:oleObj>
              </mc:Choice>
              <mc:Fallback>
                <p:oleObj name="公式" r:id="rId12" imgW="177480" imgH="164880" progId="Equation.3">
                  <p:embed/>
                  <p:pic>
                    <p:nvPicPr>
                      <p:cNvPr id="0" name=""/>
                      <p:cNvPicPr>
                        <a:picLocks noChangeAspect="1" noChangeArrowheads="1"/>
                      </p:cNvPicPr>
                      <p:nvPr/>
                    </p:nvPicPr>
                    <p:blipFill>
                      <a:blip r:embed="rId13"/>
                      <a:srcRect/>
                      <a:stretch>
                        <a:fillRect/>
                      </a:stretch>
                    </p:blipFill>
                    <p:spPr bwMode="auto">
                      <a:xfrm>
                        <a:off x="9097607" y="3239025"/>
                        <a:ext cx="622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矩形 22"/>
          <p:cNvSpPr/>
          <p:nvPr/>
        </p:nvSpPr>
        <p:spPr>
          <a:xfrm>
            <a:off x="7903598" y="2046717"/>
            <a:ext cx="404278" cy="523220"/>
          </a:xfrm>
          <a:prstGeom prst="rect">
            <a:avLst/>
          </a:prstGeom>
        </p:spPr>
        <p:txBody>
          <a:bodyPr wrap="none">
            <a:spAutoFit/>
          </a:bodyPr>
          <a:lstStyle/>
          <a:p>
            <a:r>
              <a:rPr lang="en-US" altLang="zh-CN" sz="2800" b="1" dirty="0">
                <a:solidFill>
                  <a:srgbClr val="3333FF"/>
                </a:solidFill>
              </a:rPr>
              <a:t>d</a:t>
            </a:r>
            <a:endParaRPr lang="zh-CN" altLang="en-US" sz="2800" dirty="0"/>
          </a:p>
        </p:txBody>
      </p:sp>
      <p:sp>
        <p:nvSpPr>
          <p:cNvPr id="24" name="矩形 23"/>
          <p:cNvSpPr/>
          <p:nvPr/>
        </p:nvSpPr>
        <p:spPr>
          <a:xfrm>
            <a:off x="8095959" y="1172039"/>
            <a:ext cx="385042" cy="523220"/>
          </a:xfrm>
          <a:prstGeom prst="rect">
            <a:avLst/>
          </a:prstGeom>
        </p:spPr>
        <p:txBody>
          <a:bodyPr wrap="none">
            <a:spAutoFit/>
          </a:bodyPr>
          <a:lstStyle/>
          <a:p>
            <a:r>
              <a:rPr lang="en-US" altLang="zh-CN" sz="2800" b="1" dirty="0">
                <a:solidFill>
                  <a:srgbClr val="3333FF"/>
                </a:solidFill>
              </a:rPr>
              <a:t>a</a:t>
            </a:r>
            <a:endParaRPr lang="zh-CN" altLang="en-US" sz="2800" dirty="0"/>
          </a:p>
        </p:txBody>
      </p:sp>
      <p:sp>
        <p:nvSpPr>
          <p:cNvPr id="25" name="矩形 24"/>
          <p:cNvSpPr/>
          <p:nvPr/>
        </p:nvSpPr>
        <p:spPr>
          <a:xfrm>
            <a:off x="9908228" y="1118715"/>
            <a:ext cx="404278" cy="523220"/>
          </a:xfrm>
          <a:prstGeom prst="rect">
            <a:avLst/>
          </a:prstGeom>
        </p:spPr>
        <p:txBody>
          <a:bodyPr wrap="none">
            <a:spAutoFit/>
          </a:bodyPr>
          <a:lstStyle/>
          <a:p>
            <a:r>
              <a:rPr lang="en-US" altLang="zh-CN" sz="2800" b="1" dirty="0">
                <a:solidFill>
                  <a:srgbClr val="3333FF"/>
                </a:solidFill>
              </a:rPr>
              <a:t>b</a:t>
            </a:r>
            <a:endParaRPr lang="zh-CN" altLang="en-US" sz="2800" dirty="0"/>
          </a:p>
        </p:txBody>
      </p:sp>
      <p:sp>
        <p:nvSpPr>
          <p:cNvPr id="26" name="矩形 25"/>
          <p:cNvSpPr/>
          <p:nvPr/>
        </p:nvSpPr>
        <p:spPr>
          <a:xfrm>
            <a:off x="10147898" y="2245576"/>
            <a:ext cx="385042" cy="523220"/>
          </a:xfrm>
          <a:prstGeom prst="rect">
            <a:avLst/>
          </a:prstGeom>
        </p:spPr>
        <p:txBody>
          <a:bodyPr wrap="none">
            <a:spAutoFit/>
          </a:bodyPr>
          <a:lstStyle/>
          <a:p>
            <a:r>
              <a:rPr lang="en-US" altLang="zh-CN" sz="2800" b="1" dirty="0">
                <a:solidFill>
                  <a:srgbClr val="3333FF"/>
                </a:solidFill>
              </a:rPr>
              <a:t>c</a:t>
            </a:r>
            <a:endParaRPr lang="zh-CN" altLang="en-US" sz="2800" dirty="0"/>
          </a:p>
        </p:txBody>
      </p:sp>
    </p:spTree>
    <p:extLst>
      <p:ext uri="{BB962C8B-B14F-4D97-AF65-F5344CB8AC3E}">
        <p14:creationId xmlns:p14="http://schemas.microsoft.com/office/powerpoint/2010/main" val="330156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ircle(in)">
                                      <p:cBhvr>
                                        <p:cTn id="24" dur="2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1000"/>
                                        <p:tgtEl>
                                          <p:spTgt spid="22"/>
                                        </p:tgtEl>
                                      </p:cBhvr>
                                    </p:animEffect>
                                    <p:anim calcmode="lin" valueType="num">
                                      <p:cBhvr>
                                        <p:cTn id="71" dur="1000" fill="hold"/>
                                        <p:tgtEl>
                                          <p:spTgt spid="22"/>
                                        </p:tgtEl>
                                        <p:attrNameLst>
                                          <p:attrName>ppt_x</p:attrName>
                                        </p:attrNameLst>
                                      </p:cBhvr>
                                      <p:tavLst>
                                        <p:tav tm="0">
                                          <p:val>
                                            <p:strVal val="#ppt_x"/>
                                          </p:val>
                                        </p:tav>
                                        <p:tav tm="100000">
                                          <p:val>
                                            <p:strVal val="#ppt_x"/>
                                          </p:val>
                                        </p:tav>
                                      </p:tavLst>
                                    </p:anim>
                                    <p:anim calcmode="lin" valueType="num">
                                      <p:cBhvr>
                                        <p:cTn id="7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barn(inVertical)">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20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67938"/>
                                        </p:tgtEl>
                                        <p:attrNameLst>
                                          <p:attrName>style.visibility</p:attrName>
                                        </p:attrNameLst>
                                      </p:cBhvr>
                                      <p:to>
                                        <p:strVal val="visible"/>
                                      </p:to>
                                    </p:set>
                                    <p:animEffect transition="in" filter="circle(in)">
                                      <p:cBhvr>
                                        <p:cTn id="87" dur="2000"/>
                                        <p:tgtEl>
                                          <p:spTgt spid="167938"/>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circle(in)">
                                      <p:cBhvr>
                                        <p:cTn id="90" dur="20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circle(in)">
                                      <p:cBhvr>
                                        <p:cTn id="95" dur="2000"/>
                                        <p:tgtEl>
                                          <p:spTgt spid="6"/>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67940"/>
                                        </p:tgtEl>
                                        <p:attrNameLst>
                                          <p:attrName>style.visibility</p:attrName>
                                        </p:attrNameLst>
                                      </p:cBhvr>
                                      <p:to>
                                        <p:strVal val="visible"/>
                                      </p:to>
                                    </p:set>
                                    <p:anim calcmode="lin" valueType="num">
                                      <p:cBhvr additive="base">
                                        <p:cTn id="100" dur="500" fill="hold"/>
                                        <p:tgtEl>
                                          <p:spTgt spid="167940"/>
                                        </p:tgtEl>
                                        <p:attrNameLst>
                                          <p:attrName>ppt_x</p:attrName>
                                        </p:attrNameLst>
                                      </p:cBhvr>
                                      <p:tavLst>
                                        <p:tav tm="0">
                                          <p:val>
                                            <p:strVal val="#ppt_x"/>
                                          </p:val>
                                        </p:tav>
                                        <p:tav tm="100000">
                                          <p:val>
                                            <p:strVal val="#ppt_x"/>
                                          </p:val>
                                        </p:tav>
                                      </p:tavLst>
                                    </p:anim>
                                    <p:anim calcmode="lin" valueType="num">
                                      <p:cBhvr additive="base">
                                        <p:cTn id="101" dur="500" fill="hold"/>
                                        <p:tgtEl>
                                          <p:spTgt spid="167940"/>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1" fill="hold">
                                          <p:stCondLst>
                                            <p:cond delay="0"/>
                                          </p:stCondLst>
                                        </p:cTn>
                                        <p:tgtEl>
                                          <p:spTgt spid="167941"/>
                                        </p:tgtEl>
                                        <p:attrNameLst>
                                          <p:attrName>style.visibility</p:attrName>
                                        </p:attrNameLst>
                                      </p:cBhvr>
                                      <p:to>
                                        <p:strVal val="visible"/>
                                      </p:to>
                                    </p:set>
                                    <p:animEffect transition="in" filter="circle(in)">
                                      <p:cBhvr>
                                        <p:cTn id="106" dur="2000"/>
                                        <p:tgtEl>
                                          <p:spTgt spid="167941"/>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nodeType="clickEffect">
                                  <p:stCondLst>
                                    <p:cond delay="0"/>
                                  </p:stCondLst>
                                  <p:childTnLst>
                                    <p:set>
                                      <p:cBhvr>
                                        <p:cTn id="110" dur="1" fill="hold">
                                          <p:stCondLst>
                                            <p:cond delay="0"/>
                                          </p:stCondLst>
                                        </p:cTn>
                                        <p:tgtEl>
                                          <p:spTgt spid="167942"/>
                                        </p:tgtEl>
                                        <p:attrNameLst>
                                          <p:attrName>style.visibility</p:attrName>
                                        </p:attrNameLst>
                                      </p:cBhvr>
                                      <p:to>
                                        <p:strVal val="visible"/>
                                      </p:to>
                                    </p:set>
                                    <p:anim calcmode="lin" valueType="num">
                                      <p:cBhvr>
                                        <p:cTn id="111" dur="500" fill="hold"/>
                                        <p:tgtEl>
                                          <p:spTgt spid="167942"/>
                                        </p:tgtEl>
                                        <p:attrNameLst>
                                          <p:attrName>ppt_w</p:attrName>
                                        </p:attrNameLst>
                                      </p:cBhvr>
                                      <p:tavLst>
                                        <p:tav tm="0">
                                          <p:val>
                                            <p:fltVal val="0"/>
                                          </p:val>
                                        </p:tav>
                                        <p:tav tm="100000">
                                          <p:val>
                                            <p:strVal val="#ppt_w"/>
                                          </p:val>
                                        </p:tav>
                                      </p:tavLst>
                                    </p:anim>
                                    <p:anim calcmode="lin" valueType="num">
                                      <p:cBhvr>
                                        <p:cTn id="112" dur="500" fill="hold"/>
                                        <p:tgtEl>
                                          <p:spTgt spid="167942"/>
                                        </p:tgtEl>
                                        <p:attrNameLst>
                                          <p:attrName>ppt_h</p:attrName>
                                        </p:attrNameLst>
                                      </p:cBhvr>
                                      <p:tavLst>
                                        <p:tav tm="0">
                                          <p:val>
                                            <p:fltVal val="0"/>
                                          </p:val>
                                        </p:tav>
                                        <p:tav tm="100000">
                                          <p:val>
                                            <p:strVal val="#ppt_h"/>
                                          </p:val>
                                        </p:tav>
                                      </p:tavLst>
                                    </p:anim>
                                    <p:animEffect transition="in" filter="fade">
                                      <p:cBhvr>
                                        <p:cTn id="113" dur="500"/>
                                        <p:tgtEl>
                                          <p:spTgt spid="167942"/>
                                        </p:tgtEl>
                                      </p:cBhvr>
                                    </p:animEffect>
                                  </p:childTnLst>
                                </p:cTn>
                              </p:par>
                            </p:childTnLst>
                          </p:cTn>
                        </p:par>
                      </p:childTnLst>
                    </p:cTn>
                  </p:par>
                  <p:par>
                    <p:cTn id="114" fill="hold">
                      <p:stCondLst>
                        <p:cond delay="indefinite"/>
                      </p:stCondLst>
                      <p:childTnLst>
                        <p:par>
                          <p:cTn id="115" fill="hold">
                            <p:stCondLst>
                              <p:cond delay="0"/>
                            </p:stCondLst>
                            <p:childTnLst>
                              <p:par>
                                <p:cTn id="116" presetID="31" presetClass="entr" presetSubtype="0" fill="hold" nodeType="clickEffect">
                                  <p:stCondLst>
                                    <p:cond delay="0"/>
                                  </p:stCondLst>
                                  <p:childTnLst>
                                    <p:set>
                                      <p:cBhvr>
                                        <p:cTn id="117" dur="1" fill="hold">
                                          <p:stCondLst>
                                            <p:cond delay="0"/>
                                          </p:stCondLst>
                                        </p:cTn>
                                        <p:tgtEl>
                                          <p:spTgt spid="167943"/>
                                        </p:tgtEl>
                                        <p:attrNameLst>
                                          <p:attrName>style.visibility</p:attrName>
                                        </p:attrNameLst>
                                      </p:cBhvr>
                                      <p:to>
                                        <p:strVal val="visible"/>
                                      </p:to>
                                    </p:set>
                                    <p:anim calcmode="lin" valueType="num">
                                      <p:cBhvr>
                                        <p:cTn id="118" dur="1000" fill="hold"/>
                                        <p:tgtEl>
                                          <p:spTgt spid="167943"/>
                                        </p:tgtEl>
                                        <p:attrNameLst>
                                          <p:attrName>ppt_w</p:attrName>
                                        </p:attrNameLst>
                                      </p:cBhvr>
                                      <p:tavLst>
                                        <p:tav tm="0">
                                          <p:val>
                                            <p:fltVal val="0"/>
                                          </p:val>
                                        </p:tav>
                                        <p:tav tm="100000">
                                          <p:val>
                                            <p:strVal val="#ppt_w"/>
                                          </p:val>
                                        </p:tav>
                                      </p:tavLst>
                                    </p:anim>
                                    <p:anim calcmode="lin" valueType="num">
                                      <p:cBhvr>
                                        <p:cTn id="119" dur="1000" fill="hold"/>
                                        <p:tgtEl>
                                          <p:spTgt spid="167943"/>
                                        </p:tgtEl>
                                        <p:attrNameLst>
                                          <p:attrName>ppt_h</p:attrName>
                                        </p:attrNameLst>
                                      </p:cBhvr>
                                      <p:tavLst>
                                        <p:tav tm="0">
                                          <p:val>
                                            <p:fltVal val="0"/>
                                          </p:val>
                                        </p:tav>
                                        <p:tav tm="100000">
                                          <p:val>
                                            <p:strVal val="#ppt_h"/>
                                          </p:val>
                                        </p:tav>
                                      </p:tavLst>
                                    </p:anim>
                                    <p:anim calcmode="lin" valueType="num">
                                      <p:cBhvr>
                                        <p:cTn id="120" dur="1000" fill="hold"/>
                                        <p:tgtEl>
                                          <p:spTgt spid="167943"/>
                                        </p:tgtEl>
                                        <p:attrNameLst>
                                          <p:attrName>style.rotation</p:attrName>
                                        </p:attrNameLst>
                                      </p:cBhvr>
                                      <p:tavLst>
                                        <p:tav tm="0">
                                          <p:val>
                                            <p:fltVal val="90"/>
                                          </p:val>
                                        </p:tav>
                                        <p:tav tm="100000">
                                          <p:val>
                                            <p:fltVal val="0"/>
                                          </p:val>
                                        </p:tav>
                                      </p:tavLst>
                                    </p:anim>
                                    <p:animEffect transition="in" filter="fade">
                                      <p:cBhvr>
                                        <p:cTn id="121" dur="1000"/>
                                        <p:tgtEl>
                                          <p:spTgt spid="167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4" grpId="0" animBg="1"/>
      <p:bldP spid="15" grpId="0" animBg="1"/>
      <p:bldP spid="16" grpId="0" animBg="1"/>
      <p:bldP spid="17" grpId="0" animBg="1"/>
      <p:bldP spid="20" grpId="0" animBg="1"/>
      <p:bldP spid="21" grpId="0" animBg="1"/>
      <p:bldP spid="23" grpId="0"/>
      <p:bldP spid="24" grpId="0"/>
      <p:bldP spid="25" grpId="0"/>
      <p:bldP spid="2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图片 40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8211" y="409600"/>
            <a:ext cx="1614909" cy="79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791745" y="543478"/>
            <a:ext cx="5450531" cy="523220"/>
          </a:xfrm>
          <a:prstGeom prst="rect">
            <a:avLst/>
          </a:prstGeom>
        </p:spPr>
        <p:txBody>
          <a:bodyPr wrap="none">
            <a:spAutoFit/>
          </a:bodyPr>
          <a:lstStyle/>
          <a:p>
            <a:r>
              <a:rPr lang="zh-CN" altLang="en-US" sz="2800" b="1" dirty="0">
                <a:solidFill>
                  <a:srgbClr val="FF00FF"/>
                </a:solidFill>
              </a:rPr>
              <a:t>说明</a:t>
            </a:r>
            <a:r>
              <a:rPr lang="en-US" altLang="zh-CN" sz="2800" b="1" dirty="0">
                <a:solidFill>
                  <a:srgbClr val="FF00FF"/>
                </a:solidFill>
              </a:rPr>
              <a:t>cd</a:t>
            </a:r>
            <a:r>
              <a:rPr lang="zh-CN" altLang="en-US" sz="2800" b="1" dirty="0">
                <a:solidFill>
                  <a:srgbClr val="FF00FF"/>
                </a:solidFill>
              </a:rPr>
              <a:t>段内电动势的方向由</a:t>
            </a:r>
            <a:r>
              <a:rPr lang="en-US" altLang="zh-CN" sz="2800" b="1" dirty="0" err="1">
                <a:solidFill>
                  <a:srgbClr val="FF00FF"/>
                </a:solidFill>
              </a:rPr>
              <a:t>d→c</a:t>
            </a:r>
            <a:r>
              <a:rPr lang="en-US" altLang="zh-CN" sz="2800" b="1" dirty="0">
                <a:solidFill>
                  <a:srgbClr val="FF00FF"/>
                </a:solidFill>
              </a:rPr>
              <a:t> </a:t>
            </a:r>
            <a:endParaRPr lang="zh-CN" altLang="en-US" sz="2800" b="1" dirty="0">
              <a:solidFill>
                <a:srgbClr val="FF00FF"/>
              </a:solidFill>
            </a:endParaRPr>
          </a:p>
        </p:txBody>
      </p:sp>
      <p:sp>
        <p:nvSpPr>
          <p:cNvPr id="4" name="矩形 3"/>
          <p:cNvSpPr/>
          <p:nvPr/>
        </p:nvSpPr>
        <p:spPr>
          <a:xfrm>
            <a:off x="2286183" y="1668970"/>
            <a:ext cx="3169457" cy="523220"/>
          </a:xfrm>
          <a:prstGeom prst="rect">
            <a:avLst/>
          </a:prstGeom>
        </p:spPr>
        <p:txBody>
          <a:bodyPr wrap="none">
            <a:spAutoFit/>
          </a:bodyPr>
          <a:lstStyle/>
          <a:p>
            <a:r>
              <a:rPr lang="zh-CN" altLang="en-US" sz="2800" b="1" dirty="0">
                <a:solidFill>
                  <a:srgbClr val="009900"/>
                </a:solidFill>
              </a:rPr>
              <a:t>由于回路内无电流 </a:t>
            </a:r>
          </a:p>
        </p:txBody>
      </p:sp>
      <p:sp>
        <p:nvSpPr>
          <p:cNvPr id="10" name="Line 3"/>
          <p:cNvSpPr>
            <a:spLocks noChangeShapeType="1"/>
          </p:cNvSpPr>
          <p:nvPr/>
        </p:nvSpPr>
        <p:spPr bwMode="auto">
          <a:xfrm flipV="1">
            <a:off x="7642812" y="1335064"/>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5"/>
          <p:cNvSpPr>
            <a:spLocks noChangeShapeType="1"/>
          </p:cNvSpPr>
          <p:nvPr/>
        </p:nvSpPr>
        <p:spPr bwMode="auto">
          <a:xfrm flipV="1">
            <a:off x="7642813" y="2924637"/>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Rectangle 4"/>
          <p:cNvSpPr>
            <a:spLocks noChangeArrowheads="1"/>
          </p:cNvSpPr>
          <p:nvPr/>
        </p:nvSpPr>
        <p:spPr bwMode="auto">
          <a:xfrm>
            <a:off x="8252413" y="1420852"/>
            <a:ext cx="1783757" cy="1141775"/>
          </a:xfrm>
          <a:prstGeom prst="trapezoid">
            <a:avLst/>
          </a:prstGeom>
          <a:noFill/>
          <a:ln w="38100">
            <a:solidFill>
              <a:srgbClr val="66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 name="Line 6"/>
          <p:cNvSpPr>
            <a:spLocks noChangeShapeType="1"/>
          </p:cNvSpPr>
          <p:nvPr/>
        </p:nvSpPr>
        <p:spPr bwMode="auto">
          <a:xfrm>
            <a:off x="7607888" y="2543637"/>
            <a:ext cx="609600" cy="0"/>
          </a:xfrm>
          <a:prstGeom prst="line">
            <a:avLst/>
          </a:prstGeom>
          <a:noFill/>
          <a:ln w="9525">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58"/>
          <p:cNvGraphicFramePr>
            <a:graphicFrameLocks noChangeAspect="1"/>
          </p:cNvGraphicFramePr>
          <p:nvPr>
            <p:extLst>
              <p:ext uri="{D42A27DB-BD31-4B8C-83A1-F6EECF244321}">
                <p14:modId xmlns:p14="http://schemas.microsoft.com/office/powerpoint/2010/main" val="2692480509"/>
              </p:ext>
            </p:extLst>
          </p:nvPr>
        </p:nvGraphicFramePr>
        <p:xfrm>
          <a:off x="7104651" y="2794462"/>
          <a:ext cx="423863" cy="482600"/>
        </p:xfrm>
        <a:graphic>
          <a:graphicData uri="http://schemas.openxmlformats.org/presentationml/2006/ole">
            <mc:AlternateContent xmlns:mc="http://schemas.openxmlformats.org/markup-compatibility/2006">
              <mc:Choice xmlns:v="urn:schemas-microsoft-com:vml" Requires="v">
                <p:oleObj spid="_x0000_s169413" name="公式" r:id="rId4" imgW="126720" imgH="164880" progId="Equation.3">
                  <p:embed/>
                </p:oleObj>
              </mc:Choice>
              <mc:Fallback>
                <p:oleObj name="公式" r:id="rId4" imgW="126720" imgH="164880" progId="Equation.3">
                  <p:embed/>
                  <p:pic>
                    <p:nvPicPr>
                      <p:cNvPr id="0" name=""/>
                      <p:cNvPicPr>
                        <a:picLocks noChangeAspect="1" noChangeArrowheads="1"/>
                      </p:cNvPicPr>
                      <p:nvPr/>
                    </p:nvPicPr>
                    <p:blipFill>
                      <a:blip r:embed="rId5"/>
                      <a:srcRect/>
                      <a:stretch>
                        <a:fillRect/>
                      </a:stretch>
                    </p:blipFill>
                    <p:spPr bwMode="auto">
                      <a:xfrm>
                        <a:off x="7104651" y="2794462"/>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58"/>
          <p:cNvGraphicFramePr>
            <a:graphicFrameLocks noChangeAspect="1"/>
          </p:cNvGraphicFramePr>
          <p:nvPr>
            <p:extLst>
              <p:ext uri="{D42A27DB-BD31-4B8C-83A1-F6EECF244321}">
                <p14:modId xmlns:p14="http://schemas.microsoft.com/office/powerpoint/2010/main" val="3312606547"/>
              </p:ext>
            </p:extLst>
          </p:nvPr>
        </p:nvGraphicFramePr>
        <p:xfrm>
          <a:off x="7773633" y="2507187"/>
          <a:ext cx="296863" cy="519113"/>
        </p:xfrm>
        <a:graphic>
          <a:graphicData uri="http://schemas.openxmlformats.org/presentationml/2006/ole">
            <mc:AlternateContent xmlns:mc="http://schemas.openxmlformats.org/markup-compatibility/2006">
              <mc:Choice xmlns:v="urn:schemas-microsoft-com:vml" Requires="v">
                <p:oleObj spid="_x0000_s169414" name="公式" r:id="rId6" imgW="88560" imgH="177480" progId="Equation.3">
                  <p:embed/>
                </p:oleObj>
              </mc:Choice>
              <mc:Fallback>
                <p:oleObj name="公式" r:id="rId6" imgW="88560" imgH="177480" progId="Equation.3">
                  <p:embed/>
                  <p:pic>
                    <p:nvPicPr>
                      <p:cNvPr id="0" name=""/>
                      <p:cNvPicPr>
                        <a:picLocks noChangeAspect="1" noChangeArrowheads="1"/>
                      </p:cNvPicPr>
                      <p:nvPr/>
                    </p:nvPicPr>
                    <p:blipFill>
                      <a:blip r:embed="rId7"/>
                      <a:srcRect/>
                      <a:stretch>
                        <a:fillRect/>
                      </a:stretch>
                    </p:blipFill>
                    <p:spPr bwMode="auto">
                      <a:xfrm>
                        <a:off x="7773633" y="2507187"/>
                        <a:ext cx="296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4"/>
          <p:cNvSpPr>
            <a:spLocks noChangeArrowheads="1"/>
          </p:cNvSpPr>
          <p:nvPr/>
        </p:nvSpPr>
        <p:spPr bwMode="auto">
          <a:xfrm>
            <a:off x="8256198" y="2831150"/>
            <a:ext cx="1783757" cy="1141775"/>
          </a:xfrm>
          <a:prstGeom prst="trapezoid">
            <a:avLst/>
          </a:prstGeom>
          <a:noFill/>
          <a:ln w="28575">
            <a:solidFill>
              <a:srgbClr val="0000CC"/>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 name="Line 9"/>
          <p:cNvSpPr>
            <a:spLocks noChangeShapeType="1"/>
          </p:cNvSpPr>
          <p:nvPr/>
        </p:nvSpPr>
        <p:spPr bwMode="auto">
          <a:xfrm>
            <a:off x="9081657" y="2567423"/>
            <a:ext cx="1316" cy="1422920"/>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4"/>
          <p:cNvGraphicFramePr>
            <a:graphicFrameLocks noChangeAspect="1"/>
          </p:cNvGraphicFramePr>
          <p:nvPr>
            <p:extLst>
              <p:ext uri="{D42A27DB-BD31-4B8C-83A1-F6EECF244321}">
                <p14:modId xmlns:p14="http://schemas.microsoft.com/office/powerpoint/2010/main" val="3695097207"/>
              </p:ext>
            </p:extLst>
          </p:nvPr>
        </p:nvGraphicFramePr>
        <p:xfrm>
          <a:off x="9097607" y="3239025"/>
          <a:ext cx="622300" cy="492125"/>
        </p:xfrm>
        <a:graphic>
          <a:graphicData uri="http://schemas.openxmlformats.org/presentationml/2006/ole">
            <mc:AlternateContent xmlns:mc="http://schemas.openxmlformats.org/markup-compatibility/2006">
              <mc:Choice xmlns:v="urn:schemas-microsoft-com:vml" Requires="v">
                <p:oleObj spid="_x0000_s169415" name="公式" r:id="rId8" imgW="177480" imgH="164880" progId="Equation.3">
                  <p:embed/>
                </p:oleObj>
              </mc:Choice>
              <mc:Fallback>
                <p:oleObj name="公式" r:id="rId8" imgW="177480" imgH="164880" progId="Equation.3">
                  <p:embed/>
                  <p:pic>
                    <p:nvPicPr>
                      <p:cNvPr id="0" name=""/>
                      <p:cNvPicPr>
                        <a:picLocks noChangeAspect="1" noChangeArrowheads="1"/>
                      </p:cNvPicPr>
                      <p:nvPr/>
                    </p:nvPicPr>
                    <p:blipFill>
                      <a:blip r:embed="rId9"/>
                      <a:srcRect/>
                      <a:stretch>
                        <a:fillRect/>
                      </a:stretch>
                    </p:blipFill>
                    <p:spPr bwMode="auto">
                      <a:xfrm>
                        <a:off x="9097607" y="3239025"/>
                        <a:ext cx="622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矩形 18"/>
          <p:cNvSpPr/>
          <p:nvPr/>
        </p:nvSpPr>
        <p:spPr>
          <a:xfrm>
            <a:off x="7903598" y="2046717"/>
            <a:ext cx="404278" cy="523220"/>
          </a:xfrm>
          <a:prstGeom prst="rect">
            <a:avLst/>
          </a:prstGeom>
        </p:spPr>
        <p:txBody>
          <a:bodyPr wrap="none">
            <a:spAutoFit/>
          </a:bodyPr>
          <a:lstStyle/>
          <a:p>
            <a:r>
              <a:rPr lang="en-US" altLang="zh-CN" sz="2800" b="1" dirty="0">
                <a:solidFill>
                  <a:srgbClr val="3333FF"/>
                </a:solidFill>
              </a:rPr>
              <a:t>d</a:t>
            </a:r>
            <a:endParaRPr lang="zh-CN" altLang="en-US" sz="2800" dirty="0"/>
          </a:p>
        </p:txBody>
      </p:sp>
      <p:sp>
        <p:nvSpPr>
          <p:cNvPr id="20" name="矩形 19"/>
          <p:cNvSpPr/>
          <p:nvPr/>
        </p:nvSpPr>
        <p:spPr>
          <a:xfrm>
            <a:off x="8095959" y="1172039"/>
            <a:ext cx="385042" cy="523220"/>
          </a:xfrm>
          <a:prstGeom prst="rect">
            <a:avLst/>
          </a:prstGeom>
        </p:spPr>
        <p:txBody>
          <a:bodyPr wrap="none">
            <a:spAutoFit/>
          </a:bodyPr>
          <a:lstStyle/>
          <a:p>
            <a:r>
              <a:rPr lang="en-US" altLang="zh-CN" sz="2800" b="1" dirty="0">
                <a:solidFill>
                  <a:srgbClr val="3333FF"/>
                </a:solidFill>
              </a:rPr>
              <a:t>a</a:t>
            </a:r>
            <a:endParaRPr lang="zh-CN" altLang="en-US" sz="2800" dirty="0"/>
          </a:p>
        </p:txBody>
      </p:sp>
      <p:sp>
        <p:nvSpPr>
          <p:cNvPr id="21" name="矩形 20"/>
          <p:cNvSpPr/>
          <p:nvPr/>
        </p:nvSpPr>
        <p:spPr>
          <a:xfrm>
            <a:off x="9908228" y="1118715"/>
            <a:ext cx="404278" cy="523220"/>
          </a:xfrm>
          <a:prstGeom prst="rect">
            <a:avLst/>
          </a:prstGeom>
        </p:spPr>
        <p:txBody>
          <a:bodyPr wrap="none">
            <a:spAutoFit/>
          </a:bodyPr>
          <a:lstStyle/>
          <a:p>
            <a:r>
              <a:rPr lang="en-US" altLang="zh-CN" sz="2800" b="1" dirty="0">
                <a:solidFill>
                  <a:srgbClr val="3333FF"/>
                </a:solidFill>
              </a:rPr>
              <a:t>b</a:t>
            </a:r>
            <a:endParaRPr lang="zh-CN" altLang="en-US" sz="2800" dirty="0"/>
          </a:p>
        </p:txBody>
      </p:sp>
      <p:sp>
        <p:nvSpPr>
          <p:cNvPr id="22" name="矩形 21"/>
          <p:cNvSpPr/>
          <p:nvPr/>
        </p:nvSpPr>
        <p:spPr>
          <a:xfrm>
            <a:off x="10147898" y="2245576"/>
            <a:ext cx="385042" cy="523220"/>
          </a:xfrm>
          <a:prstGeom prst="rect">
            <a:avLst/>
          </a:prstGeom>
        </p:spPr>
        <p:txBody>
          <a:bodyPr wrap="none">
            <a:spAutoFit/>
          </a:bodyPr>
          <a:lstStyle/>
          <a:p>
            <a:r>
              <a:rPr lang="en-US" altLang="zh-CN" sz="2800" b="1" dirty="0">
                <a:solidFill>
                  <a:srgbClr val="3333FF"/>
                </a:solidFill>
              </a:rPr>
              <a:t>c</a:t>
            </a:r>
            <a:endParaRPr lang="zh-CN" altLang="en-US" sz="2800" dirty="0"/>
          </a:p>
        </p:txBody>
      </p:sp>
      <p:pic>
        <p:nvPicPr>
          <p:cNvPr id="23" name="图片 40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41757" y="2543367"/>
            <a:ext cx="4004752" cy="73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40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22356" y="3557452"/>
            <a:ext cx="3803744" cy="111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2709262" y="4950503"/>
            <a:ext cx="5526360" cy="1384995"/>
          </a:xfrm>
          <a:prstGeom prst="rect">
            <a:avLst/>
          </a:prstGeom>
        </p:spPr>
        <p:txBody>
          <a:bodyPr wrap="square">
            <a:spAutoFit/>
          </a:bodyPr>
          <a:lstStyle/>
          <a:p>
            <a:r>
              <a:rPr lang="zh-CN" altLang="en-US" sz="2800" b="1" dirty="0">
                <a:solidFill>
                  <a:srgbClr val="C00000"/>
                </a:solidFill>
              </a:rPr>
              <a:t>因为</a:t>
            </a:r>
            <a:r>
              <a:rPr lang="en-US" altLang="zh-CN" sz="2800" b="1" dirty="0">
                <a:solidFill>
                  <a:srgbClr val="C00000"/>
                </a:solidFill>
              </a:rPr>
              <a:t>c</a:t>
            </a:r>
            <a:r>
              <a:rPr lang="zh-CN" altLang="en-US" sz="2800" b="1" dirty="0">
                <a:solidFill>
                  <a:srgbClr val="C00000"/>
                </a:solidFill>
              </a:rPr>
              <a:t>点电势最高，</a:t>
            </a:r>
            <a:r>
              <a:rPr lang="en-US" altLang="zh-CN" sz="2800" b="1" dirty="0">
                <a:solidFill>
                  <a:srgbClr val="C00000"/>
                </a:solidFill>
              </a:rPr>
              <a:t>d</a:t>
            </a:r>
            <a:r>
              <a:rPr lang="zh-CN" altLang="en-US" sz="2800" b="1" dirty="0">
                <a:solidFill>
                  <a:srgbClr val="C00000"/>
                </a:solidFill>
              </a:rPr>
              <a:t>点电势最低，故：      </a:t>
            </a:r>
            <a:r>
              <a:rPr lang="zh-CN" altLang="en-US" sz="2800" b="1" dirty="0">
                <a:solidFill>
                  <a:srgbClr val="6600CC"/>
                </a:solidFill>
              </a:rPr>
              <a:t>为电势最高处与电势最低处之间的电势差</a:t>
            </a:r>
          </a:p>
        </p:txBody>
      </p:sp>
      <p:pic>
        <p:nvPicPr>
          <p:cNvPr id="26" name="图片 40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57335" y="5338299"/>
            <a:ext cx="571568" cy="57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20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ircle(in)">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68962"/>
                                        </p:tgtEl>
                                        <p:attrNameLst>
                                          <p:attrName>style.visibility</p:attrName>
                                        </p:attrNameLst>
                                      </p:cBhvr>
                                      <p:to>
                                        <p:strVal val="visible"/>
                                      </p:to>
                                    </p:set>
                                    <p:animEffect transition="in" filter="circle(in)">
                                      <p:cBhvr>
                                        <p:cTn id="77" dur="2000"/>
                                        <p:tgtEl>
                                          <p:spTgt spid="168962"/>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circle(in)">
                                      <p:cBhvr>
                                        <p:cTn id="80" dur="20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wipe(down)">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p:cTn id="90" dur="500" fill="hold"/>
                                        <p:tgtEl>
                                          <p:spTgt spid="23"/>
                                        </p:tgtEl>
                                        <p:attrNameLst>
                                          <p:attrName>ppt_w</p:attrName>
                                        </p:attrNameLst>
                                      </p:cBhvr>
                                      <p:tavLst>
                                        <p:tav tm="0">
                                          <p:val>
                                            <p:fltVal val="0"/>
                                          </p:val>
                                        </p:tav>
                                        <p:tav tm="100000">
                                          <p:val>
                                            <p:strVal val="#ppt_w"/>
                                          </p:val>
                                        </p:tav>
                                      </p:tavLst>
                                    </p:anim>
                                    <p:anim calcmode="lin" valueType="num">
                                      <p:cBhvr>
                                        <p:cTn id="91" dur="500" fill="hold"/>
                                        <p:tgtEl>
                                          <p:spTgt spid="23"/>
                                        </p:tgtEl>
                                        <p:attrNameLst>
                                          <p:attrName>ppt_h</p:attrName>
                                        </p:attrNameLst>
                                      </p:cBhvr>
                                      <p:tavLst>
                                        <p:tav tm="0">
                                          <p:val>
                                            <p:fltVal val="0"/>
                                          </p:val>
                                        </p:tav>
                                        <p:tav tm="100000">
                                          <p:val>
                                            <p:strVal val="#ppt_h"/>
                                          </p:val>
                                        </p:tav>
                                      </p:tavLst>
                                    </p:anim>
                                    <p:animEffect transition="in" filter="fade">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circle(in)">
                                      <p:cBhvr>
                                        <p:cTn id="97" dur="20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circle(in)">
                                      <p:cBhvr>
                                        <p:cTn id="102" dur="2000"/>
                                        <p:tgtEl>
                                          <p:spTgt spid="25"/>
                                        </p:tgtEl>
                                      </p:cBhvr>
                                    </p:animEffect>
                                  </p:childTnLst>
                                </p:cTn>
                              </p:par>
                              <p:par>
                                <p:cTn id="103" presetID="6" presetClass="entr" presetSubtype="16" fill="hold"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circle(in)">
                                      <p:cBhvr>
                                        <p:cTn id="10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animBg="1"/>
      <p:bldP spid="11" grpId="0" animBg="1"/>
      <p:bldP spid="12" grpId="0" animBg="1"/>
      <p:bldP spid="13" grpId="0" animBg="1"/>
      <p:bldP spid="16" grpId="0" animBg="1"/>
      <p:bldP spid="17" grpId="0" animBg="1"/>
      <p:bldP spid="19" grpId="0"/>
      <p:bldP spid="20" grpId="0"/>
      <p:bldP spid="21" grpId="0"/>
      <p:bldP spid="22" grpId="0"/>
      <p:bldP spid="2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1828800" y="788988"/>
            <a:ext cx="8534400" cy="1587500"/>
          </a:xfrm>
          <a:prstGeom prst="rect">
            <a:avLst/>
          </a:prstGeom>
          <a:noFill/>
          <a:ln w="9525">
            <a:noFill/>
            <a:miter lim="800000"/>
            <a:headEnd/>
            <a:tailEnd/>
          </a:ln>
          <a:effectLst/>
        </p:spPr>
        <p:txBody>
          <a:bodyPr>
            <a:spAutoFit/>
          </a:bodyPr>
          <a:lstStyle/>
          <a:p>
            <a:pPr indent="457200" eaLnBrk="0" fontAlgn="auto" hangingPunct="0">
              <a:spcBef>
                <a:spcPct val="50000"/>
              </a:spcBef>
              <a:spcAft>
                <a:spcPts val="0"/>
              </a:spcAft>
              <a:defRPr/>
            </a:pPr>
            <a:r>
              <a:rPr lang="en-US" altLang="zh-CN" sz="2800" b="1" dirty="0">
                <a:solidFill>
                  <a:srgbClr val="FF0000"/>
                </a:solidFill>
                <a:latin typeface="+mj-ea"/>
                <a:ea typeface="+mj-ea"/>
              </a:rPr>
              <a:t>【</a:t>
            </a:r>
            <a:r>
              <a:rPr lang="zh-CN" altLang="en-US" sz="2800" b="1" dirty="0">
                <a:solidFill>
                  <a:srgbClr val="FF0000"/>
                </a:solidFill>
                <a:latin typeface="+mj-ea"/>
                <a:ea typeface="+mj-ea"/>
              </a:rPr>
              <a:t>补充例</a:t>
            </a:r>
            <a:r>
              <a:rPr lang="en-US" altLang="zh-CN" sz="2800" b="1" dirty="0">
                <a:solidFill>
                  <a:srgbClr val="FF0000"/>
                </a:solidFill>
                <a:latin typeface="+mj-ea"/>
                <a:ea typeface="+mj-ea"/>
              </a:rPr>
              <a:t>】</a:t>
            </a:r>
            <a:r>
              <a:rPr lang="en-GB" altLang="zh-CN" sz="2800" b="1" dirty="0">
                <a:solidFill>
                  <a:srgbClr val="FF0000"/>
                </a:solidFill>
                <a:latin typeface="+mj-ea"/>
                <a:ea typeface="+mj-ea"/>
              </a:rPr>
              <a:t>  </a:t>
            </a:r>
            <a:r>
              <a:rPr lang="zh-CN" altLang="en-US" sz="2800" b="1" dirty="0">
                <a:solidFill>
                  <a:srgbClr val="0000CC"/>
                </a:solidFill>
                <a:latin typeface="+mj-ea"/>
                <a:ea typeface="+mj-ea"/>
              </a:rPr>
              <a:t>在匀强磁场 </a:t>
            </a:r>
            <a:r>
              <a:rPr lang="en-GB" altLang="zh-CN" sz="2800" b="1" dirty="0">
                <a:solidFill>
                  <a:srgbClr val="0000CC"/>
                </a:solidFill>
                <a:latin typeface="+mj-ea"/>
                <a:ea typeface="+mj-ea"/>
              </a:rPr>
              <a:t>B </a:t>
            </a:r>
            <a:r>
              <a:rPr lang="zh-CN" altLang="en-US" sz="2800" b="1" dirty="0">
                <a:solidFill>
                  <a:srgbClr val="0000CC"/>
                </a:solidFill>
                <a:latin typeface="+mj-ea"/>
                <a:ea typeface="+mj-ea"/>
              </a:rPr>
              <a:t>中，有以半径为</a:t>
            </a:r>
            <a:r>
              <a:rPr lang="en-GB" altLang="zh-CN" sz="2800" b="1" dirty="0">
                <a:solidFill>
                  <a:srgbClr val="0000CC"/>
                </a:solidFill>
                <a:latin typeface="+mj-ea"/>
                <a:ea typeface="+mj-ea"/>
              </a:rPr>
              <a:t>R</a:t>
            </a:r>
            <a:r>
              <a:rPr lang="zh-CN" altLang="en-GB" sz="2800" b="1" dirty="0">
                <a:solidFill>
                  <a:srgbClr val="0000CC"/>
                </a:solidFill>
                <a:latin typeface="+mj-ea"/>
                <a:ea typeface="+mj-ea"/>
              </a:rPr>
              <a:t>的3/4圆周长的圆弧导体，以如图</a:t>
            </a:r>
            <a:r>
              <a:rPr lang="en-GB" altLang="zh-CN" sz="2800" b="1" dirty="0">
                <a:solidFill>
                  <a:srgbClr val="0000CC"/>
                </a:solidFill>
                <a:latin typeface="+mj-ea"/>
                <a:ea typeface="+mj-ea"/>
              </a:rPr>
              <a:t>v</a:t>
            </a:r>
            <a:r>
              <a:rPr lang="zh-CN" altLang="en-GB" sz="2800" b="1" dirty="0">
                <a:solidFill>
                  <a:srgbClr val="0000CC"/>
                </a:solidFill>
                <a:latin typeface="+mj-ea"/>
                <a:ea typeface="+mj-ea"/>
              </a:rPr>
              <a:t>方向运动。</a:t>
            </a:r>
          </a:p>
          <a:p>
            <a:pPr indent="457200" eaLnBrk="0" fontAlgn="auto" hangingPunct="0">
              <a:spcBef>
                <a:spcPct val="50000"/>
              </a:spcBef>
              <a:spcAft>
                <a:spcPts val="0"/>
              </a:spcAft>
              <a:defRPr/>
            </a:pPr>
            <a:r>
              <a:rPr lang="zh-CN" altLang="en-GB" sz="2800" b="1" dirty="0">
                <a:solidFill>
                  <a:srgbClr val="0000CC"/>
                </a:solidFill>
                <a:latin typeface="+mj-ea"/>
                <a:ea typeface="+mj-ea"/>
              </a:rPr>
              <a:t>求：</a:t>
            </a:r>
            <a:r>
              <a:rPr lang="zh-CN" altLang="en-GB" sz="2800" b="1" dirty="0">
                <a:solidFill>
                  <a:srgbClr val="0000CC"/>
                </a:solidFill>
                <a:latin typeface="+mj-ea"/>
                <a:ea typeface="+mj-ea"/>
                <a:sym typeface="Symbol" pitchFamily="18" charset="2"/>
              </a:rPr>
              <a:t></a:t>
            </a:r>
            <a:r>
              <a:rPr lang="en-GB" altLang="zh-CN" sz="2800" b="1" baseline="-25000" dirty="0" err="1">
                <a:solidFill>
                  <a:srgbClr val="0000CC"/>
                </a:solidFill>
                <a:latin typeface="+mj-ea"/>
                <a:ea typeface="+mj-ea"/>
                <a:sym typeface="Symbol" pitchFamily="18" charset="2"/>
              </a:rPr>
              <a:t>ab</a:t>
            </a:r>
            <a:r>
              <a:rPr lang="en-GB" altLang="zh-CN" sz="2800" b="1" dirty="0">
                <a:solidFill>
                  <a:srgbClr val="0000CC"/>
                </a:solidFill>
                <a:latin typeface="+mj-ea"/>
                <a:ea typeface="+mj-ea"/>
                <a:sym typeface="Symbol" pitchFamily="18" charset="2"/>
              </a:rPr>
              <a:t>=?</a:t>
            </a:r>
            <a:endParaRPr lang="en-US" altLang="zh-CN" sz="2800" b="1" dirty="0">
              <a:solidFill>
                <a:srgbClr val="0000CC"/>
              </a:solidFill>
              <a:latin typeface="+mj-ea"/>
              <a:ea typeface="+mj-ea"/>
            </a:endParaRPr>
          </a:p>
        </p:txBody>
      </p:sp>
      <p:grpSp>
        <p:nvGrpSpPr>
          <p:cNvPr id="2" name="Group 3"/>
          <p:cNvGrpSpPr>
            <a:grpSpLocks/>
          </p:cNvGrpSpPr>
          <p:nvPr/>
        </p:nvGrpSpPr>
        <p:grpSpPr bwMode="auto">
          <a:xfrm>
            <a:off x="4038600" y="3048000"/>
            <a:ext cx="4419600" cy="3697288"/>
            <a:chOff x="1584" y="1824"/>
            <a:chExt cx="2784" cy="2329"/>
          </a:xfrm>
        </p:grpSpPr>
        <p:grpSp>
          <p:nvGrpSpPr>
            <p:cNvPr id="50180" name="Group 4"/>
            <p:cNvGrpSpPr>
              <a:grpSpLocks/>
            </p:cNvGrpSpPr>
            <p:nvPr/>
          </p:nvGrpSpPr>
          <p:grpSpPr bwMode="auto">
            <a:xfrm>
              <a:off x="1584" y="1824"/>
              <a:ext cx="2784" cy="2329"/>
              <a:chOff x="1584" y="1488"/>
              <a:chExt cx="2784" cy="2329"/>
            </a:xfrm>
          </p:grpSpPr>
          <p:sp>
            <p:nvSpPr>
              <p:cNvPr id="23" name="Rectangle 5"/>
              <p:cNvSpPr>
                <a:spLocks noChangeArrowheads="1"/>
              </p:cNvSpPr>
              <p:nvPr/>
            </p:nvSpPr>
            <p:spPr bwMode="auto">
              <a:xfrm>
                <a:off x="1584" y="1488"/>
                <a:ext cx="2736" cy="2112"/>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Arc 6"/>
              <p:cNvSpPr>
                <a:spLocks/>
              </p:cNvSpPr>
              <p:nvPr/>
            </p:nvSpPr>
            <p:spPr bwMode="auto">
              <a:xfrm>
                <a:off x="2114" y="1923"/>
                <a:ext cx="1314" cy="1439"/>
              </a:xfrm>
              <a:custGeom>
                <a:avLst/>
                <a:gdLst>
                  <a:gd name="G0" fmla="+- 21600 0 0"/>
                  <a:gd name="G1" fmla="+- 21600 0 0"/>
                  <a:gd name="G2" fmla="+- 21600 0 0"/>
                  <a:gd name="T0" fmla="*/ 36980 w 36980"/>
                  <a:gd name="T1" fmla="*/ 36767 h 43200"/>
                  <a:gd name="T2" fmla="*/ 36712 w 36980"/>
                  <a:gd name="T3" fmla="*/ 6166 h 43200"/>
                  <a:gd name="T4" fmla="*/ 21600 w 36980"/>
                  <a:gd name="T5" fmla="*/ 21600 h 43200"/>
                </a:gdLst>
                <a:ahLst/>
                <a:cxnLst>
                  <a:cxn ang="0">
                    <a:pos x="T0" y="T1"/>
                  </a:cxn>
                  <a:cxn ang="0">
                    <a:pos x="T2" y="T3"/>
                  </a:cxn>
                  <a:cxn ang="0">
                    <a:pos x="T4" y="T5"/>
                  </a:cxn>
                </a:cxnLst>
                <a:rect l="0" t="0" r="r" b="b"/>
                <a:pathLst>
                  <a:path w="36980" h="43200" fill="none" extrusionOk="0">
                    <a:moveTo>
                      <a:pt x="36979" y="36766"/>
                    </a:moveTo>
                    <a:cubicBezTo>
                      <a:pt x="32920" y="40882"/>
                      <a:pt x="27380" y="43199"/>
                      <a:pt x="21600" y="43200"/>
                    </a:cubicBezTo>
                    <a:cubicBezTo>
                      <a:pt x="9670" y="43200"/>
                      <a:pt x="0" y="33529"/>
                      <a:pt x="0" y="21600"/>
                    </a:cubicBezTo>
                    <a:cubicBezTo>
                      <a:pt x="0" y="9670"/>
                      <a:pt x="9670" y="0"/>
                      <a:pt x="21600" y="0"/>
                    </a:cubicBezTo>
                    <a:cubicBezTo>
                      <a:pt x="27249" y="-1"/>
                      <a:pt x="32674" y="2213"/>
                      <a:pt x="36711" y="6166"/>
                    </a:cubicBezTo>
                  </a:path>
                  <a:path w="36980" h="43200" stroke="0" extrusionOk="0">
                    <a:moveTo>
                      <a:pt x="36979" y="36766"/>
                    </a:moveTo>
                    <a:cubicBezTo>
                      <a:pt x="32920" y="40882"/>
                      <a:pt x="27380" y="43199"/>
                      <a:pt x="21600" y="43200"/>
                    </a:cubicBezTo>
                    <a:cubicBezTo>
                      <a:pt x="9670" y="43200"/>
                      <a:pt x="0" y="33529"/>
                      <a:pt x="0" y="21600"/>
                    </a:cubicBezTo>
                    <a:cubicBezTo>
                      <a:pt x="0" y="9670"/>
                      <a:pt x="9670" y="0"/>
                      <a:pt x="21600" y="0"/>
                    </a:cubicBezTo>
                    <a:cubicBezTo>
                      <a:pt x="27249" y="-1"/>
                      <a:pt x="32674" y="2213"/>
                      <a:pt x="36711" y="6166"/>
                    </a:cubicBezTo>
                    <a:lnTo>
                      <a:pt x="21600" y="21600"/>
                    </a:lnTo>
                    <a:close/>
                  </a:path>
                </a:pathLst>
              </a:custGeom>
              <a:noFill/>
              <a:ln w="9525">
                <a:solidFill>
                  <a:srgbClr val="1C1C1C"/>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7"/>
              <p:cNvSpPr>
                <a:spLocks noChangeShapeType="1"/>
              </p:cNvSpPr>
              <p:nvPr/>
            </p:nvSpPr>
            <p:spPr bwMode="auto">
              <a:xfrm flipH="1">
                <a:off x="2862" y="2130"/>
                <a:ext cx="576" cy="528"/>
              </a:xfrm>
              <a:prstGeom prst="line">
                <a:avLst/>
              </a:prstGeom>
              <a:noFill/>
              <a:ln w="9525">
                <a:solidFill>
                  <a:srgbClr val="1C1C1C"/>
                </a:solidFill>
                <a:prstDash val="dash"/>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8"/>
              <p:cNvSpPr>
                <a:spLocks noChangeShapeType="1"/>
              </p:cNvSpPr>
              <p:nvPr/>
            </p:nvSpPr>
            <p:spPr bwMode="auto">
              <a:xfrm flipH="1" flipV="1">
                <a:off x="2862" y="2658"/>
                <a:ext cx="576" cy="480"/>
              </a:xfrm>
              <a:prstGeom prst="line">
                <a:avLst/>
              </a:prstGeom>
              <a:noFill/>
              <a:ln w="9525">
                <a:solidFill>
                  <a:srgbClr val="1C1C1C"/>
                </a:solidFill>
                <a:prstDash val="dash"/>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Text Box 9"/>
              <p:cNvSpPr txBox="1">
                <a:spLocks noChangeArrowheads="1"/>
              </p:cNvSpPr>
              <p:nvPr/>
            </p:nvSpPr>
            <p:spPr bwMode="auto">
              <a:xfrm>
                <a:off x="1776" y="1632"/>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28" name="Text Box 10"/>
              <p:cNvSpPr txBox="1">
                <a:spLocks noChangeArrowheads="1"/>
              </p:cNvSpPr>
              <p:nvPr/>
            </p:nvSpPr>
            <p:spPr bwMode="auto">
              <a:xfrm>
                <a:off x="1776" y="2064"/>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29" name="Text Box 11"/>
              <p:cNvSpPr txBox="1">
                <a:spLocks noChangeArrowheads="1"/>
              </p:cNvSpPr>
              <p:nvPr/>
            </p:nvSpPr>
            <p:spPr bwMode="auto">
              <a:xfrm>
                <a:off x="1776" y="2448"/>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30" name="Text Box 12"/>
              <p:cNvSpPr txBox="1">
                <a:spLocks noChangeArrowheads="1"/>
              </p:cNvSpPr>
              <p:nvPr/>
            </p:nvSpPr>
            <p:spPr bwMode="auto">
              <a:xfrm>
                <a:off x="1776" y="2832"/>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31" name="Text Box 13"/>
              <p:cNvSpPr txBox="1">
                <a:spLocks noChangeArrowheads="1"/>
              </p:cNvSpPr>
              <p:nvPr/>
            </p:nvSpPr>
            <p:spPr bwMode="auto">
              <a:xfrm>
                <a:off x="1776" y="3216"/>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32" name="AutoShape 14"/>
              <p:cNvSpPr>
                <a:spLocks noChangeArrowheads="1"/>
              </p:cNvSpPr>
              <p:nvPr/>
            </p:nvSpPr>
            <p:spPr bwMode="auto">
              <a:xfrm>
                <a:off x="3342" y="2556"/>
                <a:ext cx="432" cy="96"/>
              </a:xfrm>
              <a:prstGeom prst="rightArrow">
                <a:avLst>
                  <a:gd name="adj1" fmla="val 50000"/>
                  <a:gd name="adj2" fmla="val 112500"/>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 name="Text Box 15"/>
              <p:cNvSpPr txBox="1">
                <a:spLocks noChangeArrowheads="1"/>
              </p:cNvSpPr>
              <p:nvPr/>
            </p:nvSpPr>
            <p:spPr bwMode="auto">
              <a:xfrm>
                <a:off x="3741" y="2430"/>
                <a:ext cx="336"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grpSp>
        <p:sp>
          <p:nvSpPr>
            <p:cNvPr id="21" name="Text Box 16"/>
            <p:cNvSpPr txBox="1">
              <a:spLocks noChangeArrowheads="1"/>
            </p:cNvSpPr>
            <p:nvPr/>
          </p:nvSpPr>
          <p:spPr bwMode="auto">
            <a:xfrm>
              <a:off x="3408" y="2256"/>
              <a:ext cx="384"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a</a:t>
              </a:r>
              <a:endParaRPr lang="en-US" altLang="zh-CN" sz="2800" b="1" kern="0">
                <a:solidFill>
                  <a:sysClr val="windowText" lastClr="000000"/>
                </a:solidFill>
                <a:latin typeface="宋体"/>
                <a:ea typeface="宋体"/>
              </a:endParaRPr>
            </a:p>
          </p:txBody>
        </p:sp>
        <p:sp>
          <p:nvSpPr>
            <p:cNvPr id="22" name="Text Box 17"/>
            <p:cNvSpPr txBox="1">
              <a:spLocks noChangeArrowheads="1"/>
            </p:cNvSpPr>
            <p:nvPr/>
          </p:nvSpPr>
          <p:spPr bwMode="auto">
            <a:xfrm>
              <a:off x="3405" y="3312"/>
              <a:ext cx="384"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585789"/>
            <a:ext cx="8610600" cy="1266825"/>
            <a:chOff x="384" y="96"/>
            <a:chExt cx="5424" cy="798"/>
          </a:xfrm>
        </p:grpSpPr>
        <p:sp>
          <p:nvSpPr>
            <p:cNvPr id="37" name="Text Box 3"/>
            <p:cNvSpPr txBox="1">
              <a:spLocks noChangeArrowheads="1"/>
            </p:cNvSpPr>
            <p:nvPr/>
          </p:nvSpPr>
          <p:spPr bwMode="blackWhite">
            <a:xfrm>
              <a:off x="384" y="96"/>
              <a:ext cx="5424" cy="73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rgbClr val="000000"/>
                  </a:solidFill>
                  <a:latin typeface="宋体"/>
                  <a:ea typeface="宋体"/>
                </a:rPr>
                <a:t> </a:t>
              </a:r>
              <a:r>
                <a:rPr lang="zh-CN" altLang="en-GB" sz="2800" b="1" kern="0" dirty="0">
                  <a:solidFill>
                    <a:srgbClr val="CC0000"/>
                  </a:solidFill>
                  <a:latin typeface="宋体"/>
                  <a:ea typeface="宋体"/>
                </a:rPr>
                <a:t>解</a:t>
              </a:r>
              <a:r>
                <a:rPr lang="en-GB" altLang="zh-CN" sz="2800" b="1" kern="0" dirty="0">
                  <a:solidFill>
                    <a:srgbClr val="000000"/>
                  </a:solidFill>
                  <a:latin typeface="宋体"/>
                  <a:ea typeface="宋体"/>
                </a:rPr>
                <a:t>：</a:t>
              </a:r>
              <a:r>
                <a:rPr lang="zh-CN" altLang="en-GB" sz="2800" b="1" kern="0" dirty="0">
                  <a:solidFill>
                    <a:srgbClr val="0070C0"/>
                  </a:solidFill>
                  <a:latin typeface="宋体"/>
                  <a:ea typeface="宋体"/>
                </a:rPr>
                <a:t>在导体弧上取微分元</a:t>
              </a:r>
              <a:r>
                <a:rPr lang="en-GB" altLang="zh-CN" sz="2800" b="1" kern="0" dirty="0">
                  <a:solidFill>
                    <a:srgbClr val="0070C0"/>
                  </a:solidFill>
                  <a:latin typeface="宋体"/>
                  <a:ea typeface="宋体"/>
                </a:rPr>
                <a:t>dl，</a:t>
              </a:r>
              <a:r>
                <a:rPr lang="zh-CN" altLang="en-GB" sz="2800" b="1" kern="0" dirty="0">
                  <a:solidFill>
                    <a:srgbClr val="0070C0"/>
                  </a:solidFill>
                  <a:latin typeface="宋体"/>
                  <a:ea typeface="宋体"/>
                </a:rPr>
                <a:t>则该微分元产生</a:t>
              </a:r>
            </a:p>
            <a:p>
              <a:pPr eaLnBrk="0" fontAlgn="auto" hangingPunct="0">
                <a:spcBef>
                  <a:spcPct val="50000"/>
                </a:spcBef>
                <a:spcAft>
                  <a:spcPts val="0"/>
                </a:spcAft>
                <a:defRPr/>
              </a:pPr>
              <a:r>
                <a:rPr lang="zh-CN" altLang="en-GB" sz="2800" b="1" kern="0" dirty="0">
                  <a:solidFill>
                    <a:srgbClr val="0070C0"/>
                  </a:solidFill>
                  <a:latin typeface="宋体"/>
                  <a:ea typeface="宋体"/>
                </a:rPr>
                <a:t>          的电动势为：</a:t>
              </a:r>
              <a:endParaRPr lang="zh-CN" altLang="en-US" sz="2800" b="1" kern="0" dirty="0">
                <a:solidFill>
                  <a:srgbClr val="0070C0"/>
                </a:solidFill>
                <a:latin typeface="宋体"/>
                <a:ea typeface="宋体"/>
              </a:endParaRPr>
            </a:p>
          </p:txBody>
        </p:sp>
        <p:graphicFrame>
          <p:nvGraphicFramePr>
            <p:cNvPr id="51235" name="Object 8"/>
            <p:cNvGraphicFramePr>
              <a:graphicFrameLocks noChangeAspect="1"/>
            </p:cNvGraphicFramePr>
            <p:nvPr/>
          </p:nvGraphicFramePr>
          <p:xfrm>
            <a:off x="2911" y="447"/>
            <a:ext cx="1671" cy="447"/>
          </p:xfrm>
          <a:graphic>
            <a:graphicData uri="http://schemas.openxmlformats.org/presentationml/2006/ole">
              <mc:AlternateContent xmlns:mc="http://schemas.openxmlformats.org/markup-compatibility/2006">
                <mc:Choice xmlns:v="urn:schemas-microsoft-com:vml" Requires="v">
                  <p:oleObj spid="_x0000_s188371" name="公式" r:id="rId3" imgW="952621" imgH="190573" progId="Equation.3">
                    <p:embed/>
                  </p:oleObj>
                </mc:Choice>
                <mc:Fallback>
                  <p:oleObj name="公式" r:id="rId3" imgW="952621" imgH="190573"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White">
                        <a:xfrm>
                          <a:off x="2911" y="447"/>
                          <a:ext cx="1671" cy="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5"/>
          <p:cNvGrpSpPr>
            <a:grpSpLocks/>
          </p:cNvGrpSpPr>
          <p:nvPr/>
        </p:nvGrpSpPr>
        <p:grpSpPr bwMode="auto">
          <a:xfrm>
            <a:off x="2514600" y="1828800"/>
            <a:ext cx="6553200" cy="590550"/>
            <a:chOff x="720" y="912"/>
            <a:chExt cx="4128" cy="372"/>
          </a:xfrm>
        </p:grpSpPr>
        <p:sp>
          <p:nvSpPr>
            <p:cNvPr id="40" name="Text Box 6"/>
            <p:cNvSpPr txBox="1">
              <a:spLocks noChangeArrowheads="1"/>
            </p:cNvSpPr>
            <p:nvPr/>
          </p:nvSpPr>
          <p:spPr bwMode="blackWhite">
            <a:xfrm>
              <a:off x="720" y="912"/>
              <a:ext cx="4128"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zh-CN" altLang="en-US" sz="2800" b="1" kern="0" dirty="0">
                  <a:solidFill>
                    <a:srgbClr val="FF3399"/>
                  </a:solidFill>
                  <a:latin typeface="宋体"/>
                  <a:ea typeface="宋体"/>
                </a:rPr>
                <a:t>建立如图坐标系，则有</a:t>
              </a:r>
            </a:p>
          </p:txBody>
        </p:sp>
        <p:graphicFrame>
          <p:nvGraphicFramePr>
            <p:cNvPr id="51233" name="Object 7"/>
            <p:cNvGraphicFramePr>
              <a:graphicFrameLocks noChangeAspect="1"/>
            </p:cNvGraphicFramePr>
            <p:nvPr/>
          </p:nvGraphicFramePr>
          <p:xfrm>
            <a:off x="3152" y="912"/>
            <a:ext cx="1567" cy="372"/>
          </p:xfrm>
          <a:graphic>
            <a:graphicData uri="http://schemas.openxmlformats.org/presentationml/2006/ole">
              <mc:AlternateContent xmlns:mc="http://schemas.openxmlformats.org/markup-compatibility/2006">
                <mc:Choice xmlns:v="urn:schemas-microsoft-com:vml" Requires="v">
                  <p:oleObj spid="_x0000_s188372" name="公式" r:id="rId5" imgW="866780" imgH="190573" progId="Equation.3">
                    <p:embed/>
                  </p:oleObj>
                </mc:Choice>
                <mc:Fallback>
                  <p:oleObj name="公式" r:id="rId5" imgW="866780" imgH="190573"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White">
                        <a:xfrm>
                          <a:off x="3152" y="912"/>
                          <a:ext cx="1567"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2" name="Object 10"/>
          <p:cNvGraphicFramePr>
            <a:graphicFrameLocks noChangeAspect="1"/>
          </p:cNvGraphicFramePr>
          <p:nvPr/>
        </p:nvGraphicFramePr>
        <p:xfrm>
          <a:off x="1881188" y="2428876"/>
          <a:ext cx="3270250" cy="1203325"/>
        </p:xfrm>
        <a:graphic>
          <a:graphicData uri="http://schemas.openxmlformats.org/presentationml/2006/ole">
            <mc:AlternateContent xmlns:mc="http://schemas.openxmlformats.org/markup-compatibility/2006">
              <mc:Choice xmlns:v="urn:schemas-microsoft-com:vml" Requires="v">
                <p:oleObj spid="_x0000_s188373" name="公式" r:id="rId7" imgW="1333508" imgH="438102" progId="Equation.3">
                  <p:embed/>
                </p:oleObj>
              </mc:Choice>
              <mc:Fallback>
                <p:oleObj name="公式" r:id="rId7" imgW="1333508" imgH="438102"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blackWhite">
                      <a:xfrm>
                        <a:off x="1881188" y="2428876"/>
                        <a:ext cx="327025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1"/>
          <p:cNvGraphicFramePr>
            <a:graphicFrameLocks noChangeAspect="1"/>
          </p:cNvGraphicFramePr>
          <p:nvPr/>
        </p:nvGraphicFramePr>
        <p:xfrm>
          <a:off x="2024063" y="3898900"/>
          <a:ext cx="3014662" cy="2959100"/>
        </p:xfrm>
        <a:graphic>
          <a:graphicData uri="http://schemas.openxmlformats.org/presentationml/2006/ole">
            <mc:AlternateContent xmlns:mc="http://schemas.openxmlformats.org/markup-compatibility/2006">
              <mc:Choice xmlns:v="urn:schemas-microsoft-com:vml" Requires="v">
                <p:oleObj spid="_x0000_s188374" name="公式" r:id="rId9" imgW="1142930" imgH="1009552" progId="Equation.3">
                  <p:embed/>
                </p:oleObj>
              </mc:Choice>
              <mc:Fallback>
                <p:oleObj name="公式" r:id="rId9" imgW="1142930" imgH="1009552"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blackWhite">
                      <a:xfrm>
                        <a:off x="2024063" y="3898900"/>
                        <a:ext cx="3014662" cy="295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06" name="Group 13"/>
          <p:cNvGrpSpPr>
            <a:grpSpLocks/>
          </p:cNvGrpSpPr>
          <p:nvPr/>
        </p:nvGrpSpPr>
        <p:grpSpPr bwMode="auto">
          <a:xfrm>
            <a:off x="6248400" y="2971800"/>
            <a:ext cx="4419600" cy="3773488"/>
            <a:chOff x="2976" y="1344"/>
            <a:chExt cx="2784" cy="2377"/>
          </a:xfrm>
        </p:grpSpPr>
        <p:sp>
          <p:nvSpPr>
            <p:cNvPr id="45" name="Rectangle 14"/>
            <p:cNvSpPr>
              <a:spLocks noChangeArrowheads="1"/>
            </p:cNvSpPr>
            <p:nvPr/>
          </p:nvSpPr>
          <p:spPr bwMode="blackWhite">
            <a:xfrm>
              <a:off x="2976" y="1392"/>
              <a:ext cx="2736" cy="2112"/>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46" name="Arc 15"/>
            <p:cNvSpPr>
              <a:spLocks/>
            </p:cNvSpPr>
            <p:nvPr/>
          </p:nvSpPr>
          <p:spPr bwMode="blackWhite">
            <a:xfrm>
              <a:off x="3506" y="1827"/>
              <a:ext cx="1314" cy="1439"/>
            </a:xfrm>
            <a:custGeom>
              <a:avLst/>
              <a:gdLst>
                <a:gd name="G0" fmla="+- 21600 0 0"/>
                <a:gd name="G1" fmla="+- 21600 0 0"/>
                <a:gd name="G2" fmla="+- 21600 0 0"/>
                <a:gd name="T0" fmla="*/ 36980 w 36980"/>
                <a:gd name="T1" fmla="*/ 36767 h 43200"/>
                <a:gd name="T2" fmla="*/ 36712 w 36980"/>
                <a:gd name="T3" fmla="*/ 6166 h 43200"/>
                <a:gd name="T4" fmla="*/ 21600 w 36980"/>
                <a:gd name="T5" fmla="*/ 21600 h 43200"/>
              </a:gdLst>
              <a:ahLst/>
              <a:cxnLst>
                <a:cxn ang="0">
                  <a:pos x="T0" y="T1"/>
                </a:cxn>
                <a:cxn ang="0">
                  <a:pos x="T2" y="T3"/>
                </a:cxn>
                <a:cxn ang="0">
                  <a:pos x="T4" y="T5"/>
                </a:cxn>
              </a:cxnLst>
              <a:rect l="0" t="0" r="r" b="b"/>
              <a:pathLst>
                <a:path w="36980" h="43200" fill="none" extrusionOk="0">
                  <a:moveTo>
                    <a:pt x="36979" y="36766"/>
                  </a:moveTo>
                  <a:cubicBezTo>
                    <a:pt x="32920" y="40882"/>
                    <a:pt x="27380" y="43199"/>
                    <a:pt x="21600" y="43200"/>
                  </a:cubicBezTo>
                  <a:cubicBezTo>
                    <a:pt x="9670" y="43200"/>
                    <a:pt x="0" y="33529"/>
                    <a:pt x="0" y="21600"/>
                  </a:cubicBezTo>
                  <a:cubicBezTo>
                    <a:pt x="0" y="9670"/>
                    <a:pt x="9670" y="0"/>
                    <a:pt x="21600" y="0"/>
                  </a:cubicBezTo>
                  <a:cubicBezTo>
                    <a:pt x="27249" y="-1"/>
                    <a:pt x="32674" y="2213"/>
                    <a:pt x="36711" y="6166"/>
                  </a:cubicBezTo>
                </a:path>
                <a:path w="36980" h="43200" stroke="0" extrusionOk="0">
                  <a:moveTo>
                    <a:pt x="36979" y="36766"/>
                  </a:moveTo>
                  <a:cubicBezTo>
                    <a:pt x="32920" y="40882"/>
                    <a:pt x="27380" y="43199"/>
                    <a:pt x="21600" y="43200"/>
                  </a:cubicBezTo>
                  <a:cubicBezTo>
                    <a:pt x="9670" y="43200"/>
                    <a:pt x="0" y="33529"/>
                    <a:pt x="0" y="21600"/>
                  </a:cubicBezTo>
                  <a:cubicBezTo>
                    <a:pt x="0" y="9670"/>
                    <a:pt x="9670" y="0"/>
                    <a:pt x="21600" y="0"/>
                  </a:cubicBezTo>
                  <a:cubicBezTo>
                    <a:pt x="27249" y="-1"/>
                    <a:pt x="32674" y="2213"/>
                    <a:pt x="36711" y="6166"/>
                  </a:cubicBezTo>
                  <a:lnTo>
                    <a:pt x="21600" y="21600"/>
                  </a:lnTo>
                  <a:close/>
                </a:path>
              </a:pathLst>
            </a:custGeom>
            <a:noFill/>
            <a:ln w="9525">
              <a:solidFill>
                <a:srgbClr val="1C1C1C"/>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47" name="Line 16"/>
            <p:cNvSpPr>
              <a:spLocks noChangeShapeType="1"/>
            </p:cNvSpPr>
            <p:nvPr/>
          </p:nvSpPr>
          <p:spPr bwMode="blackWhite">
            <a:xfrm flipH="1">
              <a:off x="4254" y="2034"/>
              <a:ext cx="576" cy="528"/>
            </a:xfrm>
            <a:prstGeom prst="line">
              <a:avLst/>
            </a:prstGeom>
            <a:noFill/>
            <a:ln w="9525">
              <a:solidFill>
                <a:srgbClr val="1C1C1C"/>
              </a:solidFill>
              <a:prstDash val="dash"/>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48" name="Line 17"/>
            <p:cNvSpPr>
              <a:spLocks noChangeShapeType="1"/>
            </p:cNvSpPr>
            <p:nvPr/>
          </p:nvSpPr>
          <p:spPr bwMode="blackWhite">
            <a:xfrm flipH="1" flipV="1">
              <a:off x="4254" y="2562"/>
              <a:ext cx="576" cy="480"/>
            </a:xfrm>
            <a:prstGeom prst="line">
              <a:avLst/>
            </a:prstGeom>
            <a:noFill/>
            <a:ln w="9525">
              <a:solidFill>
                <a:srgbClr val="1C1C1C"/>
              </a:solidFill>
              <a:prstDash val="dash"/>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49" name="Text Box 18"/>
            <p:cNvSpPr txBox="1">
              <a:spLocks noChangeArrowheads="1"/>
            </p:cNvSpPr>
            <p:nvPr/>
          </p:nvSpPr>
          <p:spPr bwMode="blackWhite">
            <a:xfrm>
              <a:off x="3168" y="1536"/>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0" name="Text Box 19"/>
            <p:cNvSpPr txBox="1">
              <a:spLocks noChangeArrowheads="1"/>
            </p:cNvSpPr>
            <p:nvPr/>
          </p:nvSpPr>
          <p:spPr bwMode="blackWhite">
            <a:xfrm>
              <a:off x="3168" y="1968"/>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1" name="Text Box 20"/>
            <p:cNvSpPr txBox="1">
              <a:spLocks noChangeArrowheads="1"/>
            </p:cNvSpPr>
            <p:nvPr/>
          </p:nvSpPr>
          <p:spPr bwMode="blackWhite">
            <a:xfrm>
              <a:off x="3168" y="2352"/>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2" name="Text Box 21"/>
            <p:cNvSpPr txBox="1">
              <a:spLocks noChangeArrowheads="1"/>
            </p:cNvSpPr>
            <p:nvPr/>
          </p:nvSpPr>
          <p:spPr bwMode="blackWhite">
            <a:xfrm>
              <a:off x="3168" y="2736"/>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3" name="Text Box 22"/>
            <p:cNvSpPr txBox="1">
              <a:spLocks noChangeArrowheads="1"/>
            </p:cNvSpPr>
            <p:nvPr/>
          </p:nvSpPr>
          <p:spPr bwMode="blackWhite">
            <a:xfrm>
              <a:off x="3168" y="3120"/>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4" name="AutoShape 23"/>
            <p:cNvSpPr>
              <a:spLocks noChangeArrowheads="1"/>
            </p:cNvSpPr>
            <p:nvPr/>
          </p:nvSpPr>
          <p:spPr bwMode="blackWhite">
            <a:xfrm>
              <a:off x="4734" y="2505"/>
              <a:ext cx="432" cy="96"/>
            </a:xfrm>
            <a:prstGeom prst="rightArrow">
              <a:avLst>
                <a:gd name="adj1" fmla="val 50000"/>
                <a:gd name="adj2" fmla="val 112500"/>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55" name="Text Box 24"/>
            <p:cNvSpPr txBox="1">
              <a:spLocks noChangeArrowheads="1"/>
            </p:cNvSpPr>
            <p:nvPr/>
          </p:nvSpPr>
          <p:spPr bwMode="blackWhite">
            <a:xfrm>
              <a:off x="5133" y="2334"/>
              <a:ext cx="336"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rgbClr val="000000"/>
                  </a:solidFill>
                  <a:latin typeface="+mj-ea"/>
                  <a:ea typeface="+mj-ea"/>
                </a:rPr>
                <a:t>v</a:t>
              </a:r>
              <a:endParaRPr lang="en-US" altLang="zh-CN" sz="2800" b="1" kern="0" dirty="0">
                <a:solidFill>
                  <a:srgbClr val="000000"/>
                </a:solidFill>
                <a:latin typeface="+mj-ea"/>
                <a:ea typeface="+mj-ea"/>
              </a:endParaRPr>
            </a:p>
          </p:txBody>
        </p:sp>
        <p:sp>
          <p:nvSpPr>
            <p:cNvPr id="56" name="Text Box 25"/>
            <p:cNvSpPr txBox="1">
              <a:spLocks noChangeArrowheads="1"/>
            </p:cNvSpPr>
            <p:nvPr/>
          </p:nvSpPr>
          <p:spPr bwMode="blackWhite">
            <a:xfrm>
              <a:off x="4800" y="1824"/>
              <a:ext cx="384"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rgbClr val="000000"/>
                  </a:solidFill>
                  <a:latin typeface="+mj-ea"/>
                  <a:ea typeface="+mj-ea"/>
                </a:rPr>
                <a:t>a</a:t>
              </a:r>
              <a:endParaRPr lang="en-US" altLang="zh-CN" sz="2800" b="1" kern="0">
                <a:solidFill>
                  <a:srgbClr val="000000"/>
                </a:solidFill>
                <a:latin typeface="+mj-ea"/>
                <a:ea typeface="+mj-ea"/>
              </a:endParaRPr>
            </a:p>
          </p:txBody>
        </p:sp>
        <p:sp>
          <p:nvSpPr>
            <p:cNvPr id="57" name="Text Box 26"/>
            <p:cNvSpPr txBox="1">
              <a:spLocks noChangeArrowheads="1"/>
            </p:cNvSpPr>
            <p:nvPr/>
          </p:nvSpPr>
          <p:spPr bwMode="blackWhite">
            <a:xfrm>
              <a:off x="4797" y="2880"/>
              <a:ext cx="384"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rgbClr val="000000"/>
                  </a:solidFill>
                  <a:latin typeface="+mj-ea"/>
                  <a:ea typeface="+mj-ea"/>
                </a:rPr>
                <a:t>b</a:t>
              </a:r>
              <a:endParaRPr lang="en-US" altLang="zh-CN" sz="2800" b="1" kern="0">
                <a:solidFill>
                  <a:srgbClr val="000000"/>
                </a:solidFill>
                <a:latin typeface="+mj-ea"/>
                <a:ea typeface="+mj-ea"/>
              </a:endParaRPr>
            </a:p>
          </p:txBody>
        </p:sp>
        <p:sp>
          <p:nvSpPr>
            <p:cNvPr id="58" name="Line 27"/>
            <p:cNvSpPr>
              <a:spLocks noChangeShapeType="1"/>
            </p:cNvSpPr>
            <p:nvPr/>
          </p:nvSpPr>
          <p:spPr bwMode="blackWhite">
            <a:xfrm>
              <a:off x="3120" y="2553"/>
              <a:ext cx="2496" cy="0"/>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59" name="Line 28"/>
            <p:cNvSpPr>
              <a:spLocks noChangeShapeType="1"/>
            </p:cNvSpPr>
            <p:nvPr/>
          </p:nvSpPr>
          <p:spPr bwMode="blackWhite">
            <a:xfrm flipV="1">
              <a:off x="4263" y="1440"/>
              <a:ext cx="0" cy="2064"/>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60" name="Text Box 29"/>
            <p:cNvSpPr txBox="1">
              <a:spLocks noChangeArrowheads="1"/>
            </p:cNvSpPr>
            <p:nvPr/>
          </p:nvSpPr>
          <p:spPr bwMode="blackWhite">
            <a:xfrm>
              <a:off x="5376" y="2499"/>
              <a:ext cx="384"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rgbClr val="000000"/>
                  </a:solidFill>
                  <a:latin typeface="+mj-ea"/>
                  <a:ea typeface="+mj-ea"/>
                </a:rPr>
                <a:t>x</a:t>
              </a:r>
              <a:endParaRPr lang="en-US" altLang="zh-CN" sz="2800" b="1" kern="0">
                <a:solidFill>
                  <a:srgbClr val="000000"/>
                </a:solidFill>
                <a:latin typeface="+mj-ea"/>
                <a:ea typeface="+mj-ea"/>
              </a:endParaRPr>
            </a:p>
          </p:txBody>
        </p:sp>
        <p:sp>
          <p:nvSpPr>
            <p:cNvPr id="61" name="Text Box 30"/>
            <p:cNvSpPr txBox="1">
              <a:spLocks noChangeArrowheads="1"/>
            </p:cNvSpPr>
            <p:nvPr/>
          </p:nvSpPr>
          <p:spPr bwMode="blackWhite">
            <a:xfrm>
              <a:off x="4032" y="1344"/>
              <a:ext cx="384"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rgbClr val="000000"/>
                  </a:solidFill>
                  <a:latin typeface="+mj-ea"/>
                  <a:ea typeface="+mj-ea"/>
                </a:rPr>
                <a:t>y</a:t>
              </a:r>
              <a:endParaRPr lang="en-US" altLang="zh-CN" sz="2800" b="1" kern="0">
                <a:solidFill>
                  <a:srgbClr val="000000"/>
                </a:solidFill>
                <a:latin typeface="+mj-ea"/>
                <a:ea typeface="+mj-ea"/>
              </a:endParaRPr>
            </a:p>
          </p:txBody>
        </p:sp>
      </p:grpSp>
      <p:graphicFrame>
        <p:nvGraphicFramePr>
          <p:cNvPr id="51207" name="Object 35"/>
          <p:cNvGraphicFramePr>
            <a:graphicFrameLocks noChangeAspect="1"/>
          </p:cNvGraphicFramePr>
          <p:nvPr/>
        </p:nvGraphicFramePr>
        <p:xfrm>
          <a:off x="9024939" y="4143375"/>
          <a:ext cx="928687" cy="585788"/>
        </p:xfrm>
        <a:graphic>
          <a:graphicData uri="http://schemas.openxmlformats.org/presentationml/2006/ole">
            <mc:AlternateContent xmlns:mc="http://schemas.openxmlformats.org/markup-compatibility/2006">
              <mc:Choice xmlns:v="urn:schemas-microsoft-com:vml" Requires="v">
                <p:oleObj spid="_x0000_s188375" name="公式" r:id="rId11" imgW="342603" imgH="215713" progId="Equation.3">
                  <p:embed/>
                </p:oleObj>
              </mc:Choice>
              <mc:Fallback>
                <p:oleObj name="公式" r:id="rId11" imgW="342603" imgH="215713" progId="Equation.3">
                  <p:embed/>
                  <p:pic>
                    <p:nvPicPr>
                      <p:cNvPr id="0"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24939" y="4143375"/>
                        <a:ext cx="928687"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 name="Line 30"/>
          <p:cNvSpPr>
            <a:spLocks noChangeShapeType="1"/>
          </p:cNvSpPr>
          <p:nvPr/>
        </p:nvSpPr>
        <p:spPr bwMode="auto">
          <a:xfrm flipH="1" flipV="1">
            <a:off x="8596314" y="3714750"/>
            <a:ext cx="428625" cy="28575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4" name="Line 22"/>
          <p:cNvSpPr>
            <a:spLocks noChangeShapeType="1"/>
          </p:cNvSpPr>
          <p:nvPr/>
        </p:nvSpPr>
        <p:spPr bwMode="auto">
          <a:xfrm flipV="1">
            <a:off x="8310563" y="3929063"/>
            <a:ext cx="571500" cy="97155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51210" name="Object 36"/>
          <p:cNvGraphicFramePr>
            <a:graphicFrameLocks noChangeAspect="1"/>
          </p:cNvGraphicFramePr>
          <p:nvPr/>
        </p:nvGraphicFramePr>
        <p:xfrm>
          <a:off x="8739188" y="4500563"/>
          <a:ext cx="393700" cy="501650"/>
        </p:xfrm>
        <a:graphic>
          <a:graphicData uri="http://schemas.openxmlformats.org/presentationml/2006/ole">
            <mc:AlternateContent xmlns:mc="http://schemas.openxmlformats.org/markup-compatibility/2006">
              <mc:Choice xmlns:v="urn:schemas-microsoft-com:vml" Requires="v">
                <p:oleObj spid="_x0000_s188376" name="公式" r:id="rId13" imgW="126725" imgH="177415" progId="Equation.3">
                  <p:embed/>
                </p:oleObj>
              </mc:Choice>
              <mc:Fallback>
                <p:oleObj name="公式" r:id="rId13" imgW="126725" imgH="177415" progId="Equation.3">
                  <p:embed/>
                  <p:pic>
                    <p:nvPicPr>
                      <p:cNvPr id="0" name="Object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39188" y="4500563"/>
                        <a:ext cx="39370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 name="AutoShape 52"/>
          <p:cNvSpPr>
            <a:spLocks noChangeArrowheads="1"/>
          </p:cNvSpPr>
          <p:nvPr/>
        </p:nvSpPr>
        <p:spPr bwMode="auto">
          <a:xfrm rot="4401870" flipV="1">
            <a:off x="7273926" y="4078288"/>
            <a:ext cx="1525587" cy="163353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1212" name="Object 8"/>
          <p:cNvGraphicFramePr>
            <a:graphicFrameLocks noChangeAspect="1"/>
          </p:cNvGraphicFramePr>
          <p:nvPr/>
        </p:nvGraphicFramePr>
        <p:xfrm>
          <a:off x="8882064" y="3143250"/>
          <a:ext cx="623887" cy="647700"/>
        </p:xfrm>
        <a:graphic>
          <a:graphicData uri="http://schemas.openxmlformats.org/presentationml/2006/ole">
            <mc:AlternateContent xmlns:mc="http://schemas.openxmlformats.org/markup-compatibility/2006">
              <mc:Choice xmlns:v="urn:schemas-microsoft-com:vml" Requires="v">
                <p:oleObj spid="_x0000_s188377" name="Equation" r:id="rId15" imgW="152517" imgH="171408" progId="Equation.DSMT4">
                  <p:embed/>
                </p:oleObj>
              </mc:Choice>
              <mc:Fallback>
                <p:oleObj name="Equation" r:id="rId15" imgW="152517" imgH="171408"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82064" y="3143250"/>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Freeform 61"/>
          <p:cNvSpPr>
            <a:spLocks/>
          </p:cNvSpPr>
          <p:nvPr/>
        </p:nvSpPr>
        <p:spPr bwMode="auto">
          <a:xfrm flipH="1">
            <a:off x="8524876" y="4572000"/>
            <a:ext cx="214313" cy="357188"/>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9" name="AutoShape 7"/>
          <p:cNvSpPr>
            <a:spLocks noChangeArrowheads="1"/>
          </p:cNvSpPr>
          <p:nvPr/>
        </p:nvSpPr>
        <p:spPr bwMode="auto">
          <a:xfrm>
            <a:off x="8810625" y="3929063"/>
            <a:ext cx="152400" cy="685800"/>
          </a:xfrm>
          <a:prstGeom prst="downArrow">
            <a:avLst>
              <a:gd name="adj1" fmla="val 50000"/>
              <a:gd name="adj2" fmla="val 112500"/>
            </a:avLst>
          </a:prstGeom>
          <a:solidFill>
            <a:srgbClr val="00CC99"/>
          </a:solidFill>
          <a:ln w="9525">
            <a:solidFill>
              <a:srgbClr val="000000"/>
            </a:solidFill>
            <a:miter lim="800000"/>
            <a:headEnd/>
            <a:tailEnd/>
          </a:ln>
        </p:spPr>
        <p:txBody>
          <a:bodyPr vert="eaVert"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500"/>
                                        <p:tgtEl>
                                          <p:spTgt spid="4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500"/>
                                        <p:tgtEl>
                                          <p:spTgt spid="43"/>
                                        </p:tgtEl>
                                      </p:cBhvr>
                                    </p:animEffect>
                                  </p:childTnLst>
                                </p:cTn>
                              </p:par>
                            </p:childTnLst>
                          </p:cTn>
                        </p:par>
                        <p:par>
                          <p:cTn id="25" fill="hold" nodeType="afterGroup">
                            <p:stCondLst>
                              <p:cond delay="500"/>
                            </p:stCondLst>
                            <p:childTnLst>
                              <p:par>
                                <p:cTn id="26" presetID="22" presetClass="entr" presetSubtype="4"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down)">
                                      <p:cBhvr>
                                        <p:cTn id="2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Pictures\Faraday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4" y="2428876"/>
            <a:ext cx="3379787"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E:\Pictures\Faraday_disk_gener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3992564"/>
            <a:ext cx="3643312"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矩形 4"/>
          <p:cNvSpPr>
            <a:spLocks noChangeArrowheads="1"/>
          </p:cNvSpPr>
          <p:nvPr/>
        </p:nvSpPr>
        <p:spPr bwMode="auto">
          <a:xfrm>
            <a:off x="1524000" y="1"/>
            <a:ext cx="9144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Calibri" panose="020F0502020204030204" pitchFamily="34" charset="0"/>
              </a:rPr>
              <a:t>法拉第</a:t>
            </a:r>
            <a:r>
              <a:rPr lang="zh-CN" altLang="en-US" sz="2800" b="1" dirty="0">
                <a:solidFill>
                  <a:srgbClr val="6600CC"/>
                </a:solidFill>
                <a:latin typeface="Calibri" panose="020F0502020204030204" pitchFamily="34" charset="0"/>
              </a:rPr>
              <a:t>（</a:t>
            </a:r>
            <a:r>
              <a:rPr lang="en-US" altLang="zh-CN" sz="2800" b="1" dirty="0">
                <a:solidFill>
                  <a:srgbClr val="6600CC"/>
                </a:solidFill>
                <a:latin typeface="Calibri" panose="020F0502020204030204" pitchFamily="34" charset="0"/>
              </a:rPr>
              <a:t>Michael Faraday, 1791-1867</a:t>
            </a:r>
            <a:r>
              <a:rPr lang="zh-CN" altLang="en-US" sz="2800" b="1" dirty="0">
                <a:solidFill>
                  <a:srgbClr val="6600CC"/>
                </a:solidFill>
                <a:latin typeface="Calibri" panose="020F0502020204030204" pitchFamily="34" charset="0"/>
              </a:rPr>
              <a:t>），英国伟大的物理学家和化学家。他创造性地提出场的思想，磁场这一名称是法拉第最早引入的。他是电磁理论的创始人之一，于</a:t>
            </a:r>
            <a:r>
              <a:rPr lang="en-US" altLang="zh-CN" sz="2800" b="1" dirty="0">
                <a:solidFill>
                  <a:srgbClr val="6600CC"/>
                </a:solidFill>
                <a:latin typeface="Calibri" panose="020F0502020204030204" pitchFamily="34" charset="0"/>
              </a:rPr>
              <a:t>1831</a:t>
            </a:r>
            <a:r>
              <a:rPr lang="zh-CN" altLang="en-US" sz="2800" b="1" dirty="0">
                <a:solidFill>
                  <a:srgbClr val="6600CC"/>
                </a:solidFill>
                <a:latin typeface="Calibri" panose="020F0502020204030204" pitchFamily="34" charset="0"/>
              </a:rPr>
              <a:t>年发现电磁感应现象，后又相继发现电解定律，物质的抗磁性和顺磁性，以及光的偏振面在磁场中的旋转。</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2"/>
          <p:cNvSpPr txBox="1">
            <a:spLocks noChangeArrowheads="1"/>
          </p:cNvSpPr>
          <p:nvPr/>
        </p:nvSpPr>
        <p:spPr bwMode="auto">
          <a:xfrm>
            <a:off x="1752600" y="725489"/>
            <a:ext cx="8610600" cy="1881187"/>
          </a:xfrm>
          <a:prstGeom prst="rect">
            <a:avLst/>
          </a:prstGeom>
          <a:noFill/>
          <a:ln w="9525">
            <a:noFill/>
            <a:miter lim="800000"/>
            <a:headEnd/>
            <a:tailEnd/>
          </a:ln>
          <a:effectLst/>
        </p:spPr>
        <p:txBody>
          <a:bodyPr>
            <a:spAutoFit/>
          </a:bodyPr>
          <a:lstStyle/>
          <a:p>
            <a:pPr indent="628650" eaLnBrk="0" fontAlgn="auto" hangingPunct="0">
              <a:spcBef>
                <a:spcPct val="50000"/>
              </a:spcBef>
              <a:spcAft>
                <a:spcPts val="0"/>
              </a:spcAft>
              <a:defRPr/>
            </a:pPr>
            <a:r>
              <a:rPr lang="en-GB" altLang="zh-CN" sz="2800" b="1" dirty="0">
                <a:solidFill>
                  <a:srgbClr val="CC0000"/>
                </a:solidFill>
                <a:latin typeface="+mj-ea"/>
                <a:ea typeface="+mj-ea"/>
              </a:rPr>
              <a:t> </a:t>
            </a:r>
            <a:r>
              <a:rPr lang="en-US" altLang="zh-CN" sz="2800" b="1" dirty="0">
                <a:solidFill>
                  <a:srgbClr val="FF0000"/>
                </a:solidFill>
                <a:latin typeface="+mj-ea"/>
                <a:ea typeface="+mn-ea"/>
              </a:rPr>
              <a:t>【</a:t>
            </a:r>
            <a:r>
              <a:rPr lang="zh-CN" altLang="en-US" sz="2800" b="1" dirty="0">
                <a:solidFill>
                  <a:srgbClr val="FF0000"/>
                </a:solidFill>
                <a:latin typeface="+mj-ea"/>
                <a:ea typeface="+mn-ea"/>
              </a:rPr>
              <a:t>补充例</a:t>
            </a:r>
            <a:r>
              <a:rPr lang="en-US" altLang="zh-CN" sz="2800" b="1" dirty="0">
                <a:solidFill>
                  <a:srgbClr val="FF0000"/>
                </a:solidFill>
                <a:latin typeface="+mj-ea"/>
                <a:ea typeface="+mn-ea"/>
              </a:rPr>
              <a:t>】</a:t>
            </a:r>
            <a:r>
              <a:rPr lang="en-GB" altLang="zh-CN" sz="2800" b="1" dirty="0">
                <a:solidFill>
                  <a:srgbClr val="FF0000"/>
                </a:solidFill>
                <a:latin typeface="+mj-ea"/>
                <a:ea typeface="+mj-ea"/>
              </a:rPr>
              <a:t>  </a:t>
            </a:r>
            <a:r>
              <a:rPr lang="zh-CN" altLang="en-GB" sz="2800" b="1" dirty="0">
                <a:solidFill>
                  <a:srgbClr val="0000CC"/>
                </a:solidFill>
                <a:latin typeface="+mj-ea"/>
                <a:ea typeface="+mj-ea"/>
              </a:rPr>
              <a:t>如图，</a:t>
            </a:r>
            <a:r>
              <a:rPr lang="en-GB" altLang="zh-CN" sz="2800" b="1" dirty="0">
                <a:solidFill>
                  <a:srgbClr val="0000CC"/>
                </a:solidFill>
                <a:latin typeface="+mj-ea"/>
                <a:ea typeface="+mj-ea"/>
              </a:rPr>
              <a:t>I</a:t>
            </a:r>
            <a:r>
              <a:rPr lang="zh-CN" altLang="en-GB" sz="2800" b="1" dirty="0">
                <a:solidFill>
                  <a:srgbClr val="0000CC"/>
                </a:solidFill>
                <a:latin typeface="+mj-ea"/>
                <a:ea typeface="+mj-ea"/>
              </a:rPr>
              <a:t>长直导线与直角三角形共面，已知：</a:t>
            </a:r>
            <a:r>
              <a:rPr lang="en-GB" altLang="zh-CN" sz="2800" b="1" dirty="0">
                <a:solidFill>
                  <a:srgbClr val="0000CC"/>
                </a:solidFill>
                <a:latin typeface="+mj-ea"/>
                <a:ea typeface="+mj-ea"/>
              </a:rPr>
              <a:t>AC=b</a:t>
            </a:r>
            <a:r>
              <a:rPr lang="zh-CN" altLang="en-GB" sz="2800" b="1" dirty="0">
                <a:solidFill>
                  <a:srgbClr val="0000CC"/>
                </a:solidFill>
                <a:latin typeface="+mj-ea"/>
                <a:ea typeface="+mj-ea"/>
              </a:rPr>
              <a:t>，且与</a:t>
            </a:r>
            <a:r>
              <a:rPr lang="en-GB" altLang="zh-CN" sz="2800" b="1" dirty="0">
                <a:solidFill>
                  <a:srgbClr val="0000CC"/>
                </a:solidFill>
                <a:latin typeface="+mj-ea"/>
                <a:ea typeface="+mj-ea"/>
              </a:rPr>
              <a:t>I</a:t>
            </a:r>
            <a:r>
              <a:rPr lang="zh-CN" altLang="en-GB" sz="2800" b="1" dirty="0">
                <a:solidFill>
                  <a:srgbClr val="0000CC"/>
                </a:solidFill>
                <a:latin typeface="+mj-ea"/>
                <a:ea typeface="+mj-ea"/>
              </a:rPr>
              <a:t>平行，</a:t>
            </a:r>
            <a:r>
              <a:rPr lang="en-GB" altLang="zh-CN" sz="2800" b="1" dirty="0">
                <a:solidFill>
                  <a:srgbClr val="0000CC"/>
                </a:solidFill>
                <a:latin typeface="+mj-ea"/>
                <a:ea typeface="+mj-ea"/>
              </a:rPr>
              <a:t>BC=a</a:t>
            </a:r>
            <a:r>
              <a:rPr lang="zh-CN" altLang="en-GB" sz="2800" b="1" dirty="0">
                <a:solidFill>
                  <a:srgbClr val="0000CC"/>
                </a:solidFill>
                <a:latin typeface="+mj-ea"/>
                <a:ea typeface="+mj-ea"/>
              </a:rPr>
              <a:t>。若三角形以</a:t>
            </a:r>
            <a:r>
              <a:rPr lang="en-GB" altLang="zh-CN" sz="2800" b="1" dirty="0">
                <a:solidFill>
                  <a:srgbClr val="0000CC"/>
                </a:solidFill>
                <a:latin typeface="+mj-ea"/>
                <a:ea typeface="+mj-ea"/>
              </a:rPr>
              <a:t>v</a:t>
            </a:r>
            <a:r>
              <a:rPr lang="zh-CN" altLang="en-GB" sz="2800" b="1" dirty="0">
                <a:solidFill>
                  <a:srgbClr val="0000CC"/>
                </a:solidFill>
                <a:latin typeface="+mj-ea"/>
                <a:ea typeface="+mj-ea"/>
              </a:rPr>
              <a:t>向右平移，当 </a:t>
            </a:r>
            <a:r>
              <a:rPr lang="en-GB" altLang="zh-CN" sz="2800" b="1" dirty="0">
                <a:solidFill>
                  <a:srgbClr val="0000CC"/>
                </a:solidFill>
                <a:latin typeface="+mj-ea"/>
                <a:ea typeface="+mj-ea"/>
              </a:rPr>
              <a:t>B </a:t>
            </a:r>
            <a:r>
              <a:rPr lang="zh-CN" altLang="en-GB" sz="2800" b="1" dirty="0">
                <a:solidFill>
                  <a:srgbClr val="0000CC"/>
                </a:solidFill>
                <a:latin typeface="+mj-ea"/>
                <a:ea typeface="+mj-ea"/>
              </a:rPr>
              <a:t>点与长直导线的距离为 </a:t>
            </a:r>
            <a:r>
              <a:rPr lang="en-GB" altLang="zh-CN" sz="2800" b="1" dirty="0">
                <a:solidFill>
                  <a:srgbClr val="0000CC"/>
                </a:solidFill>
                <a:latin typeface="+mj-ea"/>
                <a:ea typeface="+mj-ea"/>
              </a:rPr>
              <a:t>d </a:t>
            </a:r>
            <a:r>
              <a:rPr lang="zh-CN" altLang="en-GB" sz="2800" b="1" dirty="0">
                <a:solidFill>
                  <a:srgbClr val="0000CC"/>
                </a:solidFill>
                <a:latin typeface="+mj-ea"/>
                <a:ea typeface="+mj-ea"/>
              </a:rPr>
              <a:t>时，</a:t>
            </a:r>
          </a:p>
          <a:p>
            <a:pPr indent="628650" eaLnBrk="0" fontAlgn="auto" hangingPunct="0">
              <a:lnSpc>
                <a:spcPct val="65000"/>
              </a:lnSpc>
              <a:spcBef>
                <a:spcPct val="50000"/>
              </a:spcBef>
              <a:spcAft>
                <a:spcPts val="0"/>
              </a:spcAft>
              <a:defRPr/>
            </a:pPr>
            <a:r>
              <a:rPr lang="zh-CN" altLang="en-GB" sz="2800" b="1" dirty="0">
                <a:solidFill>
                  <a:srgbClr val="0000CC"/>
                </a:solidFill>
                <a:latin typeface="+mj-ea"/>
                <a:ea typeface="+mj-ea"/>
              </a:rPr>
              <a:t>求：三角形内感应电动势的大小和方向。</a:t>
            </a:r>
            <a:endParaRPr lang="zh-CN" altLang="en-US" sz="2800" b="1" dirty="0">
              <a:solidFill>
                <a:srgbClr val="0000CC"/>
              </a:solidFill>
              <a:latin typeface="+mj-ea"/>
              <a:ea typeface="+mj-ea"/>
            </a:endParaRPr>
          </a:p>
        </p:txBody>
      </p:sp>
      <p:grpSp>
        <p:nvGrpSpPr>
          <p:cNvPr id="2" name="Group 3"/>
          <p:cNvGrpSpPr>
            <a:grpSpLocks/>
          </p:cNvGrpSpPr>
          <p:nvPr/>
        </p:nvGrpSpPr>
        <p:grpSpPr bwMode="auto">
          <a:xfrm>
            <a:off x="3886201" y="2895600"/>
            <a:ext cx="4143375" cy="3505200"/>
            <a:chOff x="1488" y="1632"/>
            <a:chExt cx="2610" cy="2208"/>
          </a:xfrm>
        </p:grpSpPr>
        <p:sp>
          <p:nvSpPr>
            <p:cNvPr id="16" name="Rectangle 4"/>
            <p:cNvSpPr>
              <a:spLocks noChangeArrowheads="1"/>
            </p:cNvSpPr>
            <p:nvPr/>
          </p:nvSpPr>
          <p:spPr bwMode="auto">
            <a:xfrm>
              <a:off x="1488" y="1632"/>
              <a:ext cx="2496" cy="2208"/>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 name="Line 5"/>
            <p:cNvSpPr>
              <a:spLocks noChangeShapeType="1"/>
            </p:cNvSpPr>
            <p:nvPr/>
          </p:nvSpPr>
          <p:spPr bwMode="auto">
            <a:xfrm>
              <a:off x="1872" y="1824"/>
              <a:ext cx="0" cy="1920"/>
            </a:xfrm>
            <a:prstGeom prst="line">
              <a:avLst/>
            </a:prstGeom>
            <a:noFill/>
            <a:ln w="9525">
              <a:solidFill>
                <a:srgbClr val="1C1C1C"/>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 name="Line 6"/>
            <p:cNvSpPr>
              <a:spLocks noChangeShapeType="1"/>
            </p:cNvSpPr>
            <p:nvPr/>
          </p:nvSpPr>
          <p:spPr bwMode="auto">
            <a:xfrm flipV="1">
              <a:off x="1872" y="2640"/>
              <a:ext cx="0" cy="288"/>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 name="AutoShape 7"/>
            <p:cNvSpPr>
              <a:spLocks noChangeArrowheads="1"/>
            </p:cNvSpPr>
            <p:nvPr/>
          </p:nvSpPr>
          <p:spPr bwMode="auto">
            <a:xfrm flipH="1">
              <a:off x="2256" y="2208"/>
              <a:ext cx="576" cy="912"/>
            </a:xfrm>
            <a:prstGeom prst="rtTriangle">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 name="Text Box 8"/>
            <p:cNvSpPr txBox="1">
              <a:spLocks noChangeArrowheads="1"/>
            </p:cNvSpPr>
            <p:nvPr/>
          </p:nvSpPr>
          <p:spPr bwMode="auto">
            <a:xfrm>
              <a:off x="2736" y="1920"/>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ysClr val="windowText" lastClr="000000"/>
                  </a:solidFill>
                  <a:latin typeface="宋体"/>
                  <a:ea typeface="宋体"/>
                </a:rPr>
                <a:t>A</a:t>
              </a:r>
              <a:endParaRPr lang="en-US" altLang="zh-CN" sz="2800" b="1" kern="0" dirty="0">
                <a:solidFill>
                  <a:sysClr val="windowText" lastClr="000000"/>
                </a:solidFill>
                <a:latin typeface="宋体"/>
                <a:ea typeface="宋体"/>
              </a:endParaRPr>
            </a:p>
          </p:txBody>
        </p:sp>
        <p:sp>
          <p:nvSpPr>
            <p:cNvPr id="21" name="Text Box 9"/>
            <p:cNvSpPr txBox="1">
              <a:spLocks noChangeArrowheads="1"/>
            </p:cNvSpPr>
            <p:nvPr/>
          </p:nvSpPr>
          <p:spPr bwMode="auto">
            <a:xfrm>
              <a:off x="2016" y="2976"/>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22" name="Text Box 10"/>
            <p:cNvSpPr txBox="1">
              <a:spLocks noChangeArrowheads="1"/>
            </p:cNvSpPr>
            <p:nvPr/>
          </p:nvSpPr>
          <p:spPr bwMode="auto">
            <a:xfrm>
              <a:off x="2799" y="2976"/>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23" name="AutoShape 11"/>
            <p:cNvSpPr>
              <a:spLocks noChangeArrowheads="1"/>
            </p:cNvSpPr>
            <p:nvPr/>
          </p:nvSpPr>
          <p:spPr bwMode="auto">
            <a:xfrm>
              <a:off x="3072" y="2640"/>
              <a:ext cx="576" cy="144"/>
            </a:xfrm>
            <a:prstGeom prst="rightArrow">
              <a:avLst>
                <a:gd name="adj1" fmla="val 50000"/>
                <a:gd name="adj2" fmla="val 100000"/>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Text Box 12"/>
            <p:cNvSpPr txBox="1">
              <a:spLocks noChangeArrowheads="1"/>
            </p:cNvSpPr>
            <p:nvPr/>
          </p:nvSpPr>
          <p:spPr bwMode="auto">
            <a:xfrm>
              <a:off x="3618" y="2544"/>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25" name="Text Box 13"/>
            <p:cNvSpPr txBox="1">
              <a:spLocks noChangeArrowheads="1"/>
            </p:cNvSpPr>
            <p:nvPr/>
          </p:nvSpPr>
          <p:spPr bwMode="auto">
            <a:xfrm>
              <a:off x="1632" y="2544"/>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I</a:t>
              </a:r>
              <a:endParaRPr lang="en-US" altLang="zh-CN" sz="2800" b="1" kern="0">
                <a:solidFill>
                  <a:sysClr val="windowText" lastClr="000000"/>
                </a:solidFill>
                <a:latin typeface="宋体"/>
                <a:ea typeface="宋体"/>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1952626" y="436563"/>
            <a:ext cx="8715375" cy="6045200"/>
            <a:chOff x="48" y="320"/>
            <a:chExt cx="5490" cy="3808"/>
          </a:xfrm>
        </p:grpSpPr>
        <p:sp>
          <p:nvSpPr>
            <p:cNvPr id="31" name="Text Box 3"/>
            <p:cNvSpPr txBox="1">
              <a:spLocks noChangeArrowheads="1"/>
            </p:cNvSpPr>
            <p:nvPr/>
          </p:nvSpPr>
          <p:spPr bwMode="blackWhite">
            <a:xfrm>
              <a:off x="48" y="441"/>
              <a:ext cx="566" cy="327"/>
            </a:xfrm>
            <a:prstGeom prst="rect">
              <a:avLst/>
            </a:prstGeom>
            <a:noFill/>
            <a:ln w="9525">
              <a:noFill/>
              <a:miter lim="800000"/>
              <a:headEnd/>
              <a:tailEnd/>
            </a:ln>
            <a:effectLst/>
          </p:spPr>
          <p:txBody>
            <a:bodyPr wrap="none">
              <a:spAutoFit/>
            </a:bodyPr>
            <a:lstStyle/>
            <a:p>
              <a:pPr eaLnBrk="0" fontAlgn="auto" hangingPunct="0">
                <a:spcBef>
                  <a:spcPct val="50000"/>
                </a:spcBef>
                <a:spcAft>
                  <a:spcPts val="0"/>
                </a:spcAft>
                <a:defRPr/>
              </a:pPr>
              <a:r>
                <a:rPr lang="zh-CN" altLang="en-GB" sz="2800" b="1" kern="0">
                  <a:solidFill>
                    <a:srgbClr val="CC0000"/>
                  </a:solidFill>
                  <a:latin typeface="宋体"/>
                  <a:ea typeface="宋体"/>
                </a:rPr>
                <a:t>解</a:t>
              </a:r>
              <a:r>
                <a:rPr lang="zh-CN" altLang="en-GB" sz="2800" b="1" kern="0">
                  <a:solidFill>
                    <a:sysClr val="windowText" lastClr="000000"/>
                  </a:solidFill>
                  <a:latin typeface="宋体"/>
                  <a:ea typeface="宋体"/>
                </a:rPr>
                <a:t>：</a:t>
              </a:r>
              <a:endParaRPr lang="zh-CN" altLang="en-US" sz="2800" b="1" kern="0">
                <a:solidFill>
                  <a:sysClr val="windowText" lastClr="000000"/>
                </a:solidFill>
                <a:latin typeface="宋体"/>
                <a:ea typeface="宋体"/>
              </a:endParaRPr>
            </a:p>
          </p:txBody>
        </p:sp>
        <p:graphicFrame>
          <p:nvGraphicFramePr>
            <p:cNvPr id="53259" name="Object 2"/>
            <p:cNvGraphicFramePr>
              <a:graphicFrameLocks noChangeAspect="1"/>
            </p:cNvGraphicFramePr>
            <p:nvPr/>
          </p:nvGraphicFramePr>
          <p:xfrm>
            <a:off x="408" y="320"/>
            <a:ext cx="3697" cy="595"/>
          </p:xfrm>
          <a:graphic>
            <a:graphicData uri="http://schemas.openxmlformats.org/presentationml/2006/ole">
              <mc:AlternateContent xmlns:mc="http://schemas.openxmlformats.org/markup-compatibility/2006">
                <mc:Choice xmlns:v="urn:schemas-microsoft-com:vml" Requires="v">
                  <p:oleObj spid="_x0000_s312550" name="公式" r:id="rId3" imgW="2533665" imgH="371429" progId="Equation.3">
                    <p:embed/>
                  </p:oleObj>
                </mc:Choice>
                <mc:Fallback>
                  <p:oleObj name="公式" r:id="rId3" imgW="2533665" imgH="37142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White">
                        <a:xfrm>
                          <a:off x="408" y="320"/>
                          <a:ext cx="3697"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60" name="Object 3"/>
            <p:cNvGraphicFramePr>
              <a:graphicFrameLocks noChangeAspect="1"/>
            </p:cNvGraphicFramePr>
            <p:nvPr/>
          </p:nvGraphicFramePr>
          <p:xfrm>
            <a:off x="455" y="894"/>
            <a:ext cx="4777" cy="1032"/>
          </p:xfrm>
          <a:graphic>
            <a:graphicData uri="http://schemas.openxmlformats.org/presentationml/2006/ole">
              <mc:AlternateContent xmlns:mc="http://schemas.openxmlformats.org/markup-compatibility/2006">
                <mc:Choice xmlns:v="urn:schemas-microsoft-com:vml" Requires="v">
                  <p:oleObj spid="_x0000_s312551" name="公式" r:id="rId5" imgW="3333770" imgH="685901" progId="Equation.3">
                    <p:embed/>
                  </p:oleObj>
                </mc:Choice>
                <mc:Fallback>
                  <p:oleObj name="公式" r:id="rId5" imgW="3333770" imgH="685901"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White">
                        <a:xfrm>
                          <a:off x="455" y="894"/>
                          <a:ext cx="4777" cy="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61" name="Object 4"/>
            <p:cNvGraphicFramePr>
              <a:graphicFrameLocks noChangeAspect="1"/>
            </p:cNvGraphicFramePr>
            <p:nvPr/>
          </p:nvGraphicFramePr>
          <p:xfrm>
            <a:off x="522" y="2112"/>
            <a:ext cx="1860" cy="379"/>
          </p:xfrm>
          <a:graphic>
            <a:graphicData uri="http://schemas.openxmlformats.org/presentationml/2006/ole">
              <mc:AlternateContent xmlns:mc="http://schemas.openxmlformats.org/markup-compatibility/2006">
                <mc:Choice xmlns:v="urn:schemas-microsoft-com:vml" Requires="v">
                  <p:oleObj spid="_x0000_s312552" name="公式" r:id="rId7" imgW="1314342" imgH="228634" progId="Equation.3">
                    <p:embed/>
                  </p:oleObj>
                </mc:Choice>
                <mc:Fallback>
                  <p:oleObj name="公式" r:id="rId7" imgW="1314342" imgH="228634"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blackWhite">
                        <a:xfrm>
                          <a:off x="522" y="2112"/>
                          <a:ext cx="186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Text Box 7"/>
            <p:cNvSpPr txBox="1">
              <a:spLocks noChangeArrowheads="1"/>
            </p:cNvSpPr>
            <p:nvPr/>
          </p:nvSpPr>
          <p:spPr bwMode="blackWhite">
            <a:xfrm>
              <a:off x="480" y="2592"/>
              <a:ext cx="912" cy="330"/>
            </a:xfrm>
            <a:prstGeom prst="rect">
              <a:avLst/>
            </a:prstGeom>
            <a:noFill/>
            <a:ln w="9525">
              <a:noFill/>
              <a:miter lim="800000"/>
              <a:headEnd/>
              <a:tailEnd/>
            </a:ln>
            <a:effectLst/>
          </p:spPr>
          <p:txBody>
            <a:bodyPr wrap="none">
              <a:spAutoFit/>
            </a:bodyPr>
            <a:lstStyle/>
            <a:p>
              <a:pPr eaLnBrk="0" fontAlgn="auto" hangingPunct="0">
                <a:spcBef>
                  <a:spcPct val="50000"/>
                </a:spcBef>
                <a:spcAft>
                  <a:spcPts val="0"/>
                </a:spcAft>
                <a:defRPr/>
              </a:pPr>
              <a:r>
                <a:rPr lang="zh-CN" altLang="en-US" sz="2800" b="1" kern="0" dirty="0">
                  <a:solidFill>
                    <a:sysClr val="windowText" lastClr="000000"/>
                  </a:solidFill>
                  <a:latin typeface="宋体"/>
                  <a:ea typeface="宋体"/>
                </a:rPr>
                <a:t>方向： </a:t>
              </a:r>
            </a:p>
          </p:txBody>
        </p:sp>
        <p:graphicFrame>
          <p:nvGraphicFramePr>
            <p:cNvPr id="53263" name="Object 5"/>
            <p:cNvGraphicFramePr>
              <a:graphicFrameLocks noChangeAspect="1"/>
            </p:cNvGraphicFramePr>
            <p:nvPr/>
          </p:nvGraphicFramePr>
          <p:xfrm>
            <a:off x="1199" y="2592"/>
            <a:ext cx="1268" cy="1392"/>
          </p:xfrm>
          <a:graphic>
            <a:graphicData uri="http://schemas.openxmlformats.org/presentationml/2006/ole">
              <mc:AlternateContent xmlns:mc="http://schemas.openxmlformats.org/markup-compatibility/2006">
                <mc:Choice xmlns:v="urn:schemas-microsoft-com:vml" Requires="v">
                  <p:oleObj spid="_x0000_s312553" name="公式" r:id="rId9" imgW="780939" imgH="866757" progId="Equation.3">
                    <p:embed/>
                  </p:oleObj>
                </mc:Choice>
                <mc:Fallback>
                  <p:oleObj name="公式" r:id="rId9" imgW="780939" imgH="8667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blackWhite">
                        <a:xfrm>
                          <a:off x="1199" y="2592"/>
                          <a:ext cx="12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3264" name="Group 9"/>
            <p:cNvGrpSpPr>
              <a:grpSpLocks/>
            </p:cNvGrpSpPr>
            <p:nvPr/>
          </p:nvGrpSpPr>
          <p:grpSpPr bwMode="auto">
            <a:xfrm>
              <a:off x="2928" y="1920"/>
              <a:ext cx="2610" cy="2208"/>
              <a:chOff x="2928" y="1968"/>
              <a:chExt cx="2610" cy="2208"/>
            </a:xfrm>
          </p:grpSpPr>
          <p:grpSp>
            <p:nvGrpSpPr>
              <p:cNvPr id="53265" name="Group 10"/>
              <p:cNvGrpSpPr>
                <a:grpSpLocks/>
              </p:cNvGrpSpPr>
              <p:nvPr/>
            </p:nvGrpSpPr>
            <p:grpSpPr bwMode="auto">
              <a:xfrm>
                <a:off x="2928" y="1968"/>
                <a:ext cx="2610" cy="2208"/>
                <a:chOff x="1488" y="1632"/>
                <a:chExt cx="2610" cy="2208"/>
              </a:xfrm>
            </p:grpSpPr>
            <p:sp>
              <p:nvSpPr>
                <p:cNvPr id="41" name="Rectangle 11"/>
                <p:cNvSpPr>
                  <a:spLocks noChangeArrowheads="1"/>
                </p:cNvSpPr>
                <p:nvPr/>
              </p:nvSpPr>
              <p:spPr bwMode="blackWhite">
                <a:xfrm>
                  <a:off x="1488" y="1632"/>
                  <a:ext cx="2496" cy="2208"/>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 name="Line 12"/>
                <p:cNvSpPr>
                  <a:spLocks noChangeShapeType="1"/>
                </p:cNvSpPr>
                <p:nvPr/>
              </p:nvSpPr>
              <p:spPr bwMode="blackWhite">
                <a:xfrm>
                  <a:off x="1872" y="1824"/>
                  <a:ext cx="0" cy="1920"/>
                </a:xfrm>
                <a:prstGeom prst="line">
                  <a:avLst/>
                </a:prstGeom>
                <a:noFill/>
                <a:ln w="9525">
                  <a:solidFill>
                    <a:srgbClr val="1C1C1C"/>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 name="Line 13"/>
                <p:cNvSpPr>
                  <a:spLocks noChangeShapeType="1"/>
                </p:cNvSpPr>
                <p:nvPr/>
              </p:nvSpPr>
              <p:spPr bwMode="blackWhite">
                <a:xfrm flipV="1">
                  <a:off x="1872" y="2640"/>
                  <a:ext cx="0" cy="288"/>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 name="AutoShape 14"/>
                <p:cNvSpPr>
                  <a:spLocks noChangeArrowheads="1"/>
                </p:cNvSpPr>
                <p:nvPr/>
              </p:nvSpPr>
              <p:spPr bwMode="blackWhite">
                <a:xfrm flipH="1">
                  <a:off x="2256" y="2208"/>
                  <a:ext cx="576" cy="912"/>
                </a:xfrm>
                <a:prstGeom prst="rtTriangle">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5" name="Text Box 15"/>
                <p:cNvSpPr txBox="1">
                  <a:spLocks noChangeArrowheads="1"/>
                </p:cNvSpPr>
                <p:nvPr/>
              </p:nvSpPr>
              <p:spPr bwMode="blackWhite">
                <a:xfrm>
                  <a:off x="2736" y="1920"/>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A</a:t>
                  </a:r>
                  <a:endParaRPr lang="en-US" altLang="zh-CN" sz="2800" b="1" kern="0">
                    <a:solidFill>
                      <a:sysClr val="windowText" lastClr="000000"/>
                    </a:solidFill>
                    <a:latin typeface="宋体"/>
                    <a:ea typeface="宋体"/>
                  </a:endParaRPr>
                </a:p>
              </p:txBody>
            </p:sp>
            <p:sp>
              <p:nvSpPr>
                <p:cNvPr id="46" name="Text Box 16"/>
                <p:cNvSpPr txBox="1">
                  <a:spLocks noChangeArrowheads="1"/>
                </p:cNvSpPr>
                <p:nvPr/>
              </p:nvSpPr>
              <p:spPr bwMode="blackWhite">
                <a:xfrm>
                  <a:off x="2016" y="2976"/>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47" name="Text Box 17"/>
                <p:cNvSpPr txBox="1">
                  <a:spLocks noChangeArrowheads="1"/>
                </p:cNvSpPr>
                <p:nvPr/>
              </p:nvSpPr>
              <p:spPr bwMode="blackWhite">
                <a:xfrm>
                  <a:off x="2799" y="2976"/>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48" name="AutoShape 18"/>
                <p:cNvSpPr>
                  <a:spLocks noChangeArrowheads="1"/>
                </p:cNvSpPr>
                <p:nvPr/>
              </p:nvSpPr>
              <p:spPr bwMode="blackWhite">
                <a:xfrm>
                  <a:off x="3072" y="2640"/>
                  <a:ext cx="576" cy="144"/>
                </a:xfrm>
                <a:prstGeom prst="rightArrow">
                  <a:avLst>
                    <a:gd name="adj1" fmla="val 50000"/>
                    <a:gd name="adj2" fmla="val 100000"/>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9" name="Text Box 19"/>
                <p:cNvSpPr txBox="1">
                  <a:spLocks noChangeArrowheads="1"/>
                </p:cNvSpPr>
                <p:nvPr/>
              </p:nvSpPr>
              <p:spPr bwMode="blackWhite">
                <a:xfrm>
                  <a:off x="3618" y="2544"/>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50" name="Text Box 20"/>
                <p:cNvSpPr txBox="1">
                  <a:spLocks noChangeArrowheads="1"/>
                </p:cNvSpPr>
                <p:nvPr/>
              </p:nvSpPr>
              <p:spPr bwMode="blackWhite">
                <a:xfrm>
                  <a:off x="1632" y="2544"/>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I</a:t>
                  </a:r>
                  <a:endParaRPr lang="en-US" altLang="zh-CN" sz="2800" b="1" kern="0">
                    <a:solidFill>
                      <a:sysClr val="windowText" lastClr="000000"/>
                    </a:solidFill>
                    <a:latin typeface="宋体"/>
                    <a:ea typeface="宋体"/>
                  </a:endParaRPr>
                </a:p>
              </p:txBody>
            </p:sp>
          </p:grpSp>
          <p:sp>
            <p:nvSpPr>
              <p:cNvPr id="39" name="Line 21"/>
              <p:cNvSpPr>
                <a:spLocks noChangeShapeType="1"/>
              </p:cNvSpPr>
              <p:nvPr/>
            </p:nvSpPr>
            <p:spPr bwMode="blackWhite">
              <a:xfrm>
                <a:off x="3312" y="3456"/>
                <a:ext cx="1968" cy="0"/>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0" name="Text Box 22"/>
              <p:cNvSpPr txBox="1">
                <a:spLocks noChangeArrowheads="1"/>
              </p:cNvSpPr>
              <p:nvPr/>
            </p:nvSpPr>
            <p:spPr bwMode="blackWhite">
              <a:xfrm>
                <a:off x="5088" y="3408"/>
                <a:ext cx="288"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x</a:t>
                </a:r>
                <a:endParaRPr lang="en-US" altLang="zh-CN" sz="2800" b="1" kern="0">
                  <a:solidFill>
                    <a:sysClr val="windowText" lastClr="000000"/>
                  </a:solidFill>
                  <a:latin typeface="宋体"/>
                  <a:ea typeface="宋体"/>
                </a:endParaRPr>
              </a:p>
            </p:txBody>
          </p:sp>
        </p:grpSp>
      </p:grpSp>
      <p:graphicFrame>
        <p:nvGraphicFramePr>
          <p:cNvPr id="53251" name="Object 26"/>
          <p:cNvGraphicFramePr>
            <a:graphicFrameLocks noChangeAspect="1"/>
          </p:cNvGraphicFramePr>
          <p:nvPr/>
        </p:nvGraphicFramePr>
        <p:xfrm>
          <a:off x="7239000" y="3357563"/>
          <a:ext cx="793750" cy="500062"/>
        </p:xfrm>
        <a:graphic>
          <a:graphicData uri="http://schemas.openxmlformats.org/presentationml/2006/ole">
            <mc:AlternateContent xmlns:mc="http://schemas.openxmlformats.org/markup-compatibility/2006">
              <mc:Choice xmlns:v="urn:schemas-microsoft-com:vml" Requires="v">
                <p:oleObj spid="_x0000_s312554" name="公式" r:id="rId11" imgW="342603" imgH="215713" progId="Equation.3">
                  <p:embed/>
                </p:oleObj>
              </mc:Choice>
              <mc:Fallback>
                <p:oleObj name="公式" r:id="rId11" imgW="342603" imgH="215713" progId="Equation.3">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3357563"/>
                        <a:ext cx="7937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Line 29"/>
          <p:cNvSpPr>
            <a:spLocks noChangeShapeType="1"/>
          </p:cNvSpPr>
          <p:nvPr/>
        </p:nvSpPr>
        <p:spPr bwMode="auto">
          <a:xfrm flipV="1">
            <a:off x="8096250" y="4357689"/>
            <a:ext cx="285750" cy="428625"/>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3253" name="Object 27"/>
          <p:cNvGraphicFramePr>
            <a:graphicFrameLocks noChangeAspect="1"/>
          </p:cNvGraphicFramePr>
          <p:nvPr/>
        </p:nvGraphicFramePr>
        <p:xfrm>
          <a:off x="8310563" y="4429125"/>
          <a:ext cx="393700" cy="501650"/>
        </p:xfrm>
        <a:graphic>
          <a:graphicData uri="http://schemas.openxmlformats.org/presentationml/2006/ole">
            <mc:AlternateContent xmlns:mc="http://schemas.openxmlformats.org/markup-compatibility/2006">
              <mc:Choice xmlns:v="urn:schemas-microsoft-com:vml" Requires="v">
                <p:oleObj spid="_x0000_s312555" name="公式" r:id="rId13" imgW="126725" imgH="177415" progId="Equation.3">
                  <p:embed/>
                </p:oleObj>
              </mc:Choice>
              <mc:Fallback>
                <p:oleObj name="公式" r:id="rId13" imgW="126725" imgH="177415"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10563" y="4429125"/>
                        <a:ext cx="39370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Line 123"/>
          <p:cNvSpPr>
            <a:spLocks noChangeShapeType="1"/>
          </p:cNvSpPr>
          <p:nvPr/>
        </p:nvSpPr>
        <p:spPr bwMode="auto">
          <a:xfrm flipV="1">
            <a:off x="8667750" y="4214813"/>
            <a:ext cx="0" cy="533400"/>
          </a:xfrm>
          <a:prstGeom prst="line">
            <a:avLst/>
          </a:prstGeom>
          <a:noFill/>
          <a:ln w="38100">
            <a:solidFill>
              <a:srgbClr val="00CC00"/>
            </a:solidFill>
            <a:round/>
            <a:headEnd/>
            <a:tailEnd type="triangle" w="med" len="me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53255" name="Object 29"/>
          <p:cNvGraphicFramePr>
            <a:graphicFrameLocks noChangeAspect="1"/>
          </p:cNvGraphicFramePr>
          <p:nvPr/>
        </p:nvGraphicFramePr>
        <p:xfrm>
          <a:off x="8882064" y="3929063"/>
          <a:ext cx="631825" cy="608012"/>
        </p:xfrm>
        <a:graphic>
          <a:graphicData uri="http://schemas.openxmlformats.org/presentationml/2006/ole">
            <mc:AlternateContent xmlns:mc="http://schemas.openxmlformats.org/markup-compatibility/2006">
              <mc:Choice xmlns:v="urn:schemas-microsoft-com:vml" Requires="v">
                <p:oleObj spid="_x0000_s312556" name="公式" r:id="rId15" imgW="203024" imgH="215713" progId="Equation.3">
                  <p:embed/>
                </p:oleObj>
              </mc:Choice>
              <mc:Fallback>
                <p:oleObj name="公式" r:id="rId15" imgW="203024" imgH="215713"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82064" y="3929063"/>
                        <a:ext cx="631825" cy="60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6" name="Object 30"/>
          <p:cNvGraphicFramePr>
            <a:graphicFrameLocks noChangeAspect="1"/>
          </p:cNvGraphicFramePr>
          <p:nvPr/>
        </p:nvGraphicFramePr>
        <p:xfrm>
          <a:off x="7381875" y="4143375"/>
          <a:ext cx="623888" cy="647700"/>
        </p:xfrm>
        <a:graphic>
          <a:graphicData uri="http://schemas.openxmlformats.org/presentationml/2006/ole">
            <mc:AlternateContent xmlns:mc="http://schemas.openxmlformats.org/markup-compatibility/2006">
              <mc:Choice xmlns:v="urn:schemas-microsoft-com:vml" Requires="v">
                <p:oleObj spid="_x0000_s312557" name="Equation" r:id="rId17" imgW="152517" imgH="171408" progId="Equation.DSMT4">
                  <p:embed/>
                </p:oleObj>
              </mc:Choice>
              <mc:Fallback>
                <p:oleObj name="Equation" r:id="rId17" imgW="152517" imgH="171408" progId="Equation.DSMT4">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81875" y="4143375"/>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6"/>
          <p:cNvSpPr>
            <a:spLocks noChangeShapeType="1"/>
          </p:cNvSpPr>
          <p:nvPr/>
        </p:nvSpPr>
        <p:spPr bwMode="auto">
          <a:xfrm flipV="1">
            <a:off x="8167688" y="3643313"/>
            <a:ext cx="0" cy="9906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p:cNvGrpSpPr>
            <a:grpSpLocks/>
          </p:cNvGrpSpPr>
          <p:nvPr/>
        </p:nvGrpSpPr>
        <p:grpSpPr bwMode="auto">
          <a:xfrm>
            <a:off x="1796303" y="50801"/>
            <a:ext cx="8605838" cy="1816100"/>
            <a:chOff x="-415" y="0"/>
            <a:chExt cx="5905" cy="1144"/>
          </a:xfrm>
        </p:grpSpPr>
        <p:sp>
          <p:nvSpPr>
            <p:cNvPr id="3" name="Text Box 2"/>
            <p:cNvSpPr txBox="1">
              <a:spLocks noChangeArrowheads="1"/>
            </p:cNvSpPr>
            <p:nvPr/>
          </p:nvSpPr>
          <p:spPr bwMode="auto">
            <a:xfrm>
              <a:off x="-415" y="0"/>
              <a:ext cx="5905" cy="1144"/>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800" b="1" dirty="0">
                  <a:solidFill>
                    <a:srgbClr val="FF0000"/>
                  </a:solidFill>
                  <a:latin typeface="+mj-ea"/>
                </a:rPr>
                <a:t>【</a:t>
              </a:r>
              <a:r>
                <a:rPr lang="zh-CN" altLang="en-US" sz="2800" b="1" dirty="0">
                  <a:solidFill>
                    <a:srgbClr val="FF0000"/>
                  </a:solidFill>
                  <a:latin typeface="+mj-ea"/>
                </a:rPr>
                <a:t>补充例</a:t>
              </a:r>
              <a:r>
                <a:rPr lang="en-US" altLang="zh-CN" sz="2800" b="1" dirty="0">
                  <a:solidFill>
                    <a:srgbClr val="FF0000"/>
                  </a:solidFill>
                  <a:latin typeface="+mj-ea"/>
                </a:rPr>
                <a:t>】</a:t>
              </a:r>
              <a:r>
                <a:rPr lang="zh-CN" altLang="en-US" sz="2800" b="1" kern="0" dirty="0">
                  <a:solidFill>
                    <a:srgbClr val="009900"/>
                  </a:solidFill>
                  <a:latin typeface="宋体"/>
                  <a:ea typeface="宋体"/>
                </a:rPr>
                <a:t>边长为 </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l</a:t>
              </a:r>
              <a:r>
                <a:rPr lang="en-US" altLang="zh-CN" sz="2800" b="1" kern="0" dirty="0">
                  <a:solidFill>
                    <a:srgbClr val="009900"/>
                  </a:solidFill>
                  <a:latin typeface="宋体"/>
                  <a:ea typeface="宋体"/>
                </a:rPr>
                <a:t> </a:t>
              </a:r>
              <a:r>
                <a:rPr lang="zh-CN" altLang="en-US" sz="2800" b="1" kern="0" dirty="0">
                  <a:solidFill>
                    <a:srgbClr val="009900"/>
                  </a:solidFill>
                  <a:latin typeface="宋体"/>
                  <a:ea typeface="宋体"/>
                </a:rPr>
                <a:t>的等边三角形金属框，电阻均匀分布，总电阻为</a:t>
              </a:r>
              <a:r>
                <a:rPr lang="en-US" altLang="zh-CN" sz="2800" b="1" kern="0" dirty="0">
                  <a:solidFill>
                    <a:srgbClr val="FF0000"/>
                  </a:solidFill>
                  <a:latin typeface="Times New Roman" panose="02020603050405020304" pitchFamily="18" charset="0"/>
                  <a:ea typeface="宋体"/>
                  <a:cs typeface="Times New Roman" panose="02020603050405020304" pitchFamily="18" charset="0"/>
                </a:rPr>
                <a:t>R</a:t>
              </a:r>
              <a:r>
                <a:rPr lang="zh-CN" altLang="en-US" sz="2800" b="1" kern="0" dirty="0">
                  <a:solidFill>
                    <a:srgbClr val="009900"/>
                  </a:solidFill>
                  <a:latin typeface="宋体"/>
                  <a:ea typeface="宋体"/>
                </a:rPr>
                <a:t>，在匀强磁场    中以恒定的角速度 </a:t>
              </a:r>
              <a:r>
                <a:rPr lang="zh-CN" altLang="en-US" sz="2800" b="1" kern="0" dirty="0">
                  <a:solidFill>
                    <a:srgbClr val="FF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800" b="1" kern="0" dirty="0">
                  <a:solidFill>
                    <a:srgbClr val="009900"/>
                  </a:solidFill>
                  <a:latin typeface="Times New Roman" panose="02020603050405020304" pitchFamily="18" charset="0"/>
                  <a:ea typeface="宋体"/>
                  <a:cs typeface="Times New Roman" panose="02020603050405020304" pitchFamily="18" charset="0"/>
                  <a:sym typeface="Symbol" pitchFamily="18" charset="2"/>
                </a:rPr>
                <a:t> </a:t>
              </a:r>
              <a:r>
                <a:rPr lang="zh-CN" altLang="en-US" sz="2800" b="1" kern="0" dirty="0">
                  <a:solidFill>
                    <a:srgbClr val="009900"/>
                  </a:solidFill>
                  <a:latin typeface="宋体"/>
                  <a:ea typeface="宋体"/>
                </a:rPr>
                <a:t>绕 </a:t>
              </a:r>
              <a:r>
                <a:rPr lang="en-US" altLang="zh-CN" sz="2800" b="1" kern="0" dirty="0" err="1">
                  <a:solidFill>
                    <a:srgbClr val="009900"/>
                  </a:solidFill>
                  <a:latin typeface="宋体"/>
                  <a:ea typeface="宋体"/>
                </a:rPr>
                <a:t>oo</a:t>
              </a:r>
              <a:r>
                <a:rPr lang="en-US" altLang="zh-CN" sz="2800" b="1" kern="0" dirty="0">
                  <a:solidFill>
                    <a:srgbClr val="009900"/>
                  </a:solidFill>
                  <a:latin typeface="宋体"/>
                  <a:ea typeface="宋体"/>
                  <a:cs typeface="Times New Roman" pitchFamily="18" charset="0"/>
                </a:rPr>
                <a:t>' </a:t>
              </a:r>
              <a:r>
                <a:rPr lang="zh-CN" altLang="en-US" sz="2800" b="1" kern="0" dirty="0">
                  <a:solidFill>
                    <a:srgbClr val="009900"/>
                  </a:solidFill>
                  <a:latin typeface="宋体"/>
                  <a:ea typeface="宋体"/>
                </a:rPr>
                <a:t>转动，且       。当金属框转至图示位置时，</a:t>
              </a:r>
              <a:r>
                <a:rPr lang="zh-CN" altLang="en-US" sz="2800" b="1" kern="0" dirty="0">
                  <a:solidFill>
                    <a:srgbClr val="3333FF"/>
                  </a:solidFill>
                  <a:latin typeface="宋体"/>
                  <a:ea typeface="宋体"/>
                </a:rPr>
                <a:t>求金属框中的总感应电动势及</a:t>
              </a:r>
              <a:r>
                <a:rPr lang="en-US" altLang="zh-CN" sz="2800" b="1" kern="0" dirty="0" err="1">
                  <a:solidFill>
                    <a:srgbClr val="FF0000"/>
                  </a:solidFill>
                  <a:latin typeface="宋体"/>
                  <a:ea typeface="宋体"/>
                </a:rPr>
                <a:t>U</a:t>
              </a:r>
              <a:r>
                <a:rPr lang="en-US" altLang="zh-CN" sz="2800" b="1" kern="0" baseline="-25000" dirty="0" err="1">
                  <a:solidFill>
                    <a:srgbClr val="FF0000"/>
                  </a:solidFill>
                  <a:latin typeface="宋体"/>
                  <a:ea typeface="宋体"/>
                </a:rPr>
                <a:t>ab</a:t>
              </a:r>
              <a:r>
                <a:rPr lang="en-US" altLang="zh-CN" sz="2800" b="1" kern="0" baseline="-25000" dirty="0">
                  <a:solidFill>
                    <a:srgbClr val="3333FF"/>
                  </a:solidFill>
                  <a:latin typeface="宋体"/>
                  <a:ea typeface="宋体"/>
                </a:rPr>
                <a:t>    </a:t>
              </a:r>
              <a:r>
                <a:rPr lang="zh-CN" altLang="en-US" sz="2800" b="1" kern="0" dirty="0">
                  <a:solidFill>
                    <a:srgbClr val="3333FF"/>
                  </a:solidFill>
                  <a:latin typeface="宋体"/>
                  <a:ea typeface="宋体"/>
                </a:rPr>
                <a:t>、</a:t>
              </a:r>
              <a:r>
                <a:rPr lang="en-US" altLang="zh-CN" sz="2800" b="1" kern="0" dirty="0" err="1">
                  <a:solidFill>
                    <a:srgbClr val="FF0000"/>
                  </a:solidFill>
                  <a:latin typeface="宋体"/>
                  <a:ea typeface="宋体"/>
                </a:rPr>
                <a:t>U</a:t>
              </a:r>
              <a:r>
                <a:rPr lang="en-US" altLang="zh-CN" sz="2800" b="1" kern="0" baseline="-25000" dirty="0" err="1">
                  <a:solidFill>
                    <a:srgbClr val="FF0000"/>
                  </a:solidFill>
                  <a:latin typeface="宋体"/>
                  <a:ea typeface="宋体"/>
                </a:rPr>
                <a:t>ad</a:t>
              </a:r>
              <a:r>
                <a:rPr lang="en-US" altLang="zh-CN" sz="2800" b="1" kern="0" baseline="-25000" dirty="0">
                  <a:solidFill>
                    <a:srgbClr val="3333FF"/>
                  </a:solidFill>
                  <a:latin typeface="宋体"/>
                  <a:ea typeface="宋体"/>
                </a:rPr>
                <a:t>  </a:t>
              </a:r>
              <a:r>
                <a:rPr lang="zh-CN" altLang="en-US" sz="2800" b="1" kern="0" dirty="0">
                  <a:solidFill>
                    <a:srgbClr val="3333FF"/>
                  </a:solidFill>
                  <a:latin typeface="宋体"/>
                  <a:ea typeface="宋体"/>
                </a:rPr>
                <a:t>。</a:t>
              </a:r>
            </a:p>
          </p:txBody>
        </p:sp>
        <p:graphicFrame>
          <p:nvGraphicFramePr>
            <p:cNvPr id="4" name="Object 10"/>
            <p:cNvGraphicFramePr>
              <a:graphicFrameLocks noChangeAspect="1"/>
            </p:cNvGraphicFramePr>
            <p:nvPr>
              <p:extLst>
                <p:ext uri="{D42A27DB-BD31-4B8C-83A1-F6EECF244321}">
                  <p14:modId xmlns:p14="http://schemas.microsoft.com/office/powerpoint/2010/main" val="2452439483"/>
                </p:ext>
              </p:extLst>
            </p:nvPr>
          </p:nvGraphicFramePr>
          <p:xfrm>
            <a:off x="3067" y="257"/>
            <a:ext cx="245" cy="274"/>
          </p:xfrm>
          <a:graphic>
            <a:graphicData uri="http://schemas.openxmlformats.org/presentationml/2006/ole">
              <mc:AlternateContent xmlns:mc="http://schemas.openxmlformats.org/markup-compatibility/2006">
                <mc:Choice xmlns:v="urn:schemas-microsoft-com:vml" Requires="v">
                  <p:oleObj spid="_x0000_s336106" name="公式" r:id="rId3" imgW="266584" imgH="330057" progId="Equation.3">
                    <p:embed/>
                  </p:oleObj>
                </mc:Choice>
                <mc:Fallback>
                  <p:oleObj name="公式" r:id="rId3" imgW="266584" imgH="3300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 y="257"/>
                          <a:ext cx="245"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1864563620"/>
                </p:ext>
              </p:extLst>
            </p:nvPr>
          </p:nvGraphicFramePr>
          <p:xfrm>
            <a:off x="2126" y="510"/>
            <a:ext cx="740" cy="318"/>
          </p:xfrm>
          <a:graphic>
            <a:graphicData uri="http://schemas.openxmlformats.org/presentationml/2006/ole">
              <mc:AlternateContent xmlns:mc="http://schemas.openxmlformats.org/markup-compatibility/2006">
                <mc:Choice xmlns:v="urn:schemas-microsoft-com:vml" Requires="v">
                  <p:oleObj spid="_x0000_s336107" name="公式" r:id="rId5" imgW="850900" imgH="368300" progId="Equation.3">
                    <p:embed/>
                  </p:oleObj>
                </mc:Choice>
                <mc:Fallback>
                  <p:oleObj name="公式" r:id="rId5" imgW="8509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6" y="510"/>
                          <a:ext cx="740"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5"/>
          <p:cNvGrpSpPr>
            <a:grpSpLocks/>
          </p:cNvGrpSpPr>
          <p:nvPr/>
        </p:nvGrpSpPr>
        <p:grpSpPr bwMode="auto">
          <a:xfrm>
            <a:off x="7239000" y="2290763"/>
            <a:ext cx="2501900" cy="2679700"/>
            <a:chOff x="3728" y="864"/>
            <a:chExt cx="1576" cy="1688"/>
          </a:xfrm>
        </p:grpSpPr>
        <p:sp>
          <p:nvSpPr>
            <p:cNvPr id="7" name="Line 13"/>
            <p:cNvSpPr>
              <a:spLocks noChangeShapeType="1"/>
            </p:cNvSpPr>
            <p:nvPr/>
          </p:nvSpPr>
          <p:spPr bwMode="auto">
            <a:xfrm>
              <a:off x="3728" y="1152"/>
              <a:ext cx="1392" cy="0"/>
            </a:xfrm>
            <a:prstGeom prst="line">
              <a:avLst/>
            </a:prstGeom>
            <a:noFill/>
            <a:ln w="28575">
              <a:solidFill>
                <a:srgbClr val="009900"/>
              </a:solidFill>
              <a:miter lim="800000"/>
              <a:headEnd/>
              <a:tailEnd type="triangle" w="med" len="me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8" name="Object 14"/>
            <p:cNvGraphicFramePr>
              <a:graphicFrameLocks noChangeAspect="1"/>
            </p:cNvGraphicFramePr>
            <p:nvPr/>
          </p:nvGraphicFramePr>
          <p:xfrm>
            <a:off x="5136" y="1008"/>
            <a:ext cx="168" cy="208"/>
          </p:xfrm>
          <a:graphic>
            <a:graphicData uri="http://schemas.openxmlformats.org/presentationml/2006/ole">
              <mc:AlternateContent xmlns:mc="http://schemas.openxmlformats.org/markup-compatibility/2006">
                <mc:Choice xmlns:v="urn:schemas-microsoft-com:vml" Requires="v">
                  <p:oleObj spid="_x0000_s336108" name="公式" r:id="rId7" imgW="266584" imgH="330057" progId="Equation.3">
                    <p:embed/>
                  </p:oleObj>
                </mc:Choice>
                <mc:Fallback>
                  <p:oleObj name="公式" r:id="rId7" imgW="266584" imgH="3300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1008"/>
                          <a:ext cx="1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5"/>
            <p:cNvSpPr>
              <a:spLocks noChangeShapeType="1"/>
            </p:cNvSpPr>
            <p:nvPr/>
          </p:nvSpPr>
          <p:spPr bwMode="auto">
            <a:xfrm>
              <a:off x="4416" y="864"/>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1"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36109" name="公式" r:id="rId8" imgW="180860" imgH="190573" progId="Equation.3">
                    <p:embed/>
                  </p:oleObj>
                </mc:Choice>
                <mc:Fallback>
                  <p:oleObj name="公式" r:id="rId8" imgW="180860" imgH="19057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36110" name="公式" r:id="rId10" imgW="171412" imgH="266694" progId="Equation.3">
                    <p:embed/>
                  </p:oleObj>
                </mc:Choice>
                <mc:Fallback>
                  <p:oleObj name="公式" r:id="rId10" imgW="171412" imgH="26669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36111" name="公式" r:id="rId12" imgW="152517" imgH="190573" progId="Equation.3">
                    <p:embed/>
                  </p:oleObj>
                </mc:Choice>
                <mc:Fallback>
                  <p:oleObj name="公式" r:id="rId12" imgW="152517" imgH="19057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0"/>
            <p:cNvGraphicFramePr>
              <a:graphicFrameLocks noChangeAspect="1"/>
            </p:cNvGraphicFramePr>
            <p:nvPr>
              <p:extLst>
                <p:ext uri="{D42A27DB-BD31-4B8C-83A1-F6EECF244321}">
                  <p14:modId xmlns:p14="http://schemas.microsoft.com/office/powerpoint/2010/main" val="1849487410"/>
                </p:ext>
              </p:extLst>
            </p:nvPr>
          </p:nvGraphicFramePr>
          <p:xfrm>
            <a:off x="4232" y="873"/>
            <a:ext cx="136" cy="152"/>
          </p:xfrm>
          <a:graphic>
            <a:graphicData uri="http://schemas.openxmlformats.org/presentationml/2006/ole">
              <mc:AlternateContent xmlns:mc="http://schemas.openxmlformats.org/markup-compatibility/2006">
                <mc:Choice xmlns:v="urn:schemas-microsoft-com:vml" Requires="v">
                  <p:oleObj spid="_x0000_s336112" name="公式" r:id="rId14" imgW="215713" imgH="241091" progId="Equation.3">
                    <p:embed/>
                  </p:oleObj>
                </mc:Choice>
                <mc:Fallback>
                  <p:oleObj name="公式" r:id="rId14" imgW="215713" imgH="24109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2" y="87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36113" name="公式" r:id="rId16" imgW="291847" imgH="317225" progId="Equation.3">
                    <p:embed/>
                  </p:oleObj>
                </mc:Choice>
                <mc:Fallback>
                  <p:oleObj name="公式" r:id="rId16" imgW="291847" imgH="317225"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Arc 22"/>
            <p:cNvSpPr>
              <a:spLocks/>
            </p:cNvSpPr>
            <p:nvPr/>
          </p:nvSpPr>
          <p:spPr bwMode="auto">
            <a:xfrm rot="1272554" flipV="1">
              <a:off x="4204" y="2123"/>
              <a:ext cx="432" cy="216"/>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7"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36114" name="公式" r:id="rId18" imgW="247536" imgH="190573" progId="Equation.3">
                    <p:embed/>
                  </p:oleObj>
                </mc:Choice>
                <mc:Fallback>
                  <p:oleObj name="公式" r:id="rId18" imgW="247536" imgH="190573"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36115" name="公式" r:id="rId20" imgW="190578" imgH="266694" progId="Equation.3">
                    <p:embed/>
                  </p:oleObj>
                </mc:Choice>
                <mc:Fallback>
                  <p:oleObj name="公式" r:id="rId20" imgW="190578" imgH="266694"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 Box 26"/>
          <p:cNvSpPr txBox="1">
            <a:spLocks noChangeArrowheads="1"/>
          </p:cNvSpPr>
          <p:nvPr/>
        </p:nvSpPr>
        <p:spPr bwMode="auto">
          <a:xfrm>
            <a:off x="1738313" y="1928814"/>
            <a:ext cx="906462"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FF3399"/>
                </a:solidFill>
                <a:latin typeface="+mj-ea"/>
                <a:ea typeface="+mj-ea"/>
              </a:rPr>
              <a:t>解：</a:t>
            </a:r>
          </a:p>
        </p:txBody>
      </p:sp>
      <p:sp>
        <p:nvSpPr>
          <p:cNvPr id="22" name="Text Box 28"/>
          <p:cNvSpPr txBox="1">
            <a:spLocks noChangeArrowheads="1"/>
          </p:cNvSpPr>
          <p:nvPr/>
        </p:nvSpPr>
        <p:spPr bwMode="auto">
          <a:xfrm>
            <a:off x="2447925" y="1989139"/>
            <a:ext cx="4357688"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dirty="0">
                <a:solidFill>
                  <a:srgbClr val="6600CC"/>
                </a:solidFill>
                <a:latin typeface="+mj-ea"/>
                <a:ea typeface="+mj-ea"/>
              </a:rPr>
              <a:t>图示位置：框上任一点有</a:t>
            </a:r>
          </a:p>
        </p:txBody>
      </p:sp>
      <p:graphicFrame>
        <p:nvGraphicFramePr>
          <p:cNvPr id="23" name="Object 29"/>
          <p:cNvGraphicFramePr>
            <a:graphicFrameLocks noChangeAspect="1"/>
          </p:cNvGraphicFramePr>
          <p:nvPr>
            <p:extLst>
              <p:ext uri="{D42A27DB-BD31-4B8C-83A1-F6EECF244321}">
                <p14:modId xmlns:p14="http://schemas.microsoft.com/office/powerpoint/2010/main" val="952154205"/>
              </p:ext>
            </p:extLst>
          </p:nvPr>
        </p:nvGraphicFramePr>
        <p:xfrm>
          <a:off x="1952625" y="2643188"/>
          <a:ext cx="876300" cy="342900"/>
        </p:xfrm>
        <a:graphic>
          <a:graphicData uri="http://schemas.openxmlformats.org/presentationml/2006/ole">
            <mc:AlternateContent xmlns:mc="http://schemas.openxmlformats.org/markup-compatibility/2006">
              <mc:Choice xmlns:v="urn:schemas-microsoft-com:vml" Requires="v">
                <p:oleObj spid="_x0000_s336116" name="公式" r:id="rId22" imgW="876300" imgH="342900" progId="Equation.3">
                  <p:embed/>
                </p:oleObj>
              </mc:Choice>
              <mc:Fallback>
                <p:oleObj name="公式" r:id="rId22" imgW="876300" imgH="3429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52625" y="2643188"/>
                        <a:ext cx="8763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39"/>
          <p:cNvGrpSpPr>
            <a:grpSpLocks/>
          </p:cNvGrpSpPr>
          <p:nvPr/>
        </p:nvGrpSpPr>
        <p:grpSpPr bwMode="auto">
          <a:xfrm>
            <a:off x="9307514" y="2919414"/>
            <a:ext cx="669925" cy="428625"/>
            <a:chOff x="5328" y="988"/>
            <a:chExt cx="422" cy="270"/>
          </a:xfrm>
        </p:grpSpPr>
        <p:graphicFrame>
          <p:nvGraphicFramePr>
            <p:cNvPr id="25"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36117" name="公式" r:id="rId24" imgW="266702" imgH="266694" progId="Equation.3">
                    <p:embed/>
                  </p:oleObj>
                </mc:Choice>
                <mc:Fallback>
                  <p:oleObj name="公式" r:id="rId24" imgW="266702" imgH="266694"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36118" name="公式" r:id="rId26" imgW="247536" imgH="333368" progId="Equation.3">
                    <p:embed/>
                  </p:oleObj>
                </mc:Choice>
                <mc:Fallback>
                  <p:oleObj name="公式" r:id="rId26" imgW="247536" imgH="333368"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37"/>
          <p:cNvGrpSpPr>
            <a:grpSpLocks/>
          </p:cNvGrpSpPr>
          <p:nvPr/>
        </p:nvGrpSpPr>
        <p:grpSpPr bwMode="auto">
          <a:xfrm>
            <a:off x="6718301" y="2655889"/>
            <a:ext cx="714375" cy="549275"/>
            <a:chOff x="3472" y="998"/>
            <a:chExt cx="450" cy="346"/>
          </a:xfrm>
        </p:grpSpPr>
        <p:grpSp>
          <p:nvGrpSpPr>
            <p:cNvPr id="28" name="Group 35"/>
            <p:cNvGrpSpPr>
              <a:grpSpLocks/>
            </p:cNvGrpSpPr>
            <p:nvPr/>
          </p:nvGrpSpPr>
          <p:grpSpPr bwMode="auto">
            <a:xfrm>
              <a:off x="3577" y="1008"/>
              <a:ext cx="345" cy="336"/>
              <a:chOff x="2724" y="2010"/>
              <a:chExt cx="345" cy="336"/>
            </a:xfrm>
          </p:grpSpPr>
          <p:sp>
            <p:nvSpPr>
              <p:cNvPr id="30"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sp>
            <p:nvSpPr>
              <p:cNvPr id="31"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grpSp>
        <p:graphicFrame>
          <p:nvGraphicFramePr>
            <p:cNvPr id="29"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36119" name="公式" r:id="rId28" imgW="247536" imgH="333368" progId="Equation.3">
                    <p:embed/>
                  </p:oleObj>
                </mc:Choice>
                <mc:Fallback>
                  <p:oleObj name="公式" r:id="rId28" imgW="247536" imgH="333368"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2" name="Object 40"/>
          <p:cNvGraphicFramePr>
            <a:graphicFrameLocks noChangeAspect="1"/>
          </p:cNvGraphicFramePr>
          <p:nvPr>
            <p:extLst>
              <p:ext uri="{D42A27DB-BD31-4B8C-83A1-F6EECF244321}">
                <p14:modId xmlns:p14="http://schemas.microsoft.com/office/powerpoint/2010/main" val="3693789776"/>
              </p:ext>
            </p:extLst>
          </p:nvPr>
        </p:nvGraphicFramePr>
        <p:xfrm>
          <a:off x="3167063" y="2643188"/>
          <a:ext cx="2514600" cy="457200"/>
        </p:xfrm>
        <a:graphic>
          <a:graphicData uri="http://schemas.openxmlformats.org/presentationml/2006/ole">
            <mc:AlternateContent xmlns:mc="http://schemas.openxmlformats.org/markup-compatibility/2006">
              <mc:Choice xmlns:v="urn:schemas-microsoft-com:vml" Requires="v">
                <p:oleObj spid="_x0000_s336120" name="公式" r:id="rId30" imgW="2514600" imgH="457200" progId="Equation.3">
                  <p:embed/>
                </p:oleObj>
              </mc:Choice>
              <mc:Fallback>
                <p:oleObj name="公式" r:id="rId30" imgW="2514600" imgH="45720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67063" y="2643188"/>
                        <a:ext cx="251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41"/>
          <p:cNvSpPr txBox="1">
            <a:spLocks noChangeArrowheads="1"/>
          </p:cNvSpPr>
          <p:nvPr/>
        </p:nvSpPr>
        <p:spPr bwMode="auto">
          <a:xfrm>
            <a:off x="1809751" y="3214689"/>
            <a:ext cx="90487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err="1">
                <a:solidFill>
                  <a:srgbClr val="FF0000"/>
                </a:solidFill>
                <a:latin typeface="+mj-ea"/>
                <a:ea typeface="+mj-ea"/>
              </a:rPr>
              <a:t>bc</a:t>
            </a:r>
            <a:r>
              <a:rPr lang="zh-CN" altLang="en-US" sz="2800" b="1" dirty="0">
                <a:solidFill>
                  <a:srgbClr val="FF0000"/>
                </a:solidFill>
                <a:latin typeface="+mj-ea"/>
                <a:ea typeface="+mj-ea"/>
              </a:rPr>
              <a:t>：</a:t>
            </a:r>
          </a:p>
        </p:txBody>
      </p:sp>
      <p:graphicFrame>
        <p:nvGraphicFramePr>
          <p:cNvPr id="34" name="Object 42"/>
          <p:cNvGraphicFramePr>
            <a:graphicFrameLocks noChangeAspect="1"/>
          </p:cNvGraphicFramePr>
          <p:nvPr>
            <p:extLst>
              <p:ext uri="{D42A27DB-BD31-4B8C-83A1-F6EECF244321}">
                <p14:modId xmlns:p14="http://schemas.microsoft.com/office/powerpoint/2010/main" val="3579766460"/>
              </p:ext>
            </p:extLst>
          </p:nvPr>
        </p:nvGraphicFramePr>
        <p:xfrm>
          <a:off x="2809875" y="3286125"/>
          <a:ext cx="1841500" cy="457200"/>
        </p:xfrm>
        <a:graphic>
          <a:graphicData uri="http://schemas.openxmlformats.org/presentationml/2006/ole">
            <mc:AlternateContent xmlns:mc="http://schemas.openxmlformats.org/markup-compatibility/2006">
              <mc:Choice xmlns:v="urn:schemas-microsoft-com:vml" Requires="v">
                <p:oleObj spid="_x0000_s336121" name="公式" r:id="rId32" imgW="1841500" imgH="457200" progId="Equation.3">
                  <p:embed/>
                </p:oleObj>
              </mc:Choice>
              <mc:Fallback>
                <p:oleObj name="公式" r:id="rId32" imgW="1841500" imgH="4572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09875" y="3286125"/>
                        <a:ext cx="1841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43"/>
          <p:cNvGraphicFramePr>
            <a:graphicFrameLocks noChangeAspect="1"/>
          </p:cNvGraphicFramePr>
          <p:nvPr>
            <p:extLst>
              <p:ext uri="{D42A27DB-BD31-4B8C-83A1-F6EECF244321}">
                <p14:modId xmlns:p14="http://schemas.microsoft.com/office/powerpoint/2010/main" val="2797452946"/>
              </p:ext>
            </p:extLst>
          </p:nvPr>
        </p:nvGraphicFramePr>
        <p:xfrm>
          <a:off x="2095500" y="3786188"/>
          <a:ext cx="1905000" cy="444500"/>
        </p:xfrm>
        <a:graphic>
          <a:graphicData uri="http://schemas.openxmlformats.org/presentationml/2006/ole">
            <mc:AlternateContent xmlns:mc="http://schemas.openxmlformats.org/markup-compatibility/2006">
              <mc:Choice xmlns:v="urn:schemas-microsoft-com:vml" Requires="v">
                <p:oleObj spid="_x0000_s336122" name="公式" r:id="rId34" imgW="1905000" imgH="444500" progId="Equation.3">
                  <p:embed/>
                </p:oleObj>
              </mc:Choice>
              <mc:Fallback>
                <p:oleObj name="公式" r:id="rId34" imgW="1905000" imgH="4445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095500" y="3786188"/>
                        <a:ext cx="19050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44"/>
          <p:cNvSpPr txBox="1">
            <a:spLocks noChangeArrowheads="1"/>
          </p:cNvSpPr>
          <p:nvPr/>
        </p:nvSpPr>
        <p:spPr bwMode="auto">
          <a:xfrm>
            <a:off x="2095501" y="4429126"/>
            <a:ext cx="234791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0070C0"/>
                </a:solidFill>
                <a:latin typeface="+mj-ea"/>
                <a:ea typeface="+mj-ea"/>
              </a:rPr>
              <a:t>根据对称性：</a:t>
            </a:r>
          </a:p>
        </p:txBody>
      </p:sp>
      <p:sp>
        <p:nvSpPr>
          <p:cNvPr id="37" name="Rectangle 45"/>
          <p:cNvSpPr>
            <a:spLocks noChangeArrowheads="1"/>
          </p:cNvSpPr>
          <p:nvPr/>
        </p:nvSpPr>
        <p:spPr bwMode="auto">
          <a:xfrm>
            <a:off x="1675607" y="5111752"/>
            <a:ext cx="415131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FF3399"/>
                </a:solidFill>
                <a:latin typeface="+mj-ea"/>
                <a:ea typeface="+mj-ea"/>
              </a:rPr>
              <a:t>的动生电动势大小相等。</a:t>
            </a:r>
          </a:p>
        </p:txBody>
      </p:sp>
      <p:sp>
        <p:nvSpPr>
          <p:cNvPr id="38" name="Text Box 48"/>
          <p:cNvSpPr txBox="1">
            <a:spLocks noChangeArrowheads="1"/>
          </p:cNvSpPr>
          <p:nvPr/>
        </p:nvSpPr>
        <p:spPr bwMode="auto">
          <a:xfrm>
            <a:off x="5429250" y="5143501"/>
            <a:ext cx="52387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009900"/>
                </a:solidFill>
                <a:latin typeface="+mj-ea"/>
                <a:ea typeface="+mj-ea"/>
              </a:rPr>
              <a:t>在</a:t>
            </a:r>
            <a:r>
              <a:rPr lang="en-US" altLang="zh-CN" sz="2800" b="1" dirty="0" err="1">
                <a:solidFill>
                  <a:srgbClr val="009900"/>
                </a:solidFill>
                <a:latin typeface="+mj-ea"/>
                <a:ea typeface="+mj-ea"/>
              </a:rPr>
              <a:t>ab</a:t>
            </a:r>
            <a:r>
              <a:rPr lang="zh-CN" altLang="en-US" sz="2800" b="1" dirty="0">
                <a:solidFill>
                  <a:srgbClr val="009900"/>
                </a:solidFill>
                <a:latin typeface="+mj-ea"/>
                <a:ea typeface="+mj-ea"/>
              </a:rPr>
              <a:t>上取图示方向的线元</a:t>
            </a:r>
            <a:r>
              <a:rPr lang="zh-CN" altLang="en-US" sz="2800" b="1" dirty="0">
                <a:solidFill>
                  <a:srgbClr val="00B050"/>
                </a:solidFill>
                <a:latin typeface="+mj-ea"/>
                <a:ea typeface="+mj-ea"/>
              </a:rPr>
              <a:t> </a:t>
            </a:r>
            <a:r>
              <a:rPr lang="en-US" altLang="zh-CN" sz="2800" b="1" i="1" dirty="0">
                <a:solidFill>
                  <a:srgbClr val="FF0000"/>
                </a:solidFill>
                <a:latin typeface="Times New Roman" panose="02020603050405020304" pitchFamily="18" charset="0"/>
                <a:ea typeface="+mj-ea"/>
                <a:cs typeface="Times New Roman" panose="02020603050405020304" pitchFamily="18" charset="0"/>
              </a:rPr>
              <a:t>dl</a:t>
            </a:r>
            <a:r>
              <a:rPr lang="en-US" altLang="zh-CN" sz="2800" b="1" dirty="0">
                <a:solidFill>
                  <a:srgbClr val="00B050"/>
                </a:solidFill>
                <a:latin typeface="+mj-ea"/>
                <a:ea typeface="+mj-ea"/>
              </a:rPr>
              <a:t> </a:t>
            </a:r>
            <a:r>
              <a:rPr lang="zh-CN" altLang="en-US" sz="2800" b="1" dirty="0">
                <a:solidFill>
                  <a:srgbClr val="00B050"/>
                </a:solidFill>
                <a:latin typeface="+mj-ea"/>
                <a:ea typeface="+mj-ea"/>
              </a:rPr>
              <a:t>，</a:t>
            </a:r>
          </a:p>
        </p:txBody>
      </p:sp>
      <p:grpSp>
        <p:nvGrpSpPr>
          <p:cNvPr id="39" name="Group 61"/>
          <p:cNvGrpSpPr>
            <a:grpSpLocks/>
          </p:cNvGrpSpPr>
          <p:nvPr/>
        </p:nvGrpSpPr>
        <p:grpSpPr bwMode="auto">
          <a:xfrm>
            <a:off x="8321676" y="2922589"/>
            <a:ext cx="163513" cy="225425"/>
            <a:chOff x="4482" y="1166"/>
            <a:chExt cx="103" cy="142"/>
          </a:xfrm>
        </p:grpSpPr>
        <p:sp>
          <p:nvSpPr>
            <p:cNvPr id="40" name="Arc 59"/>
            <p:cNvSpPr>
              <a:spLocks/>
            </p:cNvSpPr>
            <p:nvPr/>
          </p:nvSpPr>
          <p:spPr bwMode="auto">
            <a:xfrm rot="4749582">
              <a:off x="4494" y="1154"/>
              <a:ext cx="48" cy="72"/>
            </a:xfrm>
            <a:custGeom>
              <a:avLst/>
              <a:gdLst>
                <a:gd name="T0" fmla="*/ 0 w 21600"/>
                <a:gd name="T1" fmla="*/ 0 h 32296"/>
                <a:gd name="T2" fmla="*/ 42 w 21600"/>
                <a:gd name="T3" fmla="*/ 72 h 32296"/>
                <a:gd name="T4" fmla="*/ 0 w 21600"/>
                <a:gd name="T5" fmla="*/ 48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1" name="Object 60"/>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36123" name="公式" r:id="rId36" imgW="190578" imgH="266694" progId="Equation.3">
                    <p:embed/>
                  </p:oleObj>
                </mc:Choice>
                <mc:Fallback>
                  <p:oleObj name="公式" r:id="rId36" imgW="190578" imgH="266694"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2" name="Rectangle 66"/>
          <p:cNvSpPr>
            <a:spLocks noChangeArrowheads="1"/>
          </p:cNvSpPr>
          <p:nvPr/>
        </p:nvSpPr>
        <p:spPr bwMode="auto">
          <a:xfrm>
            <a:off x="2098675" y="5688752"/>
            <a:ext cx="142240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3333FF"/>
                </a:solidFill>
                <a:latin typeface="+mj-ea"/>
                <a:ea typeface="+mj-ea"/>
                <a:sym typeface="Symbol" pitchFamily="18" charset="2"/>
              </a:rPr>
              <a:t>=30  </a:t>
            </a:r>
          </a:p>
        </p:txBody>
      </p:sp>
      <p:sp>
        <p:nvSpPr>
          <p:cNvPr id="43" name="Rectangle 67"/>
          <p:cNvSpPr>
            <a:spLocks noChangeArrowheads="1"/>
          </p:cNvSpPr>
          <p:nvPr/>
        </p:nvSpPr>
        <p:spPr bwMode="auto">
          <a:xfrm>
            <a:off x="3524250" y="5715001"/>
            <a:ext cx="487680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009900"/>
                </a:solidFill>
                <a:latin typeface="+mj-ea"/>
                <a:ea typeface="+mj-ea"/>
              </a:rPr>
              <a:t>线元 </a:t>
            </a:r>
            <a:r>
              <a:rPr lang="en-US" altLang="zh-CN" sz="2800" b="1" i="1" dirty="0">
                <a:solidFill>
                  <a:srgbClr val="FF0000"/>
                </a:solidFill>
                <a:latin typeface="Times New Roman" panose="02020603050405020304" pitchFamily="18" charset="0"/>
                <a:ea typeface="+mj-ea"/>
                <a:cs typeface="Times New Roman" panose="02020603050405020304" pitchFamily="18" charset="0"/>
              </a:rPr>
              <a:t>dl</a:t>
            </a:r>
            <a:r>
              <a:rPr lang="en-US" altLang="zh-CN" sz="2800" b="1" i="1" dirty="0">
                <a:solidFill>
                  <a:srgbClr val="009900"/>
                </a:solidFill>
                <a:latin typeface="Times New Roman" panose="02020603050405020304" pitchFamily="18" charset="0"/>
                <a:ea typeface="+mj-ea"/>
                <a:cs typeface="Times New Roman" panose="02020603050405020304" pitchFamily="18" charset="0"/>
              </a:rPr>
              <a:t> </a:t>
            </a:r>
            <a:r>
              <a:rPr lang="zh-CN" altLang="en-US" sz="2800" b="1" dirty="0">
                <a:solidFill>
                  <a:srgbClr val="009900"/>
                </a:solidFill>
                <a:latin typeface="+mj-ea"/>
                <a:ea typeface="+mj-ea"/>
              </a:rPr>
              <a:t>上的动生电动势为：</a:t>
            </a:r>
          </a:p>
        </p:txBody>
      </p:sp>
      <p:graphicFrame>
        <p:nvGraphicFramePr>
          <p:cNvPr id="44" name="Object 68"/>
          <p:cNvGraphicFramePr>
            <a:graphicFrameLocks noChangeAspect="1"/>
          </p:cNvGraphicFramePr>
          <p:nvPr>
            <p:extLst>
              <p:ext uri="{D42A27DB-BD31-4B8C-83A1-F6EECF244321}">
                <p14:modId xmlns:p14="http://schemas.microsoft.com/office/powerpoint/2010/main" val="3631933337"/>
              </p:ext>
            </p:extLst>
          </p:nvPr>
        </p:nvGraphicFramePr>
        <p:xfrm>
          <a:off x="2452688" y="6357938"/>
          <a:ext cx="2597150" cy="500062"/>
        </p:xfrm>
        <a:graphic>
          <a:graphicData uri="http://schemas.openxmlformats.org/presentationml/2006/ole">
            <mc:AlternateContent xmlns:mc="http://schemas.openxmlformats.org/markup-compatibility/2006">
              <mc:Choice xmlns:v="urn:schemas-microsoft-com:vml" Requires="v">
                <p:oleObj spid="_x0000_s336124" name="公式" r:id="rId38" imgW="2374900" imgH="457200" progId="Equation.3">
                  <p:embed/>
                </p:oleObj>
              </mc:Choice>
              <mc:Fallback>
                <p:oleObj name="公式" r:id="rId38" imgW="2374900" imgH="45720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452688" y="6357938"/>
                        <a:ext cx="259715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69"/>
          <p:cNvGraphicFramePr>
            <a:graphicFrameLocks noChangeAspect="1"/>
          </p:cNvGraphicFramePr>
          <p:nvPr>
            <p:extLst>
              <p:ext uri="{D42A27DB-BD31-4B8C-83A1-F6EECF244321}">
                <p14:modId xmlns:p14="http://schemas.microsoft.com/office/powerpoint/2010/main" val="41004127"/>
              </p:ext>
            </p:extLst>
          </p:nvPr>
        </p:nvGraphicFramePr>
        <p:xfrm>
          <a:off x="5168900" y="6309500"/>
          <a:ext cx="2108200" cy="431800"/>
        </p:xfrm>
        <a:graphic>
          <a:graphicData uri="http://schemas.openxmlformats.org/presentationml/2006/ole">
            <mc:AlternateContent xmlns:mc="http://schemas.openxmlformats.org/markup-compatibility/2006">
              <mc:Choice xmlns:v="urn:schemas-microsoft-com:vml" Requires="v">
                <p:oleObj spid="_x0000_s336125" name="公式" r:id="rId40" imgW="2108200" imgH="431800" progId="Equation.3">
                  <p:embed/>
                </p:oleObj>
              </mc:Choice>
              <mc:Fallback>
                <p:oleObj name="公式" r:id="rId40" imgW="2108200" imgH="43180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68900" y="6309500"/>
                        <a:ext cx="2108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71"/>
          <p:cNvGraphicFramePr>
            <a:graphicFrameLocks noChangeAspect="1"/>
          </p:cNvGraphicFramePr>
          <p:nvPr>
            <p:extLst>
              <p:ext uri="{D42A27DB-BD31-4B8C-83A1-F6EECF244321}">
                <p14:modId xmlns:p14="http://schemas.microsoft.com/office/powerpoint/2010/main" val="2626653607"/>
              </p:ext>
            </p:ext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336126" name="公式" r:id="rId42" imgW="114151" imgH="215619" progId="Equation.3">
                  <p:embed/>
                </p:oleObj>
              </mc:Choice>
              <mc:Fallback>
                <p:oleObj name="公式" r:id="rId42" imgW="114151" imgH="215619"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56"/>
          <p:cNvGraphicFramePr>
            <a:graphicFrameLocks noChangeAspect="1"/>
          </p:cNvGraphicFramePr>
          <p:nvPr>
            <p:extLst>
              <p:ext uri="{D42A27DB-BD31-4B8C-83A1-F6EECF244321}">
                <p14:modId xmlns:p14="http://schemas.microsoft.com/office/powerpoint/2010/main" val="969877804"/>
              </p:ext>
            </p:extLst>
          </p:nvPr>
        </p:nvGraphicFramePr>
        <p:xfrm>
          <a:off x="9493250" y="3429000"/>
          <a:ext cx="857250" cy="425450"/>
        </p:xfrm>
        <a:graphic>
          <a:graphicData uri="http://schemas.openxmlformats.org/presentationml/2006/ole">
            <mc:AlternateContent xmlns:mc="http://schemas.openxmlformats.org/markup-compatibility/2006">
              <mc:Choice xmlns:v="urn:schemas-microsoft-com:vml" Requires="v">
                <p:oleObj spid="_x0000_s336127" name="公式" r:id="rId44" imgW="590631" imgH="323920" progId="Equation.3">
                  <p:embed/>
                </p:oleObj>
              </mc:Choice>
              <mc:Fallback>
                <p:oleObj name="公式" r:id="rId44" imgW="590631" imgH="323920" progId="Equation.3">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9493250" y="3429000"/>
                        <a:ext cx="85725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4"/>
          <p:cNvGraphicFramePr>
            <a:graphicFrameLocks noChangeAspect="1"/>
          </p:cNvGraphicFramePr>
          <p:nvPr>
            <p:extLst>
              <p:ext uri="{D42A27DB-BD31-4B8C-83A1-F6EECF244321}">
                <p14:modId xmlns:p14="http://schemas.microsoft.com/office/powerpoint/2010/main" val="196454882"/>
              </p:ext>
            </p:extLst>
          </p:nvPr>
        </p:nvGraphicFramePr>
        <p:xfrm>
          <a:off x="6635751" y="3071813"/>
          <a:ext cx="785813" cy="425450"/>
        </p:xfrm>
        <a:graphic>
          <a:graphicData uri="http://schemas.openxmlformats.org/presentationml/2006/ole">
            <mc:AlternateContent xmlns:mc="http://schemas.openxmlformats.org/markup-compatibility/2006">
              <mc:Choice xmlns:v="urn:schemas-microsoft-com:vml" Requires="v">
                <p:oleObj spid="_x0000_s336128" name="公式" r:id="rId46" imgW="590631" imgH="323920" progId="Equation.3">
                  <p:embed/>
                </p:oleObj>
              </mc:Choice>
              <mc:Fallback>
                <p:oleObj name="公式" r:id="rId46" imgW="590631" imgH="323920" progId="Equation.3">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635751" y="3071813"/>
                        <a:ext cx="78581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AutoShape 7"/>
          <p:cNvSpPr>
            <a:spLocks noChangeArrowheads="1"/>
          </p:cNvSpPr>
          <p:nvPr/>
        </p:nvSpPr>
        <p:spPr bwMode="auto">
          <a:xfrm>
            <a:off x="9064625" y="2428876"/>
            <a:ext cx="223838" cy="1400175"/>
          </a:xfrm>
          <a:prstGeom prst="downArrow">
            <a:avLst>
              <a:gd name="adj1" fmla="val 50000"/>
              <a:gd name="adj2" fmla="val 112500"/>
            </a:avLst>
          </a:prstGeom>
          <a:solidFill>
            <a:srgbClr val="FFFF00"/>
          </a:solidFill>
          <a:ln w="9525">
            <a:solidFill>
              <a:srgbClr val="FF0000"/>
            </a:solidFill>
            <a:miter lim="800000"/>
            <a:headEnd/>
            <a:tailEnd/>
          </a:ln>
        </p:spPr>
        <p:txBody>
          <a:bodyPr vert="eaVert"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0" name="AutoShape 98"/>
          <p:cNvSpPr>
            <a:spLocks noChangeArrowheads="1"/>
          </p:cNvSpPr>
          <p:nvPr/>
        </p:nvSpPr>
        <p:spPr bwMode="auto">
          <a:xfrm rot="3168561">
            <a:off x="8482808" y="3283745"/>
            <a:ext cx="452437" cy="200025"/>
          </a:xfrm>
          <a:prstGeom prst="rightArrow">
            <a:avLst>
              <a:gd name="adj1" fmla="val 49676"/>
              <a:gd name="adj2" fmla="val 66496"/>
            </a:avLst>
          </a:prstGeom>
          <a:solidFill>
            <a:srgbClr val="FF00FF"/>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sp>
        <p:nvSpPr>
          <p:cNvPr id="51" name="Line 7"/>
          <p:cNvSpPr>
            <a:spLocks noChangeShapeType="1"/>
          </p:cNvSpPr>
          <p:nvPr/>
        </p:nvSpPr>
        <p:spPr bwMode="auto">
          <a:xfrm flipV="1">
            <a:off x="7564438" y="2286000"/>
            <a:ext cx="0" cy="14478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sz="2800" b="1">
              <a:latin typeface="+mj-ea"/>
              <a:ea typeface="+mj-ea"/>
            </a:endParaRPr>
          </a:p>
        </p:txBody>
      </p:sp>
      <p:sp>
        <p:nvSpPr>
          <p:cNvPr id="52" name="AutoShape 98"/>
          <p:cNvSpPr>
            <a:spLocks noChangeArrowheads="1"/>
          </p:cNvSpPr>
          <p:nvPr/>
        </p:nvSpPr>
        <p:spPr bwMode="auto">
          <a:xfrm rot="18178250">
            <a:off x="7758908" y="3286920"/>
            <a:ext cx="452437" cy="200025"/>
          </a:xfrm>
          <a:prstGeom prst="rightArrow">
            <a:avLst>
              <a:gd name="adj1" fmla="val 49676"/>
              <a:gd name="adj2" fmla="val 66496"/>
            </a:avLst>
          </a:prstGeom>
          <a:solidFill>
            <a:srgbClr val="FF00FF"/>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53" name="Object 12"/>
          <p:cNvGraphicFramePr>
            <a:graphicFrameLocks noChangeAspect="1"/>
          </p:cNvGraphicFramePr>
          <p:nvPr>
            <p:extLst>
              <p:ext uri="{D42A27DB-BD31-4B8C-83A1-F6EECF244321}">
                <p14:modId xmlns:p14="http://schemas.microsoft.com/office/powerpoint/2010/main" val="910370388"/>
              </p:ext>
            </p:extLst>
          </p:nvPr>
        </p:nvGraphicFramePr>
        <p:xfrm>
          <a:off x="7564438" y="2714625"/>
          <a:ext cx="550862" cy="571500"/>
        </p:xfrm>
        <a:graphic>
          <a:graphicData uri="http://schemas.openxmlformats.org/presentationml/2006/ole">
            <mc:AlternateContent xmlns:mc="http://schemas.openxmlformats.org/markup-compatibility/2006">
              <mc:Choice xmlns:v="urn:schemas-microsoft-com:vml" Requires="v">
                <p:oleObj spid="_x0000_s336129" name="Equation" r:id="rId48" imgW="152517" imgH="171408" progId="Equation.DSMT4">
                  <p:embed/>
                </p:oleObj>
              </mc:Choice>
              <mc:Fallback>
                <p:oleObj name="Equation" r:id="rId48" imgW="152517" imgH="171408"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564438" y="2714625"/>
                        <a:ext cx="55086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26"/>
          <p:cNvGraphicFramePr>
            <a:graphicFrameLocks noChangeAspect="1"/>
          </p:cNvGraphicFramePr>
          <p:nvPr>
            <p:extLst>
              <p:ext uri="{D42A27DB-BD31-4B8C-83A1-F6EECF244321}">
                <p14:modId xmlns:p14="http://schemas.microsoft.com/office/powerpoint/2010/main" val="804270971"/>
              </p:ext>
            </p:extLst>
          </p:nvPr>
        </p:nvGraphicFramePr>
        <p:xfrm>
          <a:off x="8636001" y="2714625"/>
          <a:ext cx="550863" cy="571500"/>
        </p:xfrm>
        <a:graphic>
          <a:graphicData uri="http://schemas.openxmlformats.org/presentationml/2006/ole">
            <mc:AlternateContent xmlns:mc="http://schemas.openxmlformats.org/markup-compatibility/2006">
              <mc:Choice xmlns:v="urn:schemas-microsoft-com:vml" Requires="v">
                <p:oleObj spid="_x0000_s336130" name="Equation" r:id="rId50" imgW="152517" imgH="171408" progId="Equation.DSMT4">
                  <p:embed/>
                </p:oleObj>
              </mc:Choice>
              <mc:Fallback>
                <p:oleObj name="Equation" r:id="rId50" imgW="152517" imgH="171408" progId="Equation.DSMT4">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636001" y="2714625"/>
                        <a:ext cx="55086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矩形 54"/>
          <p:cNvSpPr/>
          <p:nvPr/>
        </p:nvSpPr>
        <p:spPr>
          <a:xfrm>
            <a:off x="4452939" y="4429126"/>
            <a:ext cx="2352675" cy="523875"/>
          </a:xfrm>
          <a:prstGeom prst="rect">
            <a:avLst/>
          </a:prstGeom>
        </p:spPr>
        <p:txBody>
          <a:bodyPr wrap="none">
            <a:spAutoFit/>
          </a:bodyPr>
          <a:lstStyle/>
          <a:p>
            <a:pPr fontAlgn="auto">
              <a:spcBef>
                <a:spcPts val="0"/>
              </a:spcBef>
              <a:spcAft>
                <a:spcPts val="0"/>
              </a:spcAft>
              <a:defRPr/>
            </a:pPr>
            <a:r>
              <a:rPr lang="en-US" altLang="zh-CN" sz="2800" b="1" kern="0" dirty="0" err="1">
                <a:solidFill>
                  <a:srgbClr val="FF3399"/>
                </a:solidFill>
                <a:latin typeface="宋体"/>
                <a:ea typeface="+mn-ea"/>
              </a:rPr>
              <a:t>ab</a:t>
            </a:r>
            <a:r>
              <a:rPr lang="zh-CN" altLang="en-US" sz="2800" b="1" kern="0" dirty="0">
                <a:solidFill>
                  <a:srgbClr val="FF3399"/>
                </a:solidFill>
                <a:latin typeface="宋体"/>
                <a:ea typeface="+mn-ea"/>
              </a:rPr>
              <a:t>与</a:t>
            </a:r>
            <a:r>
              <a:rPr lang="en-US" altLang="zh-CN" sz="2800" b="1" kern="0" dirty="0">
                <a:solidFill>
                  <a:srgbClr val="FF3399"/>
                </a:solidFill>
                <a:latin typeface="宋体"/>
                <a:ea typeface="+mn-ea"/>
              </a:rPr>
              <a:t>ac</a:t>
            </a:r>
            <a:r>
              <a:rPr lang="zh-CN" altLang="en-US" sz="2800" b="1" kern="0" dirty="0">
                <a:solidFill>
                  <a:srgbClr val="FF3399"/>
                </a:solidFill>
                <a:latin typeface="宋体"/>
                <a:ea typeface="+mn-ea"/>
              </a:rPr>
              <a:t>上产生</a:t>
            </a:r>
            <a:endParaRPr lang="zh-CN" altLang="en-US" sz="2800" b="1" kern="0" dirty="0">
              <a:solidFill>
                <a:srgbClr val="FF3399"/>
              </a:solidFill>
              <a:latin typeface="+mn-lt"/>
              <a:ea typeface="+mn-ea"/>
            </a:endParaRPr>
          </a:p>
        </p:txBody>
      </p:sp>
    </p:spTree>
    <p:extLst>
      <p:ext uri="{BB962C8B-B14F-4D97-AF65-F5344CB8AC3E}">
        <p14:creationId xmlns:p14="http://schemas.microsoft.com/office/powerpoint/2010/main" val="274333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ppt_x"/>
                                          </p:val>
                                        </p:tav>
                                        <p:tav tm="100000">
                                          <p:val>
                                            <p:strVal val="#ppt_x"/>
                                          </p:val>
                                        </p:tav>
                                      </p:tavLst>
                                    </p:anim>
                                    <p:anim calcmode="lin" valueType="num">
                                      <p:cBhvr additive="base">
                                        <p:cTn id="2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barn(inVertical)">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wipe(down)">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randombar(horizontal)">
                                      <p:cBhvr>
                                        <p:cTn id="56" dur="500"/>
                                        <p:tgtEl>
                                          <p:spTgt spid="49"/>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circle(in)">
                                      <p:cBhvr>
                                        <p:cTn id="61" dur="20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additive="base">
                                        <p:cTn id="66" dur="500" fill="hold"/>
                                        <p:tgtEl>
                                          <p:spTgt spid="23"/>
                                        </p:tgtEl>
                                        <p:attrNameLst>
                                          <p:attrName>ppt_x</p:attrName>
                                        </p:attrNameLst>
                                      </p:cBhvr>
                                      <p:tavLst>
                                        <p:tav tm="0">
                                          <p:val>
                                            <p:strVal val="#ppt_x"/>
                                          </p:val>
                                        </p:tav>
                                        <p:tav tm="100000">
                                          <p:val>
                                            <p:strVal val="#ppt_x"/>
                                          </p:val>
                                        </p:tav>
                                      </p:tavLst>
                                    </p:anim>
                                    <p:anim calcmode="lin" valueType="num">
                                      <p:cBhvr additive="base">
                                        <p:cTn id="6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arn(inVertical)">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arn(inVertical)">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barn(inVertical)">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down)">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circle(in)">
                                      <p:cBhvr>
                                        <p:cTn id="97" dur="2000"/>
                                        <p:tgtEl>
                                          <p:spTgt spid="55"/>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barn(inVertical)">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circle(in)">
                                      <p:cBhvr>
                                        <p:cTn id="107" dur="20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barn(inVertical)">
                                      <p:cBhvr>
                                        <p:cTn id="112" dur="500"/>
                                        <p:tgtEl>
                                          <p:spTgt spid="52"/>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circle(in)">
                                      <p:cBhvr>
                                        <p:cTn id="117" dur="2000"/>
                                        <p:tgtEl>
                                          <p:spTgt spid="53"/>
                                        </p:tgtEl>
                                      </p:cBhvr>
                                    </p:animEffect>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randombar(horizontal)">
                                      <p:cBhvr>
                                        <p:cTn id="122" dur="500"/>
                                        <p:tgtEl>
                                          <p:spTgt spid="50"/>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additive="base">
                                        <p:cTn id="127" dur="500" fill="hold"/>
                                        <p:tgtEl>
                                          <p:spTgt spid="54"/>
                                        </p:tgtEl>
                                        <p:attrNameLst>
                                          <p:attrName>ppt_x</p:attrName>
                                        </p:attrNameLst>
                                      </p:cBhvr>
                                      <p:tavLst>
                                        <p:tav tm="0">
                                          <p:val>
                                            <p:strVal val="#ppt_x"/>
                                          </p:val>
                                        </p:tav>
                                        <p:tav tm="100000">
                                          <p:val>
                                            <p:strVal val="#ppt_x"/>
                                          </p:val>
                                        </p:tav>
                                      </p:tavLst>
                                    </p:anim>
                                    <p:anim calcmode="lin" valueType="num">
                                      <p:cBhvr additive="base">
                                        <p:cTn id="12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additive="base">
                                        <p:cTn id="133" dur="500" fill="hold"/>
                                        <p:tgtEl>
                                          <p:spTgt spid="42"/>
                                        </p:tgtEl>
                                        <p:attrNameLst>
                                          <p:attrName>ppt_x</p:attrName>
                                        </p:attrNameLst>
                                      </p:cBhvr>
                                      <p:tavLst>
                                        <p:tav tm="0">
                                          <p:val>
                                            <p:strVal val="#ppt_x"/>
                                          </p:val>
                                        </p:tav>
                                        <p:tav tm="100000">
                                          <p:val>
                                            <p:strVal val="#ppt_x"/>
                                          </p:val>
                                        </p:tav>
                                      </p:tavLst>
                                    </p:anim>
                                    <p:anim calcmode="lin" valueType="num">
                                      <p:cBhvr additive="base">
                                        <p:cTn id="1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6" presetClass="entr" presetSubtype="16"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circle(in)">
                                      <p:cBhvr>
                                        <p:cTn id="139" dur="2000"/>
                                        <p:tgtEl>
                                          <p:spTgt spid="43"/>
                                        </p:tgtEl>
                                      </p:cBhvr>
                                    </p:animEffect>
                                  </p:childTnLst>
                                </p:cTn>
                              </p:par>
                            </p:childTnLst>
                          </p:cTn>
                        </p:par>
                      </p:childTnLst>
                    </p:cTn>
                  </p:par>
                  <p:par>
                    <p:cTn id="140" fill="hold">
                      <p:stCondLst>
                        <p:cond delay="indefinite"/>
                      </p:stCondLst>
                      <p:childTnLst>
                        <p:par>
                          <p:cTn id="141" fill="hold">
                            <p:stCondLst>
                              <p:cond delay="0"/>
                            </p:stCondLst>
                            <p:childTnLst>
                              <p:par>
                                <p:cTn id="142" presetID="21" presetClass="entr" presetSubtype="1" fill="hold" nodeType="click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wheel(1)">
                                      <p:cBhvr>
                                        <p:cTn id="144" dur="2000"/>
                                        <p:tgtEl>
                                          <p:spTgt spid="44"/>
                                        </p:tgtEl>
                                      </p:cBhvr>
                                    </p:animEffect>
                                  </p:childTnLst>
                                </p:cTn>
                              </p:par>
                            </p:childTnLst>
                          </p:cTn>
                        </p:par>
                      </p:childTnLst>
                    </p:cTn>
                  </p:par>
                  <p:par>
                    <p:cTn id="145" fill="hold">
                      <p:stCondLst>
                        <p:cond delay="indefinite"/>
                      </p:stCondLst>
                      <p:childTnLst>
                        <p:par>
                          <p:cTn id="146" fill="hold">
                            <p:stCondLst>
                              <p:cond delay="0"/>
                            </p:stCondLst>
                            <p:childTnLst>
                              <p:par>
                                <p:cTn id="147" presetID="6" presetClass="entr" presetSubtype="16" fill="hold" nodeType="click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circle(in)">
                                      <p:cBhvr>
                                        <p:cTn id="149"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36" grpId="0"/>
      <p:bldP spid="37" grpId="0"/>
      <p:bldP spid="38" grpId="0"/>
      <p:bldP spid="42" grpId="0"/>
      <p:bldP spid="43" grpId="0"/>
      <p:bldP spid="49" grpId="0" animBg="1"/>
      <p:bldP spid="50" grpId="0" animBg="1"/>
      <p:bldP spid="52" grpId="0" animBg="1"/>
      <p:bldP spid="5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Group 25"/>
          <p:cNvGrpSpPr>
            <a:grpSpLocks/>
          </p:cNvGrpSpPr>
          <p:nvPr/>
        </p:nvGrpSpPr>
        <p:grpSpPr bwMode="auto">
          <a:xfrm>
            <a:off x="7239000" y="214313"/>
            <a:ext cx="2501900" cy="2755900"/>
            <a:chOff x="3728" y="816"/>
            <a:chExt cx="1576" cy="1736"/>
          </a:xfrm>
        </p:grpSpPr>
        <p:sp>
          <p:nvSpPr>
            <p:cNvPr id="63" name="Line 13"/>
            <p:cNvSpPr>
              <a:spLocks noChangeShapeType="1"/>
            </p:cNvSpPr>
            <p:nvPr/>
          </p:nvSpPr>
          <p:spPr bwMode="auto">
            <a:xfrm>
              <a:off x="3728" y="1152"/>
              <a:ext cx="1392" cy="0"/>
            </a:xfrm>
            <a:prstGeom prst="line">
              <a:avLst/>
            </a:prstGeom>
            <a:noFill/>
            <a:ln w="28575">
              <a:solidFill>
                <a:srgbClr val="009900"/>
              </a:solidFill>
              <a:miter lim="800000"/>
              <a:headEnd/>
              <a:tailEnd type="triangle" w="med" len="me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5332" name="Object 14"/>
            <p:cNvGraphicFramePr>
              <a:graphicFrameLocks noChangeAspect="1"/>
            </p:cNvGraphicFramePr>
            <p:nvPr/>
          </p:nvGraphicFramePr>
          <p:xfrm>
            <a:off x="5136" y="1008"/>
            <a:ext cx="168" cy="208"/>
          </p:xfrm>
          <a:graphic>
            <a:graphicData uri="http://schemas.openxmlformats.org/presentationml/2006/ole">
              <mc:AlternateContent xmlns:mc="http://schemas.openxmlformats.org/markup-compatibility/2006">
                <mc:Choice xmlns:v="urn:schemas-microsoft-com:vml" Requires="v">
                  <p:oleObj spid="_x0000_s324341" name="公式" r:id="rId3" imgW="266584" imgH="330057" progId="Equation.3">
                    <p:embed/>
                  </p:oleObj>
                </mc:Choice>
                <mc:Fallback>
                  <p:oleObj name="公式" r:id="rId3" imgW="266584" imgH="330057"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1008"/>
                          <a:ext cx="1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Line 15"/>
            <p:cNvSpPr>
              <a:spLocks noChangeShapeType="1"/>
            </p:cNvSpPr>
            <p:nvPr/>
          </p:nvSpPr>
          <p:spPr bwMode="auto">
            <a:xfrm>
              <a:off x="4416" y="864"/>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5335"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24342" name="公式" r:id="rId5" imgW="180860" imgH="190573" progId="Equation.3">
                    <p:embed/>
                  </p:oleObj>
                </mc:Choice>
                <mc:Fallback>
                  <p:oleObj name="公式" r:id="rId5" imgW="180860" imgH="190573"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6"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24343" name="公式" r:id="rId7" imgW="171412" imgH="266694" progId="Equation.3">
                    <p:embed/>
                  </p:oleObj>
                </mc:Choice>
                <mc:Fallback>
                  <p:oleObj name="公式" r:id="rId7" imgW="171412" imgH="266694"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7"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24344" name="公式" r:id="rId9" imgW="152517" imgH="190573" progId="Equation.3">
                    <p:embed/>
                  </p:oleObj>
                </mc:Choice>
                <mc:Fallback>
                  <p:oleObj name="公式" r:id="rId9" imgW="152517" imgH="190573"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8" name="Object 20"/>
            <p:cNvGraphicFramePr>
              <a:graphicFrameLocks noChangeAspect="1"/>
            </p:cNvGraphicFramePr>
            <p:nvPr/>
          </p:nvGraphicFramePr>
          <p:xfrm>
            <a:off x="4272" y="816"/>
            <a:ext cx="136" cy="152"/>
          </p:xfrm>
          <a:graphic>
            <a:graphicData uri="http://schemas.openxmlformats.org/presentationml/2006/ole">
              <mc:AlternateContent xmlns:mc="http://schemas.openxmlformats.org/markup-compatibility/2006">
                <mc:Choice xmlns:v="urn:schemas-microsoft-com:vml" Requires="v">
                  <p:oleObj spid="_x0000_s324345" name="公式" r:id="rId11" imgW="215713" imgH="241091" progId="Equation.3">
                    <p:embed/>
                  </p:oleObj>
                </mc:Choice>
                <mc:Fallback>
                  <p:oleObj name="公式" r:id="rId11" imgW="215713" imgH="241091"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816"/>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9"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24346" name="公式" r:id="rId13" imgW="291847" imgH="317225" progId="Equation.3">
                    <p:embed/>
                  </p:oleObj>
                </mc:Choice>
                <mc:Fallback>
                  <p:oleObj name="公式" r:id="rId13" imgW="291847" imgH="317225"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 name="Arc 22"/>
            <p:cNvSpPr>
              <a:spLocks/>
            </p:cNvSpPr>
            <p:nvPr/>
          </p:nvSpPr>
          <p:spPr bwMode="auto">
            <a:xfrm rot="1272554" flipV="1">
              <a:off x="4204" y="2123"/>
              <a:ext cx="432" cy="2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5341"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24347" name="公式" r:id="rId15" imgW="247536" imgH="190573" progId="Equation.3">
                    <p:embed/>
                  </p:oleObj>
                </mc:Choice>
                <mc:Fallback>
                  <p:oleObj name="公式" r:id="rId15" imgW="247536" imgH="190573"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2" name="Object 24"/>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24348" name="公式" r:id="rId17" imgW="190578" imgH="266694" progId="Equation.3">
                    <p:embed/>
                  </p:oleObj>
                </mc:Choice>
                <mc:Fallback>
                  <p:oleObj name="公式" r:id="rId17" imgW="190578" imgH="266694"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314" name="Group 39"/>
          <p:cNvGrpSpPr>
            <a:grpSpLocks/>
          </p:cNvGrpSpPr>
          <p:nvPr/>
        </p:nvGrpSpPr>
        <p:grpSpPr bwMode="auto">
          <a:xfrm>
            <a:off x="9307514" y="919164"/>
            <a:ext cx="669925" cy="428625"/>
            <a:chOff x="5328" y="988"/>
            <a:chExt cx="422" cy="270"/>
          </a:xfrm>
        </p:grpSpPr>
        <p:graphicFrame>
          <p:nvGraphicFramePr>
            <p:cNvPr id="55329"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24349" name="公式" r:id="rId19" imgW="266702" imgH="266694" progId="Equation.3">
                    <p:embed/>
                  </p:oleObj>
                </mc:Choice>
                <mc:Fallback>
                  <p:oleObj name="公式" r:id="rId19" imgW="266702" imgH="266694" progId="Equation.3">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0"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24350" name="公式" r:id="rId21" imgW="247536" imgH="333368" progId="Equation.3">
                    <p:embed/>
                  </p:oleObj>
                </mc:Choice>
                <mc:Fallback>
                  <p:oleObj name="公式" r:id="rId21" imgW="247536" imgH="333368"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315" name="Group 37"/>
          <p:cNvGrpSpPr>
            <a:grpSpLocks/>
          </p:cNvGrpSpPr>
          <p:nvPr/>
        </p:nvGrpSpPr>
        <p:grpSpPr bwMode="auto">
          <a:xfrm>
            <a:off x="6718301" y="655639"/>
            <a:ext cx="714375" cy="549275"/>
            <a:chOff x="3472" y="998"/>
            <a:chExt cx="450" cy="346"/>
          </a:xfrm>
        </p:grpSpPr>
        <p:grpSp>
          <p:nvGrpSpPr>
            <p:cNvPr id="55325" name="Group 35"/>
            <p:cNvGrpSpPr>
              <a:grpSpLocks/>
            </p:cNvGrpSpPr>
            <p:nvPr/>
          </p:nvGrpSpPr>
          <p:grpSpPr bwMode="auto">
            <a:xfrm>
              <a:off x="3577" y="1008"/>
              <a:ext cx="345" cy="336"/>
              <a:chOff x="2724" y="2010"/>
              <a:chExt cx="345" cy="336"/>
            </a:xfrm>
          </p:grpSpPr>
          <p:sp>
            <p:nvSpPr>
              <p:cNvPr id="81"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mn-lt"/>
                    <a:ea typeface="+mn-ea"/>
                  </a:rPr>
                  <a:t>⊙</a:t>
                </a:r>
              </a:p>
            </p:txBody>
          </p:sp>
          <p:sp>
            <p:nvSpPr>
              <p:cNvPr id="82"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mn-lt"/>
                    <a:ea typeface="+mn-ea"/>
                  </a:rPr>
                  <a:t>⊙</a:t>
                </a:r>
              </a:p>
            </p:txBody>
          </p:sp>
        </p:grpSp>
        <p:graphicFrame>
          <p:nvGraphicFramePr>
            <p:cNvPr id="55326"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24351" name="公式" r:id="rId23" imgW="247536" imgH="333368" progId="Equation.3">
                    <p:embed/>
                  </p:oleObj>
                </mc:Choice>
                <mc:Fallback>
                  <p:oleObj name="公式" r:id="rId23" imgW="247536" imgH="333368" progId="Equation.3">
                    <p:embed/>
                    <p:pic>
                      <p:nvPicPr>
                        <p:cNvPr id="0" name="Object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316" name="Group 61"/>
          <p:cNvGrpSpPr>
            <a:grpSpLocks/>
          </p:cNvGrpSpPr>
          <p:nvPr/>
        </p:nvGrpSpPr>
        <p:grpSpPr bwMode="auto">
          <a:xfrm>
            <a:off x="8321676" y="922339"/>
            <a:ext cx="163513" cy="225425"/>
            <a:chOff x="4482" y="1166"/>
            <a:chExt cx="103" cy="142"/>
          </a:xfrm>
        </p:grpSpPr>
        <p:sp>
          <p:nvSpPr>
            <p:cNvPr id="84" name="Arc 59"/>
            <p:cNvSpPr>
              <a:spLocks/>
            </p:cNvSpPr>
            <p:nvPr/>
          </p:nvSpPr>
          <p:spPr bwMode="auto">
            <a:xfrm rot="4749582">
              <a:off x="4494" y="1154"/>
              <a:ext cx="48" cy="72"/>
            </a:xfrm>
            <a:custGeom>
              <a:avLst/>
              <a:gdLst>
                <a:gd name="T0" fmla="*/ 0 w 21600"/>
                <a:gd name="T1" fmla="*/ 0 h 32296"/>
                <a:gd name="T2" fmla="*/ 0 w 21600"/>
                <a:gd name="T3" fmla="*/ 0 h 32296"/>
                <a:gd name="T4" fmla="*/ 0 w 21600"/>
                <a:gd name="T5" fmla="*/ 0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5324" name="Object 60"/>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24352" name="公式" r:id="rId25" imgW="190578" imgH="266694" progId="Equation.3">
                    <p:embed/>
                  </p:oleObj>
                </mc:Choice>
                <mc:Fallback>
                  <p:oleObj name="公式" r:id="rId25" imgW="190578" imgH="266694" progId="Equation.3">
                    <p:embed/>
                    <p:pic>
                      <p:nvPicPr>
                        <p:cNvPr id="0" name="Object 6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7" name="Line 7"/>
          <p:cNvSpPr>
            <a:spLocks noChangeShapeType="1"/>
          </p:cNvSpPr>
          <p:nvPr/>
        </p:nvSpPr>
        <p:spPr bwMode="auto">
          <a:xfrm flipV="1">
            <a:off x="7024688" y="785813"/>
            <a:ext cx="857250" cy="137636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5319" name="Object 27"/>
          <p:cNvGraphicFramePr>
            <a:graphicFrameLocks noChangeAspect="1"/>
          </p:cNvGraphicFramePr>
          <p:nvPr>
            <p:extLst>
              <p:ext uri="{D42A27DB-BD31-4B8C-83A1-F6EECF244321}">
                <p14:modId xmlns:p14="http://schemas.microsoft.com/office/powerpoint/2010/main" val="609440878"/>
              </p:ext>
            </p:extLst>
          </p:nvPr>
        </p:nvGraphicFramePr>
        <p:xfrm>
          <a:off x="6755208" y="1194744"/>
          <a:ext cx="511081" cy="558501"/>
        </p:xfrm>
        <a:graphic>
          <a:graphicData uri="http://schemas.openxmlformats.org/presentationml/2006/ole">
            <mc:AlternateContent xmlns:mc="http://schemas.openxmlformats.org/markup-compatibility/2006">
              <mc:Choice xmlns:v="urn:schemas-microsoft-com:vml" Requires="v">
                <p:oleObj spid="_x0000_s324353" name="公式" r:id="rId27" imgW="203040" imgH="228600" progId="Equation.3">
                  <p:embed/>
                </p:oleObj>
              </mc:Choice>
              <mc:Fallback>
                <p:oleObj name="公式" r:id="rId27" imgW="203040" imgH="228600" progId="Equation.3">
                  <p:embed/>
                  <p:pic>
                    <p:nvPicPr>
                      <p:cNvPr id="0" name="Object 27"/>
                      <p:cNvPicPr>
                        <a:picLocks noChangeAspect="1" noChangeArrowheads="1"/>
                      </p:cNvPicPr>
                      <p:nvPr/>
                    </p:nvPicPr>
                    <p:blipFill>
                      <a:blip r:embed="rId28"/>
                      <a:srcRect/>
                      <a:stretch>
                        <a:fillRect/>
                      </a:stretch>
                    </p:blipFill>
                    <p:spPr bwMode="auto">
                      <a:xfrm>
                        <a:off x="6755208" y="1194744"/>
                        <a:ext cx="511081" cy="558501"/>
                      </a:xfrm>
                      <a:prstGeom prst="rect">
                        <a:avLst/>
                      </a:prstGeom>
                      <a:noFill/>
                      <a:ln>
                        <a:noFill/>
                      </a:ln>
                      <a:effectLst/>
                      <a:extLst/>
                    </p:spPr>
                  </p:pic>
                </p:oleObj>
              </mc:Fallback>
            </mc:AlternateContent>
          </a:graphicData>
        </a:graphic>
      </p:graphicFrame>
      <p:sp>
        <p:nvSpPr>
          <p:cNvPr id="89" name="Line 7"/>
          <p:cNvSpPr>
            <a:spLocks noChangeShapeType="1"/>
          </p:cNvSpPr>
          <p:nvPr/>
        </p:nvSpPr>
        <p:spPr bwMode="auto">
          <a:xfrm>
            <a:off x="8739188" y="857251"/>
            <a:ext cx="785812" cy="128587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5321" name="Object 28"/>
          <p:cNvGraphicFramePr>
            <a:graphicFrameLocks noChangeAspect="1"/>
          </p:cNvGraphicFramePr>
          <p:nvPr/>
        </p:nvGraphicFramePr>
        <p:xfrm>
          <a:off x="9810750" y="1643063"/>
          <a:ext cx="642938" cy="635000"/>
        </p:xfrm>
        <a:graphic>
          <a:graphicData uri="http://schemas.openxmlformats.org/presentationml/2006/ole">
            <mc:AlternateContent xmlns:mc="http://schemas.openxmlformats.org/markup-compatibility/2006">
              <mc:Choice xmlns:v="urn:schemas-microsoft-com:vml" Requires="v">
                <p:oleObj spid="_x0000_s324354" name="公式" r:id="rId29" imgW="171412" imgH="180855" progId="Equation.3">
                  <p:embed/>
                </p:oleObj>
              </mc:Choice>
              <mc:Fallback>
                <p:oleObj name="公式" r:id="rId29" imgW="171412" imgH="180855" progId="Equation.3">
                  <p:embed/>
                  <p:pic>
                    <p:nvPicPr>
                      <p:cNvPr id="0" name="Object 2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10750" y="1643063"/>
                        <a:ext cx="642938"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 name="AutoShape 52"/>
          <p:cNvSpPr>
            <a:spLocks noChangeArrowheads="1"/>
          </p:cNvSpPr>
          <p:nvPr/>
        </p:nvSpPr>
        <p:spPr bwMode="auto">
          <a:xfrm rot="4810384" flipH="1" flipV="1">
            <a:off x="8181976" y="938214"/>
            <a:ext cx="746125"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86" name="Object 39"/>
          <p:cNvGraphicFramePr>
            <a:graphicFrameLocks noChangeAspect="1"/>
          </p:cNvGraphicFramePr>
          <p:nvPr>
            <p:extLst>
              <p:ext uri="{D42A27DB-BD31-4B8C-83A1-F6EECF244321}">
                <p14:modId xmlns:p14="http://schemas.microsoft.com/office/powerpoint/2010/main" val="303110198"/>
              </p:ext>
            </p:extLst>
          </p:nvPr>
        </p:nvGraphicFramePr>
        <p:xfrm>
          <a:off x="2140044" y="214313"/>
          <a:ext cx="2374900" cy="457200"/>
        </p:xfrm>
        <a:graphic>
          <a:graphicData uri="http://schemas.openxmlformats.org/presentationml/2006/ole">
            <mc:AlternateContent xmlns:mc="http://schemas.openxmlformats.org/markup-compatibility/2006">
              <mc:Choice xmlns:v="urn:schemas-microsoft-com:vml" Requires="v">
                <p:oleObj spid="_x0000_s324355" name="公式" r:id="rId31" imgW="2374900" imgH="457200" progId="Equation.3">
                  <p:embed/>
                </p:oleObj>
              </mc:Choice>
              <mc:Fallback>
                <p:oleObj name="公式" r:id="rId31" imgW="2374900" imgH="4572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40044" y="214313"/>
                        <a:ext cx="2374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 name="Object 40"/>
          <p:cNvGraphicFramePr>
            <a:graphicFrameLocks noChangeAspect="1"/>
          </p:cNvGraphicFramePr>
          <p:nvPr>
            <p:extLst>
              <p:ext uri="{D42A27DB-BD31-4B8C-83A1-F6EECF244321}">
                <p14:modId xmlns:p14="http://schemas.microsoft.com/office/powerpoint/2010/main" val="414068765"/>
              </p:ext>
            </p:extLst>
          </p:nvPr>
        </p:nvGraphicFramePr>
        <p:xfrm>
          <a:off x="2140044" y="714375"/>
          <a:ext cx="2108200" cy="431800"/>
        </p:xfrm>
        <a:graphic>
          <a:graphicData uri="http://schemas.openxmlformats.org/presentationml/2006/ole">
            <mc:AlternateContent xmlns:mc="http://schemas.openxmlformats.org/markup-compatibility/2006">
              <mc:Choice xmlns:v="urn:schemas-microsoft-com:vml" Requires="v">
                <p:oleObj spid="_x0000_s324356" name="公式" r:id="rId33" imgW="2108200" imgH="431800" progId="Equation.3">
                  <p:embed/>
                </p:oleObj>
              </mc:Choice>
              <mc:Fallback>
                <p:oleObj name="公式" r:id="rId33" imgW="2108200" imgH="4318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140044" y="714375"/>
                        <a:ext cx="2108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 name="Object 41"/>
          <p:cNvGraphicFramePr>
            <a:graphicFrameLocks noChangeAspect="1"/>
          </p:cNvGraphicFramePr>
          <p:nvPr>
            <p:extLst>
              <p:ext uri="{D42A27DB-BD31-4B8C-83A1-F6EECF244321}">
                <p14:modId xmlns:p14="http://schemas.microsoft.com/office/powerpoint/2010/main" val="2397551191"/>
              </p:ext>
            </p:extLst>
          </p:nvPr>
        </p:nvGraphicFramePr>
        <p:xfrm>
          <a:off x="2380919" y="1433513"/>
          <a:ext cx="1117600" cy="381000"/>
        </p:xfrm>
        <a:graphic>
          <a:graphicData uri="http://schemas.openxmlformats.org/presentationml/2006/ole">
            <mc:AlternateContent xmlns:mc="http://schemas.openxmlformats.org/markup-compatibility/2006">
              <mc:Choice xmlns:v="urn:schemas-microsoft-com:vml" Requires="v">
                <p:oleObj spid="_x0000_s324357" name="公式" r:id="rId35" imgW="1117600" imgH="381000" progId="Equation.3">
                  <p:embed/>
                </p:oleObj>
              </mc:Choice>
              <mc:Fallback>
                <p:oleObj name="公式" r:id="rId35" imgW="1117600" imgH="38100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80919" y="1433513"/>
                        <a:ext cx="1117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46"/>
          <p:cNvGraphicFramePr>
            <a:graphicFrameLocks noChangeAspect="1"/>
          </p:cNvGraphicFramePr>
          <p:nvPr>
            <p:extLst>
              <p:ext uri="{D42A27DB-BD31-4B8C-83A1-F6EECF244321}">
                <p14:modId xmlns:p14="http://schemas.microsoft.com/office/powerpoint/2010/main" val="149924480"/>
              </p:ext>
            </p:extLst>
          </p:nvPr>
        </p:nvGraphicFramePr>
        <p:xfrm>
          <a:off x="2170743" y="1846263"/>
          <a:ext cx="2006600" cy="431800"/>
        </p:xfrm>
        <a:graphic>
          <a:graphicData uri="http://schemas.openxmlformats.org/presentationml/2006/ole">
            <mc:AlternateContent xmlns:mc="http://schemas.openxmlformats.org/markup-compatibility/2006">
              <mc:Choice xmlns:v="urn:schemas-microsoft-com:vml" Requires="v">
                <p:oleObj spid="_x0000_s324358" name="公式" r:id="rId37" imgW="2006600" imgH="431800" progId="Equation.3">
                  <p:embed/>
                </p:oleObj>
              </mc:Choice>
              <mc:Fallback>
                <p:oleObj name="公式" r:id="rId37" imgW="2006600" imgH="43180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170743" y="1846263"/>
                        <a:ext cx="2006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 name="Object 48"/>
          <p:cNvGraphicFramePr>
            <a:graphicFrameLocks noChangeAspect="1"/>
          </p:cNvGraphicFramePr>
          <p:nvPr>
            <p:extLst>
              <p:ext uri="{D42A27DB-BD31-4B8C-83A1-F6EECF244321}">
                <p14:modId xmlns:p14="http://schemas.microsoft.com/office/powerpoint/2010/main" val="4167807812"/>
              </p:ext>
            </p:extLst>
          </p:nvPr>
        </p:nvGraphicFramePr>
        <p:xfrm>
          <a:off x="2199770" y="2447827"/>
          <a:ext cx="3581400" cy="508000"/>
        </p:xfrm>
        <a:graphic>
          <a:graphicData uri="http://schemas.openxmlformats.org/presentationml/2006/ole">
            <mc:AlternateContent xmlns:mc="http://schemas.openxmlformats.org/markup-compatibility/2006">
              <mc:Choice xmlns:v="urn:schemas-microsoft-com:vml" Requires="v">
                <p:oleObj spid="_x0000_s324359" name="公式" r:id="rId39" imgW="3581400" imgH="508000" progId="Equation.3">
                  <p:embed/>
                </p:oleObj>
              </mc:Choice>
              <mc:Fallback>
                <p:oleObj name="公式" r:id="rId39" imgW="3581400" imgH="50800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199770" y="2447827"/>
                        <a:ext cx="3581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26"/>
          <p:cNvGraphicFramePr>
            <a:graphicFrameLocks noChangeAspect="1"/>
          </p:cNvGraphicFramePr>
          <p:nvPr>
            <p:extLst>
              <p:ext uri="{D42A27DB-BD31-4B8C-83A1-F6EECF244321}">
                <p14:modId xmlns:p14="http://schemas.microsoft.com/office/powerpoint/2010/main" val="2643657694"/>
              </p:ext>
            </p:extLst>
          </p:nvPr>
        </p:nvGraphicFramePr>
        <p:xfrm>
          <a:off x="6123081" y="2392363"/>
          <a:ext cx="114300" cy="215900"/>
        </p:xfrm>
        <a:graphic>
          <a:graphicData uri="http://schemas.openxmlformats.org/presentationml/2006/ole">
            <mc:AlternateContent xmlns:mc="http://schemas.openxmlformats.org/markup-compatibility/2006">
              <mc:Choice xmlns:v="urn:schemas-microsoft-com:vml" Requires="v">
                <p:oleObj spid="_x0000_s324360" name="公式" r:id="rId41" imgW="114151" imgH="215619" progId="Equation.3">
                  <p:embed/>
                </p:oleObj>
              </mc:Choice>
              <mc:Fallback>
                <p:oleObj name="公式" r:id="rId41" imgW="114151" imgH="215619"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123081" y="239236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Text Box 49"/>
          <p:cNvSpPr txBox="1">
            <a:spLocks noChangeArrowheads="1"/>
          </p:cNvSpPr>
          <p:nvPr/>
        </p:nvSpPr>
        <p:spPr bwMode="auto">
          <a:xfrm>
            <a:off x="2092919" y="3072800"/>
            <a:ext cx="415131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mn-lt"/>
                <a:ea typeface="+mn-ea"/>
              </a:rPr>
              <a:t>线框中总感应电动势为：</a:t>
            </a:r>
          </a:p>
        </p:txBody>
      </p:sp>
      <p:graphicFrame>
        <p:nvGraphicFramePr>
          <p:cNvPr id="105" name="Object 50"/>
          <p:cNvGraphicFramePr>
            <a:graphicFrameLocks noChangeAspect="1"/>
          </p:cNvGraphicFramePr>
          <p:nvPr>
            <p:extLst>
              <p:ext uri="{D42A27DB-BD31-4B8C-83A1-F6EECF244321}">
                <p14:modId xmlns:p14="http://schemas.microsoft.com/office/powerpoint/2010/main" val="2973554495"/>
              </p:ext>
            </p:extLst>
          </p:nvPr>
        </p:nvGraphicFramePr>
        <p:xfrm>
          <a:off x="8359082" y="1422093"/>
          <a:ext cx="487362" cy="595665"/>
        </p:xfrm>
        <a:graphic>
          <a:graphicData uri="http://schemas.openxmlformats.org/presentationml/2006/ole">
            <mc:AlternateContent xmlns:mc="http://schemas.openxmlformats.org/markup-compatibility/2006">
              <mc:Choice xmlns:v="urn:schemas-microsoft-com:vml" Requires="v">
                <p:oleObj spid="_x0000_s324361" name="公式" r:id="rId43" imgW="114120" imgH="139680" progId="Equation.3">
                  <p:embed/>
                </p:oleObj>
              </mc:Choice>
              <mc:Fallback>
                <p:oleObj name="公式" r:id="rId43" imgW="114120" imgH="139680" progId="Equation.3">
                  <p:embed/>
                  <p:pic>
                    <p:nvPicPr>
                      <p:cNvPr id="0" name=""/>
                      <p:cNvPicPr>
                        <a:picLocks noChangeAspect="1" noChangeArrowheads="1"/>
                      </p:cNvPicPr>
                      <p:nvPr/>
                    </p:nvPicPr>
                    <p:blipFill>
                      <a:blip r:embed="rId44"/>
                      <a:srcRect/>
                      <a:stretch>
                        <a:fillRect/>
                      </a:stretch>
                    </p:blipFill>
                    <p:spPr bwMode="auto">
                      <a:xfrm>
                        <a:off x="8359082" y="1422093"/>
                        <a:ext cx="487362" cy="595665"/>
                      </a:xfrm>
                      <a:prstGeom prst="rect">
                        <a:avLst/>
                      </a:prstGeom>
                      <a:noFill/>
                      <a:ln>
                        <a:noFill/>
                      </a:ln>
                      <a:effectLst/>
                      <a:extLst/>
                    </p:spPr>
                  </p:pic>
                </p:oleObj>
              </mc:Fallback>
            </mc:AlternateContent>
          </a:graphicData>
        </a:graphic>
      </p:graphicFrame>
      <p:graphicFrame>
        <p:nvGraphicFramePr>
          <p:cNvPr id="106" name="Object 50"/>
          <p:cNvGraphicFramePr>
            <a:graphicFrameLocks noChangeAspect="1"/>
          </p:cNvGraphicFramePr>
          <p:nvPr>
            <p:extLst>
              <p:ext uri="{D42A27DB-BD31-4B8C-83A1-F6EECF244321}">
                <p14:modId xmlns:p14="http://schemas.microsoft.com/office/powerpoint/2010/main" val="3105481978"/>
              </p:ext>
            </p:extLst>
          </p:nvPr>
        </p:nvGraphicFramePr>
        <p:xfrm>
          <a:off x="2578194" y="3723172"/>
          <a:ext cx="1231900" cy="431800"/>
        </p:xfrm>
        <a:graphic>
          <a:graphicData uri="http://schemas.openxmlformats.org/presentationml/2006/ole">
            <mc:AlternateContent xmlns:mc="http://schemas.openxmlformats.org/markup-compatibility/2006">
              <mc:Choice xmlns:v="urn:schemas-microsoft-com:vml" Requires="v">
                <p:oleObj spid="_x0000_s324362" name="公式" r:id="rId45" imgW="1231366" imgH="431613" progId="Equation.3">
                  <p:embed/>
                </p:oleObj>
              </mc:Choice>
              <mc:Fallback>
                <p:oleObj name="公式" r:id="rId45" imgW="1231366" imgH="431613"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578194" y="3723172"/>
                        <a:ext cx="1231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51"/>
          <p:cNvGraphicFramePr>
            <a:graphicFrameLocks noChangeAspect="1"/>
          </p:cNvGraphicFramePr>
          <p:nvPr>
            <p:extLst>
              <p:ext uri="{D42A27DB-BD31-4B8C-83A1-F6EECF244321}">
                <p14:modId xmlns:p14="http://schemas.microsoft.com/office/powerpoint/2010/main" val="2236497751"/>
              </p:ext>
            </p:extLst>
          </p:nvPr>
        </p:nvGraphicFramePr>
        <p:xfrm>
          <a:off x="3924394" y="3592466"/>
          <a:ext cx="1181100" cy="622300"/>
        </p:xfrm>
        <a:graphic>
          <a:graphicData uri="http://schemas.openxmlformats.org/presentationml/2006/ole">
            <mc:AlternateContent xmlns:mc="http://schemas.openxmlformats.org/markup-compatibility/2006">
              <mc:Choice xmlns:v="urn:schemas-microsoft-com:vml" Requires="v">
                <p:oleObj spid="_x0000_s324363" name="公式" r:id="rId47" imgW="1180588" imgH="622030" progId="Equation.3">
                  <p:embed/>
                </p:oleObj>
              </mc:Choice>
              <mc:Fallback>
                <p:oleObj name="公式" r:id="rId47" imgW="1180588" imgH="62203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924394" y="3592466"/>
                        <a:ext cx="11811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52"/>
          <p:cNvGraphicFramePr>
            <a:graphicFrameLocks noChangeAspect="1"/>
          </p:cNvGraphicFramePr>
          <p:nvPr>
            <p:extLst>
              <p:ext uri="{D42A27DB-BD31-4B8C-83A1-F6EECF244321}">
                <p14:modId xmlns:p14="http://schemas.microsoft.com/office/powerpoint/2010/main" val="939527930"/>
              </p:ext>
            </p:extLst>
          </p:nvPr>
        </p:nvGraphicFramePr>
        <p:xfrm>
          <a:off x="2153906" y="4578736"/>
          <a:ext cx="3111500" cy="647700"/>
        </p:xfrm>
        <a:graphic>
          <a:graphicData uri="http://schemas.openxmlformats.org/presentationml/2006/ole">
            <mc:AlternateContent xmlns:mc="http://schemas.openxmlformats.org/markup-compatibility/2006">
              <mc:Choice xmlns:v="urn:schemas-microsoft-com:vml" Requires="v">
                <p:oleObj spid="_x0000_s324364" name="公式" r:id="rId49" imgW="3111500" imgH="647700" progId="Equation.3">
                  <p:embed/>
                </p:oleObj>
              </mc:Choice>
              <mc:Fallback>
                <p:oleObj name="公式" r:id="rId49" imgW="3111500" imgH="647700"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153906" y="4578736"/>
                        <a:ext cx="31115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53"/>
          <p:cNvGraphicFramePr>
            <a:graphicFrameLocks noChangeAspect="1"/>
          </p:cNvGraphicFramePr>
          <p:nvPr>
            <p:extLst>
              <p:ext uri="{D42A27DB-BD31-4B8C-83A1-F6EECF244321}">
                <p14:modId xmlns:p14="http://schemas.microsoft.com/office/powerpoint/2010/main" val="4283972872"/>
              </p:ext>
            </p:extLst>
          </p:nvPr>
        </p:nvGraphicFramePr>
        <p:xfrm>
          <a:off x="5344409" y="4708911"/>
          <a:ext cx="1562100" cy="584200"/>
        </p:xfrm>
        <a:graphic>
          <a:graphicData uri="http://schemas.openxmlformats.org/presentationml/2006/ole">
            <mc:AlternateContent xmlns:mc="http://schemas.openxmlformats.org/markup-compatibility/2006">
              <mc:Choice xmlns:v="urn:schemas-microsoft-com:vml" Requires="v">
                <p:oleObj spid="_x0000_s324365" name="公式" r:id="rId51" imgW="1562100" imgH="584200" progId="Equation.3">
                  <p:embed/>
                </p:oleObj>
              </mc:Choice>
              <mc:Fallback>
                <p:oleObj name="公式" r:id="rId51" imgW="1562100" imgH="584200"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344409" y="4708911"/>
                        <a:ext cx="15621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54"/>
          <p:cNvGraphicFramePr>
            <a:graphicFrameLocks noChangeAspect="1"/>
          </p:cNvGraphicFramePr>
          <p:nvPr>
            <p:extLst>
              <p:ext uri="{D42A27DB-BD31-4B8C-83A1-F6EECF244321}">
                <p14:modId xmlns:p14="http://schemas.microsoft.com/office/powerpoint/2010/main" val="2133327547"/>
              </p:ext>
            </p:extLst>
          </p:nvPr>
        </p:nvGraphicFramePr>
        <p:xfrm>
          <a:off x="6981348" y="4781307"/>
          <a:ext cx="495300" cy="317500"/>
        </p:xfrm>
        <a:graphic>
          <a:graphicData uri="http://schemas.openxmlformats.org/presentationml/2006/ole">
            <mc:AlternateContent xmlns:mc="http://schemas.openxmlformats.org/markup-compatibility/2006">
              <mc:Choice xmlns:v="urn:schemas-microsoft-com:vml" Requires="v">
                <p:oleObj spid="_x0000_s324366" name="公式" r:id="rId53" imgW="494870" imgH="317225" progId="Equation.3">
                  <p:embed/>
                </p:oleObj>
              </mc:Choice>
              <mc:Fallback>
                <p:oleObj name="公式" r:id="rId53" imgW="494870" imgH="317225"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981348" y="4781307"/>
                        <a:ext cx="495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 name="矩形 101"/>
          <p:cNvSpPr/>
          <p:nvPr/>
        </p:nvSpPr>
        <p:spPr>
          <a:xfrm>
            <a:off x="8289678" y="5337448"/>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grpSp>
        <p:nvGrpSpPr>
          <p:cNvPr id="103" name="Group 25"/>
          <p:cNvGrpSpPr>
            <a:grpSpLocks/>
          </p:cNvGrpSpPr>
          <p:nvPr/>
        </p:nvGrpSpPr>
        <p:grpSpPr bwMode="auto">
          <a:xfrm>
            <a:off x="5365840" y="3292204"/>
            <a:ext cx="2079490" cy="1109833"/>
            <a:chOff x="1969" y="3600"/>
            <a:chExt cx="941" cy="580"/>
          </a:xfrm>
        </p:grpSpPr>
        <p:sp>
          <p:nvSpPr>
            <p:cNvPr id="104"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19"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120"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121"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122" name="Line 44"/>
          <p:cNvSpPr>
            <a:spLocks noChangeShapeType="1"/>
          </p:cNvSpPr>
          <p:nvPr/>
        </p:nvSpPr>
        <p:spPr bwMode="auto">
          <a:xfrm>
            <a:off x="8030369" y="3195600"/>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3" name="Line 44"/>
          <p:cNvSpPr>
            <a:spLocks noChangeShapeType="1"/>
          </p:cNvSpPr>
          <p:nvPr/>
        </p:nvSpPr>
        <p:spPr bwMode="auto">
          <a:xfrm>
            <a:off x="8018462" y="4793048"/>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4" name="Line 22"/>
          <p:cNvSpPr>
            <a:spLocks noChangeShapeType="1"/>
          </p:cNvSpPr>
          <p:nvPr/>
        </p:nvSpPr>
        <p:spPr bwMode="auto">
          <a:xfrm flipV="1">
            <a:off x="8030369" y="4124288"/>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25" name="Line 22"/>
          <p:cNvSpPr>
            <a:spLocks noChangeShapeType="1"/>
          </p:cNvSpPr>
          <p:nvPr/>
        </p:nvSpPr>
        <p:spPr bwMode="auto">
          <a:xfrm flipV="1">
            <a:off x="9673431" y="3177096"/>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26" name="Line 34"/>
          <p:cNvSpPr>
            <a:spLocks noChangeShapeType="1"/>
          </p:cNvSpPr>
          <p:nvPr/>
        </p:nvSpPr>
        <p:spPr bwMode="auto">
          <a:xfrm>
            <a:off x="7887494" y="383853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7" name="Line 35"/>
          <p:cNvSpPr>
            <a:spLocks noChangeShapeType="1"/>
          </p:cNvSpPr>
          <p:nvPr/>
        </p:nvSpPr>
        <p:spPr bwMode="auto">
          <a:xfrm flipV="1">
            <a:off x="7958932" y="4124288"/>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8" name="Object 38"/>
          <p:cNvGraphicFramePr>
            <a:graphicFrameLocks noChangeAspect="1"/>
          </p:cNvGraphicFramePr>
          <p:nvPr>
            <p:extLst>
              <p:ext uri="{D42A27DB-BD31-4B8C-83A1-F6EECF244321}">
                <p14:modId xmlns:p14="http://schemas.microsoft.com/office/powerpoint/2010/main" val="4230320233"/>
              </p:ext>
            </p:extLst>
          </p:nvPr>
        </p:nvGraphicFramePr>
        <p:xfrm>
          <a:off x="8315530" y="3690324"/>
          <a:ext cx="458787" cy="514350"/>
        </p:xfrm>
        <a:graphic>
          <a:graphicData uri="http://schemas.openxmlformats.org/presentationml/2006/ole">
            <mc:AlternateContent xmlns:mc="http://schemas.openxmlformats.org/markup-compatibility/2006">
              <mc:Choice xmlns:v="urn:schemas-microsoft-com:vml" Requires="v">
                <p:oleObj spid="_x0000_s324367" name="公式" r:id="rId55" imgW="203040" imgH="228600" progId="Equation.3">
                  <p:embed/>
                </p:oleObj>
              </mc:Choice>
              <mc:Fallback>
                <p:oleObj name="公式" r:id="rId55" imgW="203040" imgH="228600" progId="Equation.3">
                  <p:embed/>
                  <p:pic>
                    <p:nvPicPr>
                      <p:cNvPr id="0" name=""/>
                      <p:cNvPicPr>
                        <a:picLocks noChangeAspect="1" noChangeArrowheads="1"/>
                      </p:cNvPicPr>
                      <p:nvPr/>
                    </p:nvPicPr>
                    <p:blipFill>
                      <a:blip r:embed="rId56"/>
                      <a:srcRect/>
                      <a:stretch>
                        <a:fillRect/>
                      </a:stretch>
                    </p:blipFill>
                    <p:spPr bwMode="auto">
                      <a:xfrm>
                        <a:off x="8315530" y="3690324"/>
                        <a:ext cx="4587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 name="Object 40"/>
          <p:cNvGraphicFramePr>
            <a:graphicFrameLocks noChangeAspect="1"/>
          </p:cNvGraphicFramePr>
          <p:nvPr>
            <p:extLst>
              <p:ext uri="{D42A27DB-BD31-4B8C-83A1-F6EECF244321}">
                <p14:modId xmlns:p14="http://schemas.microsoft.com/office/powerpoint/2010/main" val="321646358"/>
              </p:ext>
            </p:extLst>
          </p:nvPr>
        </p:nvGraphicFramePr>
        <p:xfrm>
          <a:off x="7152214" y="3305202"/>
          <a:ext cx="533400" cy="339725"/>
        </p:xfrm>
        <a:graphic>
          <a:graphicData uri="http://schemas.openxmlformats.org/presentationml/2006/ole">
            <mc:AlternateContent xmlns:mc="http://schemas.openxmlformats.org/markup-compatibility/2006">
              <mc:Choice xmlns:v="urn:schemas-microsoft-com:vml" Requires="v">
                <p:oleObj spid="_x0000_s324368" name="公式" r:id="rId57" imgW="279360" imgH="177480" progId="Equation.3">
                  <p:embed/>
                </p:oleObj>
              </mc:Choice>
              <mc:Fallback>
                <p:oleObj name="公式" r:id="rId57" imgW="279360" imgH="177480" progId="Equation.3">
                  <p:embed/>
                  <p:pic>
                    <p:nvPicPr>
                      <p:cNvPr id="0" name=""/>
                      <p:cNvPicPr>
                        <a:picLocks noChangeAspect="1" noChangeArrowheads="1"/>
                      </p:cNvPicPr>
                      <p:nvPr/>
                    </p:nvPicPr>
                    <p:blipFill>
                      <a:blip r:embed="rId58"/>
                      <a:srcRect/>
                      <a:stretch>
                        <a:fillRect/>
                      </a:stretch>
                    </p:blipFill>
                    <p:spPr bwMode="auto">
                      <a:xfrm>
                        <a:off x="7152214" y="3305202"/>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 name="Object 41"/>
          <p:cNvGraphicFramePr>
            <a:graphicFrameLocks noChangeAspect="1"/>
          </p:cNvGraphicFramePr>
          <p:nvPr>
            <p:extLst>
              <p:ext uri="{D42A27DB-BD31-4B8C-83A1-F6EECF244321}">
                <p14:modId xmlns:p14="http://schemas.microsoft.com/office/powerpoint/2010/main" val="2291925842"/>
              </p:ext>
            </p:extLst>
          </p:nvPr>
        </p:nvGraphicFramePr>
        <p:xfrm>
          <a:off x="9969501" y="3725864"/>
          <a:ext cx="544513" cy="612775"/>
        </p:xfrm>
        <a:graphic>
          <a:graphicData uri="http://schemas.openxmlformats.org/presentationml/2006/ole">
            <mc:AlternateContent xmlns:mc="http://schemas.openxmlformats.org/markup-compatibility/2006">
              <mc:Choice xmlns:v="urn:schemas-microsoft-com:vml" Requires="v">
                <p:oleObj spid="_x0000_s324369" name="公式" r:id="rId59" imgW="203040" imgH="228600" progId="Equation.3">
                  <p:embed/>
                </p:oleObj>
              </mc:Choice>
              <mc:Fallback>
                <p:oleObj name="公式" r:id="rId59" imgW="203040" imgH="228600" progId="Equation.3">
                  <p:embed/>
                  <p:pic>
                    <p:nvPicPr>
                      <p:cNvPr id="0" name=""/>
                      <p:cNvPicPr>
                        <a:picLocks noChangeAspect="1" noChangeArrowheads="1"/>
                      </p:cNvPicPr>
                      <p:nvPr/>
                    </p:nvPicPr>
                    <p:blipFill>
                      <a:blip r:embed="rId60"/>
                      <a:srcRect/>
                      <a:stretch>
                        <a:fillRect/>
                      </a:stretch>
                    </p:blipFill>
                    <p:spPr bwMode="auto">
                      <a:xfrm>
                        <a:off x="9969501" y="3725864"/>
                        <a:ext cx="54451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 name="Line 22"/>
          <p:cNvSpPr>
            <a:spLocks noChangeShapeType="1"/>
          </p:cNvSpPr>
          <p:nvPr/>
        </p:nvSpPr>
        <p:spPr bwMode="auto">
          <a:xfrm flipH="1" flipV="1">
            <a:off x="9673432" y="4124289"/>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32" name="Line 22"/>
          <p:cNvSpPr>
            <a:spLocks noChangeShapeType="1"/>
          </p:cNvSpPr>
          <p:nvPr/>
        </p:nvSpPr>
        <p:spPr bwMode="auto">
          <a:xfrm flipH="1" flipV="1">
            <a:off x="8030369" y="3195600"/>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33" name="Line 34"/>
          <p:cNvSpPr>
            <a:spLocks noChangeShapeType="1"/>
          </p:cNvSpPr>
          <p:nvPr/>
        </p:nvSpPr>
        <p:spPr bwMode="auto">
          <a:xfrm>
            <a:off x="9530557" y="412428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4" name="Line 35"/>
          <p:cNvSpPr>
            <a:spLocks noChangeShapeType="1"/>
          </p:cNvSpPr>
          <p:nvPr/>
        </p:nvSpPr>
        <p:spPr bwMode="auto">
          <a:xfrm flipV="1">
            <a:off x="9601994" y="390997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5" name="Rectangle 51"/>
          <p:cNvSpPr>
            <a:spLocks noChangeArrowheads="1"/>
          </p:cNvSpPr>
          <p:nvPr/>
        </p:nvSpPr>
        <p:spPr bwMode="auto">
          <a:xfrm>
            <a:off x="9494838" y="3397589"/>
            <a:ext cx="357187"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6" name="Rectangle 51"/>
          <p:cNvSpPr>
            <a:spLocks noChangeArrowheads="1"/>
          </p:cNvSpPr>
          <p:nvPr/>
        </p:nvSpPr>
        <p:spPr bwMode="auto">
          <a:xfrm>
            <a:off x="8739189" y="4628059"/>
            <a:ext cx="357187"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37" name="Object 40"/>
          <p:cNvGraphicFramePr>
            <a:graphicFrameLocks noChangeAspect="1"/>
          </p:cNvGraphicFramePr>
          <p:nvPr>
            <p:extLst>
              <p:ext uri="{D42A27DB-BD31-4B8C-83A1-F6EECF244321}">
                <p14:modId xmlns:p14="http://schemas.microsoft.com/office/powerpoint/2010/main" val="3983487858"/>
              </p:ext>
            </p:extLst>
          </p:nvPr>
        </p:nvGraphicFramePr>
        <p:xfrm>
          <a:off x="8894366" y="3394087"/>
          <a:ext cx="533400" cy="339725"/>
        </p:xfrm>
        <a:graphic>
          <a:graphicData uri="http://schemas.openxmlformats.org/presentationml/2006/ole">
            <mc:AlternateContent xmlns:mc="http://schemas.openxmlformats.org/markup-compatibility/2006">
              <mc:Choice xmlns:v="urn:schemas-microsoft-com:vml" Requires="v">
                <p:oleObj spid="_x0000_s324370" name="公式" r:id="rId61" imgW="279360" imgH="177480" progId="Equation.3">
                  <p:embed/>
                </p:oleObj>
              </mc:Choice>
              <mc:Fallback>
                <p:oleObj name="公式" r:id="rId61" imgW="279360" imgH="177480" progId="Equation.3">
                  <p:embed/>
                  <p:pic>
                    <p:nvPicPr>
                      <p:cNvPr id="0" name=""/>
                      <p:cNvPicPr>
                        <a:picLocks noChangeAspect="1" noChangeArrowheads="1"/>
                      </p:cNvPicPr>
                      <p:nvPr/>
                    </p:nvPicPr>
                    <p:blipFill>
                      <a:blip r:embed="rId58"/>
                      <a:srcRect/>
                      <a:stretch>
                        <a:fillRect/>
                      </a:stretch>
                    </p:blipFill>
                    <p:spPr bwMode="auto">
                      <a:xfrm>
                        <a:off x="8894366" y="3394087"/>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 name="Object 40"/>
          <p:cNvGraphicFramePr>
            <a:graphicFrameLocks noChangeAspect="1"/>
          </p:cNvGraphicFramePr>
          <p:nvPr>
            <p:extLst>
              <p:ext uri="{D42A27DB-BD31-4B8C-83A1-F6EECF244321}">
                <p14:modId xmlns:p14="http://schemas.microsoft.com/office/powerpoint/2010/main" val="1398710365"/>
              </p:ext>
            </p:extLst>
          </p:nvPr>
        </p:nvGraphicFramePr>
        <p:xfrm>
          <a:off x="8630276" y="4243676"/>
          <a:ext cx="533400" cy="339725"/>
        </p:xfrm>
        <a:graphic>
          <a:graphicData uri="http://schemas.openxmlformats.org/presentationml/2006/ole">
            <mc:AlternateContent xmlns:mc="http://schemas.openxmlformats.org/markup-compatibility/2006">
              <mc:Choice xmlns:v="urn:schemas-microsoft-com:vml" Requires="v">
                <p:oleObj spid="_x0000_s324371" name="公式" r:id="rId62" imgW="279360" imgH="177480" progId="Equation.3">
                  <p:embed/>
                </p:oleObj>
              </mc:Choice>
              <mc:Fallback>
                <p:oleObj name="公式" r:id="rId62" imgW="279360" imgH="177480" progId="Equation.3">
                  <p:embed/>
                  <p:pic>
                    <p:nvPicPr>
                      <p:cNvPr id="0" name=""/>
                      <p:cNvPicPr>
                        <a:picLocks noChangeAspect="1" noChangeArrowheads="1"/>
                      </p:cNvPicPr>
                      <p:nvPr/>
                    </p:nvPicPr>
                    <p:blipFill>
                      <a:blip r:embed="rId58"/>
                      <a:srcRect/>
                      <a:stretch>
                        <a:fillRect/>
                      </a:stretch>
                    </p:blipFill>
                    <p:spPr bwMode="auto">
                      <a:xfrm>
                        <a:off x="8630276" y="4243676"/>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 name="Rectangle 51"/>
          <p:cNvSpPr>
            <a:spLocks noChangeArrowheads="1"/>
          </p:cNvSpPr>
          <p:nvPr/>
        </p:nvSpPr>
        <p:spPr bwMode="auto">
          <a:xfrm>
            <a:off x="7839869" y="3373425"/>
            <a:ext cx="357187"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4" name="Text Box 56"/>
          <p:cNvSpPr txBox="1">
            <a:spLocks noChangeArrowheads="1"/>
          </p:cNvSpPr>
          <p:nvPr/>
        </p:nvSpPr>
        <p:spPr bwMode="auto">
          <a:xfrm>
            <a:off x="1868156" y="5578862"/>
            <a:ext cx="343058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FF"/>
                </a:solidFill>
                <a:latin typeface="+mn-lt"/>
                <a:ea typeface="+mn-ea"/>
              </a:rPr>
              <a:t>线框中的感应电流：</a:t>
            </a:r>
          </a:p>
        </p:txBody>
      </p:sp>
      <p:graphicFrame>
        <p:nvGraphicFramePr>
          <p:cNvPr id="145" name="Object 57"/>
          <p:cNvGraphicFramePr>
            <a:graphicFrameLocks noChangeAspect="1"/>
          </p:cNvGraphicFramePr>
          <p:nvPr>
            <p:extLst>
              <p:ext uri="{D42A27DB-BD31-4B8C-83A1-F6EECF244321}">
                <p14:modId xmlns:p14="http://schemas.microsoft.com/office/powerpoint/2010/main" val="1872485540"/>
              </p:ext>
            </p:extLst>
          </p:nvPr>
        </p:nvGraphicFramePr>
        <p:xfrm>
          <a:off x="5741514" y="5337448"/>
          <a:ext cx="876300" cy="825500"/>
        </p:xfrm>
        <a:graphic>
          <a:graphicData uri="http://schemas.openxmlformats.org/presentationml/2006/ole">
            <mc:AlternateContent xmlns:mc="http://schemas.openxmlformats.org/markup-compatibility/2006">
              <mc:Choice xmlns:v="urn:schemas-microsoft-com:vml" Requires="v">
                <p:oleObj spid="_x0000_s324372" name="公式" r:id="rId63" imgW="876300" imgH="825500" progId="Equation.3">
                  <p:embed/>
                </p:oleObj>
              </mc:Choice>
              <mc:Fallback>
                <p:oleObj name="公式" r:id="rId63" imgW="876300" imgH="825500"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5741514" y="5337448"/>
                        <a:ext cx="8763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 name="Object 58"/>
          <p:cNvGraphicFramePr>
            <a:graphicFrameLocks noChangeAspect="1"/>
          </p:cNvGraphicFramePr>
          <p:nvPr>
            <p:extLst>
              <p:ext uri="{D42A27DB-BD31-4B8C-83A1-F6EECF244321}">
                <p14:modId xmlns:p14="http://schemas.microsoft.com/office/powerpoint/2010/main" val="2750493441"/>
              </p:ext>
            </p:extLst>
          </p:nvPr>
        </p:nvGraphicFramePr>
        <p:xfrm>
          <a:off x="6440156" y="5293111"/>
          <a:ext cx="1524000" cy="914400"/>
        </p:xfrm>
        <a:graphic>
          <a:graphicData uri="http://schemas.openxmlformats.org/presentationml/2006/ole">
            <mc:AlternateContent xmlns:mc="http://schemas.openxmlformats.org/markup-compatibility/2006">
              <mc:Choice xmlns:v="urn:schemas-microsoft-com:vml" Requires="v">
                <p:oleObj spid="_x0000_s324373" name="公式" r:id="rId65" imgW="1524000" imgH="914400" progId="Equation.3">
                  <p:embed/>
                </p:oleObj>
              </mc:Choice>
              <mc:Fallback>
                <p:oleObj name="公式" r:id="rId65" imgW="1524000" imgH="914400"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440156" y="5293111"/>
                        <a:ext cx="1524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 name="Text Box 55"/>
          <p:cNvSpPr txBox="1">
            <a:spLocks noChangeArrowheads="1"/>
          </p:cNvSpPr>
          <p:nvPr/>
        </p:nvSpPr>
        <p:spPr bwMode="auto">
          <a:xfrm>
            <a:off x="2939720" y="6221799"/>
            <a:ext cx="2941637"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00"/>
                </a:solidFill>
                <a:latin typeface="+mn-lt"/>
                <a:ea typeface="+mn-ea"/>
              </a:rPr>
              <a:t>方向：</a:t>
            </a:r>
            <a:r>
              <a:rPr lang="en-US" altLang="zh-CN" sz="2800" b="1" kern="0" dirty="0" err="1">
                <a:solidFill>
                  <a:srgbClr val="3333FF"/>
                </a:solidFill>
                <a:latin typeface="+mn-lt"/>
                <a:ea typeface="+mn-ea"/>
              </a:rPr>
              <a:t>a→b→c→a</a:t>
            </a:r>
            <a:endParaRPr lang="en-US" altLang="zh-CN" sz="2800" b="1" kern="0" dirty="0">
              <a:solidFill>
                <a:srgbClr val="3333FF"/>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313"/>
                                        </p:tgtEl>
                                        <p:attrNameLst>
                                          <p:attrName>style.visibility</p:attrName>
                                        </p:attrNameLst>
                                      </p:cBhvr>
                                      <p:to>
                                        <p:strVal val="visible"/>
                                      </p:to>
                                    </p:set>
                                    <p:anim calcmode="lin" valueType="num">
                                      <p:cBhvr additive="base">
                                        <p:cTn id="7" dur="500" fill="hold"/>
                                        <p:tgtEl>
                                          <p:spTgt spid="55313"/>
                                        </p:tgtEl>
                                        <p:attrNameLst>
                                          <p:attrName>ppt_x</p:attrName>
                                        </p:attrNameLst>
                                      </p:cBhvr>
                                      <p:tavLst>
                                        <p:tav tm="0">
                                          <p:val>
                                            <p:strVal val="#ppt_x"/>
                                          </p:val>
                                        </p:tav>
                                        <p:tav tm="100000">
                                          <p:val>
                                            <p:strVal val="#ppt_x"/>
                                          </p:val>
                                        </p:tav>
                                      </p:tavLst>
                                    </p:anim>
                                    <p:anim calcmode="lin" valueType="num">
                                      <p:cBhvr additive="base">
                                        <p:cTn id="8" dur="500" fill="hold"/>
                                        <p:tgtEl>
                                          <p:spTgt spid="553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314"/>
                                        </p:tgtEl>
                                        <p:attrNameLst>
                                          <p:attrName>style.visibility</p:attrName>
                                        </p:attrNameLst>
                                      </p:cBhvr>
                                      <p:to>
                                        <p:strVal val="visible"/>
                                      </p:to>
                                    </p:set>
                                    <p:anim calcmode="lin" valueType="num">
                                      <p:cBhvr additive="base">
                                        <p:cTn id="11" dur="500" fill="hold"/>
                                        <p:tgtEl>
                                          <p:spTgt spid="55314"/>
                                        </p:tgtEl>
                                        <p:attrNameLst>
                                          <p:attrName>ppt_x</p:attrName>
                                        </p:attrNameLst>
                                      </p:cBhvr>
                                      <p:tavLst>
                                        <p:tav tm="0">
                                          <p:val>
                                            <p:strVal val="#ppt_x"/>
                                          </p:val>
                                        </p:tav>
                                        <p:tav tm="100000">
                                          <p:val>
                                            <p:strVal val="#ppt_x"/>
                                          </p:val>
                                        </p:tav>
                                      </p:tavLst>
                                    </p:anim>
                                    <p:anim calcmode="lin" valueType="num">
                                      <p:cBhvr additive="base">
                                        <p:cTn id="12" dur="500" fill="hold"/>
                                        <p:tgtEl>
                                          <p:spTgt spid="553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315"/>
                                        </p:tgtEl>
                                        <p:attrNameLst>
                                          <p:attrName>style.visibility</p:attrName>
                                        </p:attrNameLst>
                                      </p:cBhvr>
                                      <p:to>
                                        <p:strVal val="visible"/>
                                      </p:to>
                                    </p:set>
                                    <p:anim calcmode="lin" valueType="num">
                                      <p:cBhvr additive="base">
                                        <p:cTn id="15" dur="500" fill="hold"/>
                                        <p:tgtEl>
                                          <p:spTgt spid="55315"/>
                                        </p:tgtEl>
                                        <p:attrNameLst>
                                          <p:attrName>ppt_x</p:attrName>
                                        </p:attrNameLst>
                                      </p:cBhvr>
                                      <p:tavLst>
                                        <p:tav tm="0">
                                          <p:val>
                                            <p:strVal val="#ppt_x"/>
                                          </p:val>
                                        </p:tav>
                                        <p:tav tm="100000">
                                          <p:val>
                                            <p:strVal val="#ppt_x"/>
                                          </p:val>
                                        </p:tav>
                                      </p:tavLst>
                                    </p:anim>
                                    <p:anim calcmode="lin" valueType="num">
                                      <p:cBhvr additive="base">
                                        <p:cTn id="16" dur="500" fill="hold"/>
                                        <p:tgtEl>
                                          <p:spTgt spid="553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5316"/>
                                        </p:tgtEl>
                                        <p:attrNameLst>
                                          <p:attrName>style.visibility</p:attrName>
                                        </p:attrNameLst>
                                      </p:cBhvr>
                                      <p:to>
                                        <p:strVal val="visible"/>
                                      </p:to>
                                    </p:set>
                                    <p:anim calcmode="lin" valueType="num">
                                      <p:cBhvr additive="base">
                                        <p:cTn id="19" dur="500" fill="hold"/>
                                        <p:tgtEl>
                                          <p:spTgt spid="55316"/>
                                        </p:tgtEl>
                                        <p:attrNameLst>
                                          <p:attrName>ppt_x</p:attrName>
                                        </p:attrNameLst>
                                      </p:cBhvr>
                                      <p:tavLst>
                                        <p:tav tm="0">
                                          <p:val>
                                            <p:strVal val="#ppt_x"/>
                                          </p:val>
                                        </p:tav>
                                        <p:tav tm="100000">
                                          <p:val>
                                            <p:strVal val="#ppt_x"/>
                                          </p:val>
                                        </p:tav>
                                      </p:tavLst>
                                    </p:anim>
                                    <p:anim calcmode="lin" valueType="num">
                                      <p:cBhvr additive="base">
                                        <p:cTn id="20" dur="500" fill="hold"/>
                                        <p:tgtEl>
                                          <p:spTgt spid="553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fill="hold"/>
                                        <p:tgtEl>
                                          <p:spTgt spid="86"/>
                                        </p:tgtEl>
                                        <p:attrNameLst>
                                          <p:attrName>ppt_x</p:attrName>
                                        </p:attrNameLst>
                                      </p:cBhvr>
                                      <p:tavLst>
                                        <p:tav tm="0">
                                          <p:val>
                                            <p:strVal val="#ppt_x"/>
                                          </p:val>
                                        </p:tav>
                                        <p:tav tm="100000">
                                          <p:val>
                                            <p:strVal val="#ppt_x"/>
                                          </p:val>
                                        </p:tav>
                                      </p:tavLst>
                                    </p:anim>
                                    <p:anim calcmode="lin" valueType="num">
                                      <p:cBhvr additive="base">
                                        <p:cTn id="2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down)">
                                      <p:cBhvr>
                                        <p:cTn id="31" dur="500"/>
                                        <p:tgtEl>
                                          <p:spTgt spid="88"/>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circle(in)">
                                      <p:cBhvr>
                                        <p:cTn id="36" dur="2000"/>
                                        <p:tgtEl>
                                          <p:spTgt spid="90"/>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circle(in)">
                                      <p:cBhvr>
                                        <p:cTn id="41" dur="2000"/>
                                        <p:tgtEl>
                                          <p:spTgt spid="92"/>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circle(in)">
                                      <p:cBhvr>
                                        <p:cTn id="46" dur="2000"/>
                                        <p:tgtEl>
                                          <p:spTgt spid="93"/>
                                        </p:tgtEl>
                                      </p:cBhvr>
                                    </p:animEffect>
                                  </p:childTnLst>
                                </p:cTn>
                              </p:par>
                              <p:par>
                                <p:cTn id="47" presetID="2" presetClass="entr" presetSubtype="4"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additive="base">
                                        <p:cTn id="49" dur="500" fill="hold"/>
                                        <p:tgtEl>
                                          <p:spTgt spid="94"/>
                                        </p:tgtEl>
                                        <p:attrNameLst>
                                          <p:attrName>ppt_x</p:attrName>
                                        </p:attrNameLst>
                                      </p:cBhvr>
                                      <p:tavLst>
                                        <p:tav tm="0">
                                          <p:val>
                                            <p:strVal val="#ppt_x"/>
                                          </p:val>
                                        </p:tav>
                                        <p:tav tm="100000">
                                          <p:val>
                                            <p:strVal val="#ppt_x"/>
                                          </p:val>
                                        </p:tav>
                                      </p:tavLst>
                                    </p:anim>
                                    <p:anim calcmode="lin" valueType="num">
                                      <p:cBhvr additive="base">
                                        <p:cTn id="5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500" fill="hold"/>
                                        <p:tgtEl>
                                          <p:spTgt spid="87"/>
                                        </p:tgtEl>
                                        <p:attrNameLst>
                                          <p:attrName>ppt_x</p:attrName>
                                        </p:attrNameLst>
                                      </p:cBhvr>
                                      <p:tavLst>
                                        <p:tav tm="0">
                                          <p:val>
                                            <p:strVal val="#ppt_x"/>
                                          </p:val>
                                        </p:tav>
                                        <p:tav tm="100000">
                                          <p:val>
                                            <p:strVal val="#ppt_x"/>
                                          </p:val>
                                        </p:tav>
                                      </p:tavLst>
                                    </p:anim>
                                    <p:anim calcmode="lin" valueType="num">
                                      <p:cBhvr additive="base">
                                        <p:cTn id="5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5319"/>
                                        </p:tgtEl>
                                        <p:attrNameLst>
                                          <p:attrName>style.visibility</p:attrName>
                                        </p:attrNameLst>
                                      </p:cBhvr>
                                      <p:to>
                                        <p:strVal val="visible"/>
                                      </p:to>
                                    </p:set>
                                    <p:animEffect transition="in" filter="fade">
                                      <p:cBhvr>
                                        <p:cTn id="61" dur="1000"/>
                                        <p:tgtEl>
                                          <p:spTgt spid="55319"/>
                                        </p:tgtEl>
                                      </p:cBhvr>
                                    </p:animEffect>
                                    <p:anim calcmode="lin" valueType="num">
                                      <p:cBhvr>
                                        <p:cTn id="62" dur="1000" fill="hold"/>
                                        <p:tgtEl>
                                          <p:spTgt spid="55319"/>
                                        </p:tgtEl>
                                        <p:attrNameLst>
                                          <p:attrName>ppt_x</p:attrName>
                                        </p:attrNameLst>
                                      </p:cBhvr>
                                      <p:tavLst>
                                        <p:tav tm="0">
                                          <p:val>
                                            <p:strVal val="#ppt_x"/>
                                          </p:val>
                                        </p:tav>
                                        <p:tav tm="100000">
                                          <p:val>
                                            <p:strVal val="#ppt_x"/>
                                          </p:val>
                                        </p:tav>
                                      </p:tavLst>
                                    </p:anim>
                                    <p:anim calcmode="lin" valueType="num">
                                      <p:cBhvr>
                                        <p:cTn id="63" dur="1000" fill="hold"/>
                                        <p:tgtEl>
                                          <p:spTgt spid="5531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89"/>
                                        </p:tgtEl>
                                        <p:attrNameLst>
                                          <p:attrName>style.visibility</p:attrName>
                                        </p:attrNameLst>
                                      </p:cBhvr>
                                      <p:to>
                                        <p:strVal val="visible"/>
                                      </p:to>
                                    </p:set>
                                    <p:anim calcmode="lin" valueType="num">
                                      <p:cBhvr additive="base">
                                        <p:cTn id="68" dur="500" fill="hold"/>
                                        <p:tgtEl>
                                          <p:spTgt spid="89"/>
                                        </p:tgtEl>
                                        <p:attrNameLst>
                                          <p:attrName>ppt_x</p:attrName>
                                        </p:attrNameLst>
                                      </p:cBhvr>
                                      <p:tavLst>
                                        <p:tav tm="0">
                                          <p:val>
                                            <p:strVal val="#ppt_x"/>
                                          </p:val>
                                        </p:tav>
                                        <p:tav tm="100000">
                                          <p:val>
                                            <p:strVal val="#ppt_x"/>
                                          </p:val>
                                        </p:tav>
                                      </p:tavLst>
                                    </p:anim>
                                    <p:anim calcmode="lin" valueType="num">
                                      <p:cBhvr additive="base">
                                        <p:cTn id="69"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55321"/>
                                        </p:tgtEl>
                                        <p:attrNameLst>
                                          <p:attrName>style.visibility</p:attrName>
                                        </p:attrNameLst>
                                      </p:cBhvr>
                                      <p:to>
                                        <p:strVal val="visible"/>
                                      </p:to>
                                    </p:set>
                                    <p:animEffect transition="in" filter="fade">
                                      <p:cBhvr>
                                        <p:cTn id="74" dur="1000"/>
                                        <p:tgtEl>
                                          <p:spTgt spid="55321"/>
                                        </p:tgtEl>
                                      </p:cBhvr>
                                    </p:animEffect>
                                    <p:anim calcmode="lin" valueType="num">
                                      <p:cBhvr>
                                        <p:cTn id="75" dur="1000" fill="hold"/>
                                        <p:tgtEl>
                                          <p:spTgt spid="55321"/>
                                        </p:tgtEl>
                                        <p:attrNameLst>
                                          <p:attrName>ppt_x</p:attrName>
                                        </p:attrNameLst>
                                      </p:cBhvr>
                                      <p:tavLst>
                                        <p:tav tm="0">
                                          <p:val>
                                            <p:strVal val="#ppt_x"/>
                                          </p:val>
                                        </p:tav>
                                        <p:tav tm="100000">
                                          <p:val>
                                            <p:strVal val="#ppt_x"/>
                                          </p:val>
                                        </p:tav>
                                      </p:tavLst>
                                    </p:anim>
                                    <p:anim calcmode="lin" valueType="num">
                                      <p:cBhvr>
                                        <p:cTn id="76" dur="1000" fill="hold"/>
                                        <p:tgtEl>
                                          <p:spTgt spid="55321"/>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wheel(1)">
                                      <p:cBhvr>
                                        <p:cTn id="81" dur="2000"/>
                                        <p:tgtEl>
                                          <p:spTgt spid="9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91"/>
                                        </p:tgtEl>
                                        <p:attrNameLst>
                                          <p:attrName>style.visibility</p:attrName>
                                        </p:attrNameLst>
                                      </p:cBhvr>
                                      <p:to>
                                        <p:strVal val="visible"/>
                                      </p:to>
                                    </p:set>
                                    <p:anim calcmode="lin" valueType="num">
                                      <p:cBhvr additive="base">
                                        <p:cTn id="86" dur="500" fill="hold"/>
                                        <p:tgtEl>
                                          <p:spTgt spid="91"/>
                                        </p:tgtEl>
                                        <p:attrNameLst>
                                          <p:attrName>ppt_x</p:attrName>
                                        </p:attrNameLst>
                                      </p:cBhvr>
                                      <p:tavLst>
                                        <p:tav tm="0">
                                          <p:val>
                                            <p:strVal val="#ppt_x"/>
                                          </p:val>
                                        </p:tav>
                                        <p:tav tm="100000">
                                          <p:val>
                                            <p:strVal val="#ppt_x"/>
                                          </p:val>
                                        </p:tav>
                                      </p:tavLst>
                                    </p:anim>
                                    <p:anim calcmode="lin" valueType="num">
                                      <p:cBhvr additive="base">
                                        <p:cTn id="87"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05"/>
                                        </p:tgtEl>
                                        <p:attrNameLst>
                                          <p:attrName>style.visibility</p:attrName>
                                        </p:attrNameLst>
                                      </p:cBhvr>
                                      <p:to>
                                        <p:strVal val="visible"/>
                                      </p:to>
                                    </p:set>
                                    <p:animEffect transition="in" filter="fade">
                                      <p:cBhvr>
                                        <p:cTn id="92" dur="1000"/>
                                        <p:tgtEl>
                                          <p:spTgt spid="105"/>
                                        </p:tgtEl>
                                      </p:cBhvr>
                                    </p:animEffect>
                                    <p:anim calcmode="lin" valueType="num">
                                      <p:cBhvr>
                                        <p:cTn id="93" dur="1000" fill="hold"/>
                                        <p:tgtEl>
                                          <p:spTgt spid="105"/>
                                        </p:tgtEl>
                                        <p:attrNameLst>
                                          <p:attrName>ppt_x</p:attrName>
                                        </p:attrNameLst>
                                      </p:cBhvr>
                                      <p:tavLst>
                                        <p:tav tm="0">
                                          <p:val>
                                            <p:strVal val="#ppt_x"/>
                                          </p:val>
                                        </p:tav>
                                        <p:tav tm="100000">
                                          <p:val>
                                            <p:strVal val="#ppt_x"/>
                                          </p:val>
                                        </p:tav>
                                      </p:tavLst>
                                    </p:anim>
                                    <p:anim calcmode="lin" valueType="num">
                                      <p:cBhvr>
                                        <p:cTn id="94"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106"/>
                                        </p:tgtEl>
                                        <p:attrNameLst>
                                          <p:attrName>style.visibility</p:attrName>
                                        </p:attrNameLst>
                                      </p:cBhvr>
                                      <p:to>
                                        <p:strVal val="visible"/>
                                      </p:to>
                                    </p:set>
                                    <p:animEffect transition="in" filter="wipe(down)">
                                      <p:cBhvr>
                                        <p:cTn id="99" dur="500"/>
                                        <p:tgtEl>
                                          <p:spTgt spid="106"/>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nodeType="click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circle(in)">
                                      <p:cBhvr>
                                        <p:cTn id="104" dur="2000"/>
                                        <p:tgtEl>
                                          <p:spTgt spid="107"/>
                                        </p:tgtEl>
                                      </p:cBhvr>
                                    </p:animEffect>
                                  </p:childTnLst>
                                </p:cTn>
                              </p:par>
                            </p:childTnLst>
                          </p:cTn>
                        </p:par>
                      </p:childTnLst>
                    </p:cTn>
                  </p:par>
                  <p:par>
                    <p:cTn id="105" fill="hold">
                      <p:stCondLst>
                        <p:cond delay="indefinite"/>
                      </p:stCondLst>
                      <p:childTnLst>
                        <p:par>
                          <p:cTn id="106" fill="hold">
                            <p:stCondLst>
                              <p:cond delay="0"/>
                            </p:stCondLst>
                            <p:childTnLst>
                              <p:par>
                                <p:cTn id="107" presetID="21" presetClass="entr" presetSubtype="1" fill="hold" nodeType="clickEffect">
                                  <p:stCondLst>
                                    <p:cond delay="0"/>
                                  </p:stCondLst>
                                  <p:childTnLst>
                                    <p:set>
                                      <p:cBhvr>
                                        <p:cTn id="108" dur="1" fill="hold">
                                          <p:stCondLst>
                                            <p:cond delay="0"/>
                                          </p:stCondLst>
                                        </p:cTn>
                                        <p:tgtEl>
                                          <p:spTgt spid="108"/>
                                        </p:tgtEl>
                                        <p:attrNameLst>
                                          <p:attrName>style.visibility</p:attrName>
                                        </p:attrNameLst>
                                      </p:cBhvr>
                                      <p:to>
                                        <p:strVal val="visible"/>
                                      </p:to>
                                    </p:set>
                                    <p:animEffect transition="in" filter="wheel(1)">
                                      <p:cBhvr>
                                        <p:cTn id="109" dur="2000"/>
                                        <p:tgtEl>
                                          <p:spTgt spid="108"/>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nodeType="clickEffect">
                                  <p:stCondLst>
                                    <p:cond delay="0"/>
                                  </p:stCondLst>
                                  <p:childTnLst>
                                    <p:set>
                                      <p:cBhvr>
                                        <p:cTn id="113" dur="1" fill="hold">
                                          <p:stCondLst>
                                            <p:cond delay="0"/>
                                          </p:stCondLst>
                                        </p:cTn>
                                        <p:tgtEl>
                                          <p:spTgt spid="109"/>
                                        </p:tgtEl>
                                        <p:attrNameLst>
                                          <p:attrName>style.visibility</p:attrName>
                                        </p:attrNameLst>
                                      </p:cBhvr>
                                      <p:to>
                                        <p:strVal val="visible"/>
                                      </p:to>
                                    </p:set>
                                    <p:animEffect transition="in" filter="circle(in)">
                                      <p:cBhvr>
                                        <p:cTn id="114" dur="2000"/>
                                        <p:tgtEl>
                                          <p:spTgt spid="109"/>
                                        </p:tgtEl>
                                      </p:cBhvr>
                                    </p:animEffect>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nodeType="clickEffect">
                                  <p:stCondLst>
                                    <p:cond delay="0"/>
                                  </p:stCondLst>
                                  <p:childTnLst>
                                    <p:set>
                                      <p:cBhvr>
                                        <p:cTn id="118" dur="1" fill="hold">
                                          <p:stCondLst>
                                            <p:cond delay="0"/>
                                          </p:stCondLst>
                                        </p:cTn>
                                        <p:tgtEl>
                                          <p:spTgt spid="110"/>
                                        </p:tgtEl>
                                        <p:attrNameLst>
                                          <p:attrName>style.visibility</p:attrName>
                                        </p:attrNameLst>
                                      </p:cBhvr>
                                      <p:to>
                                        <p:strVal val="visible"/>
                                      </p:to>
                                    </p:set>
                                    <p:animEffect transition="in" filter="circle(in)">
                                      <p:cBhvr>
                                        <p:cTn id="119" dur="2000"/>
                                        <p:tgtEl>
                                          <p:spTgt spid="110"/>
                                        </p:tgtEl>
                                      </p:cBhvr>
                                    </p:animEffect>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102"/>
                                        </p:tgtEl>
                                        <p:attrNameLst>
                                          <p:attrName>style.visibility</p:attrName>
                                        </p:attrNameLst>
                                      </p:cBhvr>
                                      <p:to>
                                        <p:strVal val="visible"/>
                                      </p:to>
                                    </p:set>
                                    <p:animEffect transition="in" filter="wheel(1)">
                                      <p:cBhvr>
                                        <p:cTn id="124" dur="2000"/>
                                        <p:tgtEl>
                                          <p:spTgt spid="10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nodeType="clickEffect">
                                  <p:stCondLst>
                                    <p:cond delay="0"/>
                                  </p:stCondLst>
                                  <p:childTnLst>
                                    <p:set>
                                      <p:cBhvr>
                                        <p:cTn id="128" dur="1" fill="hold">
                                          <p:stCondLst>
                                            <p:cond delay="0"/>
                                          </p:stCondLst>
                                        </p:cTn>
                                        <p:tgtEl>
                                          <p:spTgt spid="103"/>
                                        </p:tgtEl>
                                        <p:attrNameLst>
                                          <p:attrName>style.visibility</p:attrName>
                                        </p:attrNameLst>
                                      </p:cBhvr>
                                      <p:to>
                                        <p:strVal val="visible"/>
                                      </p:to>
                                    </p:set>
                                    <p:animEffect transition="in" filter="wipe(right)">
                                      <p:cBhvr>
                                        <p:cTn id="129" dur="500"/>
                                        <p:tgtEl>
                                          <p:spTgt spid="103"/>
                                        </p:tgtEl>
                                      </p:cBhvr>
                                    </p:animEffect>
                                  </p:childTnLst>
                                </p:cTn>
                              </p:par>
                            </p:childTnLst>
                          </p:cTn>
                        </p:par>
                      </p:childTnLst>
                    </p:cTn>
                  </p:par>
                  <p:par>
                    <p:cTn id="130" fill="hold">
                      <p:stCondLst>
                        <p:cond delay="indefinite"/>
                      </p:stCondLst>
                      <p:childTnLst>
                        <p:par>
                          <p:cTn id="131" fill="hold">
                            <p:stCondLst>
                              <p:cond delay="0"/>
                            </p:stCondLst>
                            <p:childTnLst>
                              <p:par>
                                <p:cTn id="132" presetID="6" presetClass="entr" presetSubtype="16" fill="hold" grpId="0" nodeType="clickEffect">
                                  <p:stCondLst>
                                    <p:cond delay="0"/>
                                  </p:stCondLst>
                                  <p:childTnLst>
                                    <p:set>
                                      <p:cBhvr>
                                        <p:cTn id="133" dur="1" fill="hold">
                                          <p:stCondLst>
                                            <p:cond delay="0"/>
                                          </p:stCondLst>
                                        </p:cTn>
                                        <p:tgtEl>
                                          <p:spTgt spid="122"/>
                                        </p:tgtEl>
                                        <p:attrNameLst>
                                          <p:attrName>style.visibility</p:attrName>
                                        </p:attrNameLst>
                                      </p:cBhvr>
                                      <p:to>
                                        <p:strVal val="visible"/>
                                      </p:to>
                                    </p:set>
                                    <p:animEffect transition="in" filter="circle(in)">
                                      <p:cBhvr>
                                        <p:cTn id="134" dur="2000"/>
                                        <p:tgtEl>
                                          <p:spTgt spid="122"/>
                                        </p:tgtEl>
                                      </p:cBhvr>
                                    </p:animEffect>
                                  </p:childTnLst>
                                </p:cTn>
                              </p:par>
                              <p:par>
                                <p:cTn id="135" presetID="6" presetClass="entr" presetSubtype="16" fill="hold" grpId="0" nodeType="withEffect">
                                  <p:stCondLst>
                                    <p:cond delay="0"/>
                                  </p:stCondLst>
                                  <p:childTnLst>
                                    <p:set>
                                      <p:cBhvr>
                                        <p:cTn id="136" dur="1" fill="hold">
                                          <p:stCondLst>
                                            <p:cond delay="0"/>
                                          </p:stCondLst>
                                        </p:cTn>
                                        <p:tgtEl>
                                          <p:spTgt spid="123"/>
                                        </p:tgtEl>
                                        <p:attrNameLst>
                                          <p:attrName>style.visibility</p:attrName>
                                        </p:attrNameLst>
                                      </p:cBhvr>
                                      <p:to>
                                        <p:strVal val="visible"/>
                                      </p:to>
                                    </p:set>
                                    <p:animEffect transition="in" filter="circle(in)">
                                      <p:cBhvr>
                                        <p:cTn id="137" dur="2000"/>
                                        <p:tgtEl>
                                          <p:spTgt spid="123"/>
                                        </p:tgtEl>
                                      </p:cBhvr>
                                    </p:animEffect>
                                  </p:childTnLst>
                                </p:cTn>
                              </p:par>
                              <p:par>
                                <p:cTn id="138" presetID="6" presetClass="entr" presetSubtype="16" fill="hold" grpId="0"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circle(in)">
                                      <p:cBhvr>
                                        <p:cTn id="140" dur="2000"/>
                                        <p:tgtEl>
                                          <p:spTgt spid="124"/>
                                        </p:tgtEl>
                                      </p:cBhvr>
                                    </p:animEffect>
                                  </p:childTnLst>
                                </p:cTn>
                              </p:par>
                              <p:par>
                                <p:cTn id="141" presetID="6" presetClass="entr" presetSubtype="16"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circle(in)">
                                      <p:cBhvr>
                                        <p:cTn id="143" dur="2000"/>
                                        <p:tgtEl>
                                          <p:spTgt spid="125"/>
                                        </p:tgtEl>
                                      </p:cBhvr>
                                    </p:animEffect>
                                  </p:childTnLst>
                                </p:cTn>
                              </p:par>
                              <p:par>
                                <p:cTn id="144" presetID="6" presetClass="entr" presetSubtype="16" fill="hold" grpId="0"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circle(in)">
                                      <p:cBhvr>
                                        <p:cTn id="146" dur="2000"/>
                                        <p:tgtEl>
                                          <p:spTgt spid="126"/>
                                        </p:tgtEl>
                                      </p:cBhvr>
                                    </p:animEffect>
                                  </p:childTnLst>
                                </p:cTn>
                              </p:par>
                              <p:par>
                                <p:cTn id="147" presetID="6" presetClass="entr" presetSubtype="16" fill="hold" grpId="0" nodeType="withEffect">
                                  <p:stCondLst>
                                    <p:cond delay="0"/>
                                  </p:stCondLst>
                                  <p:childTnLst>
                                    <p:set>
                                      <p:cBhvr>
                                        <p:cTn id="148" dur="1" fill="hold">
                                          <p:stCondLst>
                                            <p:cond delay="0"/>
                                          </p:stCondLst>
                                        </p:cTn>
                                        <p:tgtEl>
                                          <p:spTgt spid="127"/>
                                        </p:tgtEl>
                                        <p:attrNameLst>
                                          <p:attrName>style.visibility</p:attrName>
                                        </p:attrNameLst>
                                      </p:cBhvr>
                                      <p:to>
                                        <p:strVal val="visible"/>
                                      </p:to>
                                    </p:set>
                                    <p:animEffect transition="in" filter="circle(in)">
                                      <p:cBhvr>
                                        <p:cTn id="149" dur="2000"/>
                                        <p:tgtEl>
                                          <p:spTgt spid="127"/>
                                        </p:tgtEl>
                                      </p:cBhvr>
                                    </p:animEffect>
                                  </p:childTnLst>
                                </p:cTn>
                              </p:par>
                              <p:par>
                                <p:cTn id="150" presetID="6" presetClass="entr" presetSubtype="16" fill="hold" nodeType="withEffect">
                                  <p:stCondLst>
                                    <p:cond delay="0"/>
                                  </p:stCondLst>
                                  <p:childTnLst>
                                    <p:set>
                                      <p:cBhvr>
                                        <p:cTn id="151" dur="1" fill="hold">
                                          <p:stCondLst>
                                            <p:cond delay="0"/>
                                          </p:stCondLst>
                                        </p:cTn>
                                        <p:tgtEl>
                                          <p:spTgt spid="128"/>
                                        </p:tgtEl>
                                        <p:attrNameLst>
                                          <p:attrName>style.visibility</p:attrName>
                                        </p:attrNameLst>
                                      </p:cBhvr>
                                      <p:to>
                                        <p:strVal val="visible"/>
                                      </p:to>
                                    </p:set>
                                    <p:animEffect transition="in" filter="circle(in)">
                                      <p:cBhvr>
                                        <p:cTn id="152" dur="2000"/>
                                        <p:tgtEl>
                                          <p:spTgt spid="128"/>
                                        </p:tgtEl>
                                      </p:cBhvr>
                                    </p:animEffect>
                                  </p:childTnLst>
                                </p:cTn>
                              </p:par>
                              <p:par>
                                <p:cTn id="153" presetID="6" presetClass="entr" presetSubtype="16" fill="hold" nodeType="withEffect">
                                  <p:stCondLst>
                                    <p:cond delay="0"/>
                                  </p:stCondLst>
                                  <p:childTnLst>
                                    <p:set>
                                      <p:cBhvr>
                                        <p:cTn id="154" dur="1" fill="hold">
                                          <p:stCondLst>
                                            <p:cond delay="0"/>
                                          </p:stCondLst>
                                        </p:cTn>
                                        <p:tgtEl>
                                          <p:spTgt spid="129"/>
                                        </p:tgtEl>
                                        <p:attrNameLst>
                                          <p:attrName>style.visibility</p:attrName>
                                        </p:attrNameLst>
                                      </p:cBhvr>
                                      <p:to>
                                        <p:strVal val="visible"/>
                                      </p:to>
                                    </p:set>
                                    <p:animEffect transition="in" filter="circle(in)">
                                      <p:cBhvr>
                                        <p:cTn id="155" dur="2000"/>
                                        <p:tgtEl>
                                          <p:spTgt spid="129"/>
                                        </p:tgtEl>
                                      </p:cBhvr>
                                    </p:animEffect>
                                  </p:childTnLst>
                                </p:cTn>
                              </p:par>
                              <p:par>
                                <p:cTn id="156" presetID="6" presetClass="entr" presetSubtype="16" fill="hold" nodeType="withEffect">
                                  <p:stCondLst>
                                    <p:cond delay="0"/>
                                  </p:stCondLst>
                                  <p:childTnLst>
                                    <p:set>
                                      <p:cBhvr>
                                        <p:cTn id="157" dur="1" fill="hold">
                                          <p:stCondLst>
                                            <p:cond delay="0"/>
                                          </p:stCondLst>
                                        </p:cTn>
                                        <p:tgtEl>
                                          <p:spTgt spid="130"/>
                                        </p:tgtEl>
                                        <p:attrNameLst>
                                          <p:attrName>style.visibility</p:attrName>
                                        </p:attrNameLst>
                                      </p:cBhvr>
                                      <p:to>
                                        <p:strVal val="visible"/>
                                      </p:to>
                                    </p:set>
                                    <p:animEffect transition="in" filter="circle(in)">
                                      <p:cBhvr>
                                        <p:cTn id="158" dur="2000"/>
                                        <p:tgtEl>
                                          <p:spTgt spid="130"/>
                                        </p:tgtEl>
                                      </p:cBhvr>
                                    </p:animEffect>
                                  </p:childTnLst>
                                </p:cTn>
                              </p:par>
                              <p:par>
                                <p:cTn id="159" presetID="6" presetClass="entr" presetSubtype="16" fill="hold" grpId="0" nodeType="withEffect">
                                  <p:stCondLst>
                                    <p:cond delay="0"/>
                                  </p:stCondLst>
                                  <p:childTnLst>
                                    <p:set>
                                      <p:cBhvr>
                                        <p:cTn id="160" dur="1" fill="hold">
                                          <p:stCondLst>
                                            <p:cond delay="0"/>
                                          </p:stCondLst>
                                        </p:cTn>
                                        <p:tgtEl>
                                          <p:spTgt spid="131"/>
                                        </p:tgtEl>
                                        <p:attrNameLst>
                                          <p:attrName>style.visibility</p:attrName>
                                        </p:attrNameLst>
                                      </p:cBhvr>
                                      <p:to>
                                        <p:strVal val="visible"/>
                                      </p:to>
                                    </p:set>
                                    <p:animEffect transition="in" filter="circle(in)">
                                      <p:cBhvr>
                                        <p:cTn id="161" dur="2000"/>
                                        <p:tgtEl>
                                          <p:spTgt spid="131"/>
                                        </p:tgtEl>
                                      </p:cBhvr>
                                    </p:animEffect>
                                  </p:childTnLst>
                                </p:cTn>
                              </p:par>
                              <p:par>
                                <p:cTn id="162" presetID="6" presetClass="entr" presetSubtype="16" fill="hold" grpId="0" nodeType="withEffect">
                                  <p:stCondLst>
                                    <p:cond delay="0"/>
                                  </p:stCondLst>
                                  <p:childTnLst>
                                    <p:set>
                                      <p:cBhvr>
                                        <p:cTn id="163" dur="1" fill="hold">
                                          <p:stCondLst>
                                            <p:cond delay="0"/>
                                          </p:stCondLst>
                                        </p:cTn>
                                        <p:tgtEl>
                                          <p:spTgt spid="132"/>
                                        </p:tgtEl>
                                        <p:attrNameLst>
                                          <p:attrName>style.visibility</p:attrName>
                                        </p:attrNameLst>
                                      </p:cBhvr>
                                      <p:to>
                                        <p:strVal val="visible"/>
                                      </p:to>
                                    </p:set>
                                    <p:animEffect transition="in" filter="circle(in)">
                                      <p:cBhvr>
                                        <p:cTn id="164" dur="2000"/>
                                        <p:tgtEl>
                                          <p:spTgt spid="132"/>
                                        </p:tgtEl>
                                      </p:cBhvr>
                                    </p:animEffect>
                                  </p:childTnLst>
                                </p:cTn>
                              </p:par>
                              <p:par>
                                <p:cTn id="165" presetID="6" presetClass="entr" presetSubtype="16" fill="hold" grpId="0" nodeType="withEffect">
                                  <p:stCondLst>
                                    <p:cond delay="0"/>
                                  </p:stCondLst>
                                  <p:childTnLst>
                                    <p:set>
                                      <p:cBhvr>
                                        <p:cTn id="166" dur="1" fill="hold">
                                          <p:stCondLst>
                                            <p:cond delay="0"/>
                                          </p:stCondLst>
                                        </p:cTn>
                                        <p:tgtEl>
                                          <p:spTgt spid="133"/>
                                        </p:tgtEl>
                                        <p:attrNameLst>
                                          <p:attrName>style.visibility</p:attrName>
                                        </p:attrNameLst>
                                      </p:cBhvr>
                                      <p:to>
                                        <p:strVal val="visible"/>
                                      </p:to>
                                    </p:set>
                                    <p:animEffect transition="in" filter="circle(in)">
                                      <p:cBhvr>
                                        <p:cTn id="167" dur="2000"/>
                                        <p:tgtEl>
                                          <p:spTgt spid="133"/>
                                        </p:tgtEl>
                                      </p:cBhvr>
                                    </p:animEffect>
                                  </p:childTnLst>
                                </p:cTn>
                              </p:par>
                              <p:par>
                                <p:cTn id="168" presetID="6" presetClass="entr" presetSubtype="16" fill="hold" grpId="0" nodeType="withEffect">
                                  <p:stCondLst>
                                    <p:cond delay="0"/>
                                  </p:stCondLst>
                                  <p:childTnLst>
                                    <p:set>
                                      <p:cBhvr>
                                        <p:cTn id="169" dur="1" fill="hold">
                                          <p:stCondLst>
                                            <p:cond delay="0"/>
                                          </p:stCondLst>
                                        </p:cTn>
                                        <p:tgtEl>
                                          <p:spTgt spid="134"/>
                                        </p:tgtEl>
                                        <p:attrNameLst>
                                          <p:attrName>style.visibility</p:attrName>
                                        </p:attrNameLst>
                                      </p:cBhvr>
                                      <p:to>
                                        <p:strVal val="visible"/>
                                      </p:to>
                                    </p:set>
                                    <p:animEffect transition="in" filter="circle(in)">
                                      <p:cBhvr>
                                        <p:cTn id="170" dur="2000"/>
                                        <p:tgtEl>
                                          <p:spTgt spid="134"/>
                                        </p:tgtEl>
                                      </p:cBhvr>
                                    </p:animEffect>
                                  </p:childTnLst>
                                </p:cTn>
                              </p:par>
                              <p:par>
                                <p:cTn id="171" presetID="6" presetClass="entr" presetSubtype="16" fill="hold" grpId="0" nodeType="withEffect">
                                  <p:stCondLst>
                                    <p:cond delay="0"/>
                                  </p:stCondLst>
                                  <p:childTnLst>
                                    <p:set>
                                      <p:cBhvr>
                                        <p:cTn id="172" dur="1" fill="hold">
                                          <p:stCondLst>
                                            <p:cond delay="0"/>
                                          </p:stCondLst>
                                        </p:cTn>
                                        <p:tgtEl>
                                          <p:spTgt spid="135"/>
                                        </p:tgtEl>
                                        <p:attrNameLst>
                                          <p:attrName>style.visibility</p:attrName>
                                        </p:attrNameLst>
                                      </p:cBhvr>
                                      <p:to>
                                        <p:strVal val="visible"/>
                                      </p:to>
                                    </p:set>
                                    <p:animEffect transition="in" filter="circle(in)">
                                      <p:cBhvr>
                                        <p:cTn id="173" dur="2000"/>
                                        <p:tgtEl>
                                          <p:spTgt spid="135"/>
                                        </p:tgtEl>
                                      </p:cBhvr>
                                    </p:animEffect>
                                  </p:childTnLst>
                                </p:cTn>
                              </p:par>
                              <p:par>
                                <p:cTn id="174" presetID="6" presetClass="entr" presetSubtype="16" fill="hold" grpId="0" nodeType="withEffect">
                                  <p:stCondLst>
                                    <p:cond delay="0"/>
                                  </p:stCondLst>
                                  <p:childTnLst>
                                    <p:set>
                                      <p:cBhvr>
                                        <p:cTn id="175" dur="1" fill="hold">
                                          <p:stCondLst>
                                            <p:cond delay="0"/>
                                          </p:stCondLst>
                                        </p:cTn>
                                        <p:tgtEl>
                                          <p:spTgt spid="136"/>
                                        </p:tgtEl>
                                        <p:attrNameLst>
                                          <p:attrName>style.visibility</p:attrName>
                                        </p:attrNameLst>
                                      </p:cBhvr>
                                      <p:to>
                                        <p:strVal val="visible"/>
                                      </p:to>
                                    </p:set>
                                    <p:animEffect transition="in" filter="circle(in)">
                                      <p:cBhvr>
                                        <p:cTn id="176" dur="2000"/>
                                        <p:tgtEl>
                                          <p:spTgt spid="136"/>
                                        </p:tgtEl>
                                      </p:cBhvr>
                                    </p:animEffect>
                                  </p:childTnLst>
                                </p:cTn>
                              </p:par>
                              <p:par>
                                <p:cTn id="177" presetID="6" presetClass="entr" presetSubtype="16" fill="hold" nodeType="withEffect">
                                  <p:stCondLst>
                                    <p:cond delay="0"/>
                                  </p:stCondLst>
                                  <p:childTnLst>
                                    <p:set>
                                      <p:cBhvr>
                                        <p:cTn id="178" dur="1" fill="hold">
                                          <p:stCondLst>
                                            <p:cond delay="0"/>
                                          </p:stCondLst>
                                        </p:cTn>
                                        <p:tgtEl>
                                          <p:spTgt spid="137"/>
                                        </p:tgtEl>
                                        <p:attrNameLst>
                                          <p:attrName>style.visibility</p:attrName>
                                        </p:attrNameLst>
                                      </p:cBhvr>
                                      <p:to>
                                        <p:strVal val="visible"/>
                                      </p:to>
                                    </p:set>
                                    <p:animEffect transition="in" filter="circle(in)">
                                      <p:cBhvr>
                                        <p:cTn id="179" dur="2000"/>
                                        <p:tgtEl>
                                          <p:spTgt spid="137"/>
                                        </p:tgtEl>
                                      </p:cBhvr>
                                    </p:animEffect>
                                  </p:childTnLst>
                                </p:cTn>
                              </p:par>
                              <p:par>
                                <p:cTn id="180" presetID="6" presetClass="entr" presetSubtype="16" fill="hold" nodeType="withEffect">
                                  <p:stCondLst>
                                    <p:cond delay="0"/>
                                  </p:stCondLst>
                                  <p:childTnLst>
                                    <p:set>
                                      <p:cBhvr>
                                        <p:cTn id="181" dur="1" fill="hold">
                                          <p:stCondLst>
                                            <p:cond delay="0"/>
                                          </p:stCondLst>
                                        </p:cTn>
                                        <p:tgtEl>
                                          <p:spTgt spid="138"/>
                                        </p:tgtEl>
                                        <p:attrNameLst>
                                          <p:attrName>style.visibility</p:attrName>
                                        </p:attrNameLst>
                                      </p:cBhvr>
                                      <p:to>
                                        <p:strVal val="visible"/>
                                      </p:to>
                                    </p:set>
                                    <p:animEffect transition="in" filter="circle(in)">
                                      <p:cBhvr>
                                        <p:cTn id="182" dur="2000"/>
                                        <p:tgtEl>
                                          <p:spTgt spid="138"/>
                                        </p:tgtEl>
                                      </p:cBhvr>
                                    </p:animEffect>
                                  </p:childTnLst>
                                </p:cTn>
                              </p:par>
                              <p:par>
                                <p:cTn id="183" presetID="6" presetClass="entr" presetSubtype="16" fill="hold" grpId="0" nodeType="withEffect">
                                  <p:stCondLst>
                                    <p:cond delay="0"/>
                                  </p:stCondLst>
                                  <p:childTnLst>
                                    <p:set>
                                      <p:cBhvr>
                                        <p:cTn id="184" dur="1" fill="hold">
                                          <p:stCondLst>
                                            <p:cond delay="0"/>
                                          </p:stCondLst>
                                        </p:cTn>
                                        <p:tgtEl>
                                          <p:spTgt spid="139"/>
                                        </p:tgtEl>
                                        <p:attrNameLst>
                                          <p:attrName>style.visibility</p:attrName>
                                        </p:attrNameLst>
                                      </p:cBhvr>
                                      <p:to>
                                        <p:strVal val="visible"/>
                                      </p:to>
                                    </p:set>
                                    <p:animEffect transition="in" filter="circle(in)">
                                      <p:cBhvr>
                                        <p:cTn id="185" dur="2000"/>
                                        <p:tgtEl>
                                          <p:spTgt spid="139"/>
                                        </p:tgtEl>
                                      </p:cBhvr>
                                    </p:animEffect>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grpId="0" nodeType="clickEffect">
                                  <p:stCondLst>
                                    <p:cond delay="0"/>
                                  </p:stCondLst>
                                  <p:childTnLst>
                                    <p:set>
                                      <p:cBhvr>
                                        <p:cTn id="189" dur="1" fill="hold">
                                          <p:stCondLst>
                                            <p:cond delay="0"/>
                                          </p:stCondLst>
                                        </p:cTn>
                                        <p:tgtEl>
                                          <p:spTgt spid="144"/>
                                        </p:tgtEl>
                                        <p:attrNameLst>
                                          <p:attrName>style.visibility</p:attrName>
                                        </p:attrNameLst>
                                      </p:cBhvr>
                                      <p:to>
                                        <p:strVal val="visible"/>
                                      </p:to>
                                    </p:set>
                                    <p:animEffect transition="in" filter="fade">
                                      <p:cBhvr>
                                        <p:cTn id="190" dur="1000"/>
                                        <p:tgtEl>
                                          <p:spTgt spid="144"/>
                                        </p:tgtEl>
                                      </p:cBhvr>
                                    </p:animEffect>
                                    <p:anim calcmode="lin" valueType="num">
                                      <p:cBhvr>
                                        <p:cTn id="191" dur="1000" fill="hold"/>
                                        <p:tgtEl>
                                          <p:spTgt spid="144"/>
                                        </p:tgtEl>
                                        <p:attrNameLst>
                                          <p:attrName>ppt_x</p:attrName>
                                        </p:attrNameLst>
                                      </p:cBhvr>
                                      <p:tavLst>
                                        <p:tav tm="0">
                                          <p:val>
                                            <p:strVal val="#ppt_x"/>
                                          </p:val>
                                        </p:tav>
                                        <p:tav tm="100000">
                                          <p:val>
                                            <p:strVal val="#ppt_x"/>
                                          </p:val>
                                        </p:tav>
                                      </p:tavLst>
                                    </p:anim>
                                    <p:anim calcmode="lin" valueType="num">
                                      <p:cBhvr>
                                        <p:cTn id="192"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nodeType="clickEffect">
                                  <p:stCondLst>
                                    <p:cond delay="0"/>
                                  </p:stCondLst>
                                  <p:childTnLst>
                                    <p:set>
                                      <p:cBhvr>
                                        <p:cTn id="196" dur="1" fill="hold">
                                          <p:stCondLst>
                                            <p:cond delay="0"/>
                                          </p:stCondLst>
                                        </p:cTn>
                                        <p:tgtEl>
                                          <p:spTgt spid="145"/>
                                        </p:tgtEl>
                                        <p:attrNameLst>
                                          <p:attrName>style.visibility</p:attrName>
                                        </p:attrNameLst>
                                      </p:cBhvr>
                                      <p:to>
                                        <p:strVal val="visible"/>
                                      </p:to>
                                    </p:set>
                                    <p:anim calcmode="lin" valueType="num">
                                      <p:cBhvr additive="base">
                                        <p:cTn id="197" dur="500" fill="hold"/>
                                        <p:tgtEl>
                                          <p:spTgt spid="145"/>
                                        </p:tgtEl>
                                        <p:attrNameLst>
                                          <p:attrName>ppt_x</p:attrName>
                                        </p:attrNameLst>
                                      </p:cBhvr>
                                      <p:tavLst>
                                        <p:tav tm="0">
                                          <p:val>
                                            <p:strVal val="#ppt_x"/>
                                          </p:val>
                                        </p:tav>
                                        <p:tav tm="100000">
                                          <p:val>
                                            <p:strVal val="#ppt_x"/>
                                          </p:val>
                                        </p:tav>
                                      </p:tavLst>
                                    </p:anim>
                                    <p:anim calcmode="lin" valueType="num">
                                      <p:cBhvr additive="base">
                                        <p:cTn id="198"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nodeType="clickEffect">
                                  <p:stCondLst>
                                    <p:cond delay="0"/>
                                  </p:stCondLst>
                                  <p:childTnLst>
                                    <p:set>
                                      <p:cBhvr>
                                        <p:cTn id="202" dur="1" fill="hold">
                                          <p:stCondLst>
                                            <p:cond delay="0"/>
                                          </p:stCondLst>
                                        </p:cTn>
                                        <p:tgtEl>
                                          <p:spTgt spid="146"/>
                                        </p:tgtEl>
                                        <p:attrNameLst>
                                          <p:attrName>style.visibility</p:attrName>
                                        </p:attrNameLst>
                                      </p:cBhvr>
                                      <p:to>
                                        <p:strVal val="visible"/>
                                      </p:to>
                                    </p:set>
                                    <p:animEffect transition="in" filter="wipe(down)">
                                      <p:cBhvr>
                                        <p:cTn id="203" dur="500"/>
                                        <p:tgtEl>
                                          <p:spTgt spid="146"/>
                                        </p:tgtEl>
                                      </p:cBhvr>
                                    </p:animEffect>
                                  </p:childTnLst>
                                </p:cTn>
                              </p:par>
                            </p:childTnLst>
                          </p:cTn>
                        </p:par>
                      </p:childTnLst>
                    </p:cTn>
                  </p:par>
                  <p:par>
                    <p:cTn id="204" fill="hold">
                      <p:stCondLst>
                        <p:cond delay="indefinite"/>
                      </p:stCondLst>
                      <p:childTnLst>
                        <p:par>
                          <p:cTn id="205" fill="hold">
                            <p:stCondLst>
                              <p:cond delay="0"/>
                            </p:stCondLst>
                            <p:childTnLst>
                              <p:par>
                                <p:cTn id="206" presetID="16" presetClass="entr" presetSubtype="21" fill="hold" grpId="0" nodeType="clickEffect">
                                  <p:stCondLst>
                                    <p:cond delay="0"/>
                                  </p:stCondLst>
                                  <p:childTnLst>
                                    <p:set>
                                      <p:cBhvr>
                                        <p:cTn id="207" dur="1" fill="hold">
                                          <p:stCondLst>
                                            <p:cond delay="0"/>
                                          </p:stCondLst>
                                        </p:cTn>
                                        <p:tgtEl>
                                          <p:spTgt spid="147"/>
                                        </p:tgtEl>
                                        <p:attrNameLst>
                                          <p:attrName>style.visibility</p:attrName>
                                        </p:attrNameLst>
                                      </p:cBhvr>
                                      <p:to>
                                        <p:strVal val="visible"/>
                                      </p:to>
                                    </p:set>
                                    <p:animEffect transition="in" filter="barn(inVertical)">
                                      <p:cBhvr>
                                        <p:cTn id="208"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P spid="91" grpId="0" animBg="1"/>
      <p:bldP spid="95" grpId="0"/>
      <p:bldP spid="102" grpId="0"/>
      <p:bldP spid="122" grpId="0" animBg="1"/>
      <p:bldP spid="123" grpId="0" animBg="1"/>
      <p:bldP spid="124" grpId="0" animBg="1"/>
      <p:bldP spid="125" grpId="0" animBg="1"/>
      <p:bldP spid="126" grpId="0" animBg="1"/>
      <p:bldP spid="127" grpId="0" animBg="1"/>
      <p:bldP spid="131" grpId="0" animBg="1"/>
      <p:bldP spid="132" grpId="0" animBg="1"/>
      <p:bldP spid="133" grpId="0" animBg="1"/>
      <p:bldP spid="134" grpId="0" animBg="1"/>
      <p:bldP spid="135" grpId="0" animBg="1"/>
      <p:bldP spid="136" grpId="0" animBg="1"/>
      <p:bldP spid="139" grpId="0" animBg="1"/>
      <p:bldP spid="144" grpId="0"/>
      <p:bldP spid="14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7" name="Group 25"/>
          <p:cNvGrpSpPr>
            <a:grpSpLocks/>
          </p:cNvGrpSpPr>
          <p:nvPr/>
        </p:nvGrpSpPr>
        <p:grpSpPr bwMode="auto">
          <a:xfrm>
            <a:off x="7444745" y="340700"/>
            <a:ext cx="2501900" cy="2755900"/>
            <a:chOff x="3728" y="816"/>
            <a:chExt cx="1576" cy="1736"/>
          </a:xfrm>
        </p:grpSpPr>
        <p:sp>
          <p:nvSpPr>
            <p:cNvPr id="104" name="Line 13"/>
            <p:cNvSpPr>
              <a:spLocks noChangeShapeType="1"/>
            </p:cNvSpPr>
            <p:nvPr/>
          </p:nvSpPr>
          <p:spPr bwMode="auto">
            <a:xfrm>
              <a:off x="3728" y="1152"/>
              <a:ext cx="1392" cy="0"/>
            </a:xfrm>
            <a:prstGeom prst="line">
              <a:avLst/>
            </a:prstGeom>
            <a:noFill/>
            <a:ln w="28575">
              <a:solidFill>
                <a:srgbClr val="009900"/>
              </a:solidFill>
              <a:miter lim="800000"/>
              <a:headEnd/>
              <a:tailEnd type="triangle" w="med" len="me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6367" name="Object 14"/>
            <p:cNvGraphicFramePr>
              <a:graphicFrameLocks noChangeAspect="1"/>
            </p:cNvGraphicFramePr>
            <p:nvPr/>
          </p:nvGraphicFramePr>
          <p:xfrm>
            <a:off x="5136" y="1008"/>
            <a:ext cx="168" cy="208"/>
          </p:xfrm>
          <a:graphic>
            <a:graphicData uri="http://schemas.openxmlformats.org/presentationml/2006/ole">
              <mc:AlternateContent xmlns:mc="http://schemas.openxmlformats.org/markup-compatibility/2006">
                <mc:Choice xmlns:v="urn:schemas-microsoft-com:vml" Requires="v">
                  <p:oleObj spid="_x0000_s325435" name="公式" r:id="rId3" imgW="266584" imgH="330057" progId="Equation.3">
                    <p:embed/>
                  </p:oleObj>
                </mc:Choice>
                <mc:Fallback>
                  <p:oleObj name="公式" r:id="rId3" imgW="266584" imgH="330057"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1008"/>
                          <a:ext cx="1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 name="Line 15"/>
            <p:cNvSpPr>
              <a:spLocks noChangeShapeType="1"/>
            </p:cNvSpPr>
            <p:nvPr/>
          </p:nvSpPr>
          <p:spPr bwMode="auto">
            <a:xfrm>
              <a:off x="4416" y="864"/>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7"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6370"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25436" name="公式" r:id="rId5" imgW="180860" imgH="190573" progId="Equation.3">
                    <p:embed/>
                  </p:oleObj>
                </mc:Choice>
                <mc:Fallback>
                  <p:oleObj name="公式" r:id="rId5" imgW="180860" imgH="190573"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1"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25437" name="公式" r:id="rId7" imgW="171412" imgH="266694" progId="Equation.3">
                    <p:embed/>
                  </p:oleObj>
                </mc:Choice>
                <mc:Fallback>
                  <p:oleObj name="公式" r:id="rId7" imgW="171412" imgH="266694"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2"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25438" name="公式" r:id="rId9" imgW="152517" imgH="190573" progId="Equation.3">
                    <p:embed/>
                  </p:oleObj>
                </mc:Choice>
                <mc:Fallback>
                  <p:oleObj name="公式" r:id="rId9" imgW="152517" imgH="190573"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3" name="Object 20"/>
            <p:cNvGraphicFramePr>
              <a:graphicFrameLocks noChangeAspect="1"/>
            </p:cNvGraphicFramePr>
            <p:nvPr/>
          </p:nvGraphicFramePr>
          <p:xfrm>
            <a:off x="4272" y="816"/>
            <a:ext cx="136" cy="152"/>
          </p:xfrm>
          <a:graphic>
            <a:graphicData uri="http://schemas.openxmlformats.org/presentationml/2006/ole">
              <mc:AlternateContent xmlns:mc="http://schemas.openxmlformats.org/markup-compatibility/2006">
                <mc:Choice xmlns:v="urn:schemas-microsoft-com:vml" Requires="v">
                  <p:oleObj spid="_x0000_s325439" name="公式" r:id="rId11" imgW="215713" imgH="241091" progId="Equation.3">
                    <p:embed/>
                  </p:oleObj>
                </mc:Choice>
                <mc:Fallback>
                  <p:oleObj name="公式" r:id="rId11" imgW="215713" imgH="241091"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816"/>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4"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25440" name="公式" r:id="rId13" imgW="291847" imgH="317225" progId="Equation.3">
                    <p:embed/>
                  </p:oleObj>
                </mc:Choice>
                <mc:Fallback>
                  <p:oleObj name="公式" r:id="rId13" imgW="291847" imgH="317225"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 name="Arc 22"/>
            <p:cNvSpPr>
              <a:spLocks/>
            </p:cNvSpPr>
            <p:nvPr/>
          </p:nvSpPr>
          <p:spPr bwMode="auto">
            <a:xfrm rot="1272554" flipV="1">
              <a:off x="4204" y="2123"/>
              <a:ext cx="432" cy="2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6376"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25441" name="公式" r:id="rId15" imgW="247536" imgH="190573" progId="Equation.3">
                    <p:embed/>
                  </p:oleObj>
                </mc:Choice>
                <mc:Fallback>
                  <p:oleObj name="公式" r:id="rId15" imgW="247536" imgH="190573"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7" name="Object 24"/>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25442" name="公式" r:id="rId17" imgW="190578" imgH="266694" progId="Equation.3">
                    <p:embed/>
                  </p:oleObj>
                </mc:Choice>
                <mc:Fallback>
                  <p:oleObj name="公式" r:id="rId17" imgW="190578" imgH="266694"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28" name="Group 39"/>
          <p:cNvGrpSpPr>
            <a:grpSpLocks/>
          </p:cNvGrpSpPr>
          <p:nvPr/>
        </p:nvGrpSpPr>
        <p:grpSpPr bwMode="auto">
          <a:xfrm>
            <a:off x="9513258" y="1045551"/>
            <a:ext cx="669925" cy="428625"/>
            <a:chOff x="5328" y="988"/>
            <a:chExt cx="422" cy="270"/>
          </a:xfrm>
        </p:grpSpPr>
        <p:graphicFrame>
          <p:nvGraphicFramePr>
            <p:cNvPr id="56364"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25443" name="公式" r:id="rId19" imgW="266702" imgH="266694" progId="Equation.3">
                    <p:embed/>
                  </p:oleObj>
                </mc:Choice>
                <mc:Fallback>
                  <p:oleObj name="公式" r:id="rId19" imgW="266702" imgH="266694" progId="Equation.3">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65"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25444" name="公式" r:id="rId21" imgW="247536" imgH="333368" progId="Equation.3">
                    <p:embed/>
                  </p:oleObj>
                </mc:Choice>
                <mc:Fallback>
                  <p:oleObj name="公式" r:id="rId21" imgW="247536" imgH="333368"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29" name="Group 37"/>
          <p:cNvGrpSpPr>
            <a:grpSpLocks/>
          </p:cNvGrpSpPr>
          <p:nvPr/>
        </p:nvGrpSpPr>
        <p:grpSpPr bwMode="auto">
          <a:xfrm>
            <a:off x="6924046" y="782026"/>
            <a:ext cx="714375" cy="549275"/>
            <a:chOff x="3472" y="998"/>
            <a:chExt cx="450" cy="346"/>
          </a:xfrm>
        </p:grpSpPr>
        <p:grpSp>
          <p:nvGrpSpPr>
            <p:cNvPr id="56360" name="Group 35"/>
            <p:cNvGrpSpPr>
              <a:grpSpLocks/>
            </p:cNvGrpSpPr>
            <p:nvPr/>
          </p:nvGrpSpPr>
          <p:grpSpPr bwMode="auto">
            <a:xfrm>
              <a:off x="3577" y="1008"/>
              <a:ext cx="345" cy="336"/>
              <a:chOff x="2724" y="2010"/>
              <a:chExt cx="345" cy="336"/>
            </a:xfrm>
          </p:grpSpPr>
          <p:sp>
            <p:nvSpPr>
              <p:cNvPr id="122"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mn-lt"/>
                    <a:ea typeface="+mn-ea"/>
                  </a:rPr>
                  <a:t>⊙</a:t>
                </a:r>
              </a:p>
            </p:txBody>
          </p:sp>
          <p:sp>
            <p:nvSpPr>
              <p:cNvPr id="123"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mn-lt"/>
                    <a:ea typeface="+mn-ea"/>
                  </a:rPr>
                  <a:t>⊙</a:t>
                </a:r>
              </a:p>
            </p:txBody>
          </p:sp>
        </p:grpSp>
        <p:graphicFrame>
          <p:nvGraphicFramePr>
            <p:cNvPr id="56361"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25445" name="公式" r:id="rId23" imgW="247536" imgH="333368" progId="Equation.3">
                    <p:embed/>
                  </p:oleObj>
                </mc:Choice>
                <mc:Fallback>
                  <p:oleObj name="公式" r:id="rId23" imgW="247536" imgH="333368" progId="Equation.3">
                    <p:embed/>
                    <p:pic>
                      <p:nvPicPr>
                        <p:cNvPr id="0" name="Object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30" name="Group 61"/>
          <p:cNvGrpSpPr>
            <a:grpSpLocks/>
          </p:cNvGrpSpPr>
          <p:nvPr/>
        </p:nvGrpSpPr>
        <p:grpSpPr bwMode="auto">
          <a:xfrm>
            <a:off x="8527420" y="1048726"/>
            <a:ext cx="163512" cy="225425"/>
            <a:chOff x="4482" y="1166"/>
            <a:chExt cx="103" cy="142"/>
          </a:xfrm>
        </p:grpSpPr>
        <p:sp>
          <p:nvSpPr>
            <p:cNvPr id="125" name="Arc 59"/>
            <p:cNvSpPr>
              <a:spLocks/>
            </p:cNvSpPr>
            <p:nvPr/>
          </p:nvSpPr>
          <p:spPr bwMode="auto">
            <a:xfrm rot="4749582">
              <a:off x="4494" y="1154"/>
              <a:ext cx="48" cy="72"/>
            </a:xfrm>
            <a:custGeom>
              <a:avLst/>
              <a:gdLst>
                <a:gd name="T0" fmla="*/ 0 w 21600"/>
                <a:gd name="T1" fmla="*/ 0 h 32296"/>
                <a:gd name="T2" fmla="*/ 0 w 21600"/>
                <a:gd name="T3" fmla="*/ 0 h 32296"/>
                <a:gd name="T4" fmla="*/ 0 w 21600"/>
                <a:gd name="T5" fmla="*/ 0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6359" name="Object 25"/>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25446" name="公式" r:id="rId25" imgW="190578" imgH="266694" progId="Equation.3">
                    <p:embed/>
                  </p:oleObj>
                </mc:Choice>
                <mc:Fallback>
                  <p:oleObj name="公式" r:id="rId25" imgW="190578" imgH="266694" progId="Equation.3">
                    <p:embed/>
                    <p:pic>
                      <p:nvPicPr>
                        <p:cNvPr id="0"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7" name="Line 7"/>
          <p:cNvSpPr>
            <a:spLocks noChangeShapeType="1"/>
          </p:cNvSpPr>
          <p:nvPr/>
        </p:nvSpPr>
        <p:spPr bwMode="auto">
          <a:xfrm flipV="1">
            <a:off x="7230432" y="912200"/>
            <a:ext cx="857250" cy="137636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6332" name="Object 26"/>
          <p:cNvGraphicFramePr>
            <a:graphicFrameLocks noChangeAspect="1"/>
          </p:cNvGraphicFramePr>
          <p:nvPr>
            <p:extLst>
              <p:ext uri="{D42A27DB-BD31-4B8C-83A1-F6EECF244321}">
                <p14:modId xmlns:p14="http://schemas.microsoft.com/office/powerpoint/2010/main" val="1820142294"/>
              </p:ext>
            </p:extLst>
          </p:nvPr>
        </p:nvGraphicFramePr>
        <p:xfrm>
          <a:off x="6944682" y="1340825"/>
          <a:ext cx="596900" cy="381000"/>
        </p:xfrm>
        <a:graphic>
          <a:graphicData uri="http://schemas.openxmlformats.org/presentationml/2006/ole">
            <mc:AlternateContent xmlns:mc="http://schemas.openxmlformats.org/markup-compatibility/2006">
              <mc:Choice xmlns:v="urn:schemas-microsoft-com:vml" Requires="v">
                <p:oleObj spid="_x0000_s325447" name="公式" r:id="rId27" imgW="438114" imgH="285860" progId="Equation.3">
                  <p:embed/>
                </p:oleObj>
              </mc:Choice>
              <mc:Fallback>
                <p:oleObj name="公式" r:id="rId27" imgW="438114" imgH="285860" progId="Equation.3">
                  <p:embed/>
                  <p:pic>
                    <p:nvPicPr>
                      <p:cNvPr id="0" name="Object 2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44682" y="1340825"/>
                        <a:ext cx="5969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 name="Line 7"/>
          <p:cNvSpPr>
            <a:spLocks noChangeShapeType="1"/>
          </p:cNvSpPr>
          <p:nvPr/>
        </p:nvSpPr>
        <p:spPr bwMode="auto">
          <a:xfrm>
            <a:off x="8944933" y="983638"/>
            <a:ext cx="785813" cy="128587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0" name="AutoShape 52"/>
          <p:cNvSpPr>
            <a:spLocks noChangeArrowheads="1"/>
          </p:cNvSpPr>
          <p:nvPr/>
        </p:nvSpPr>
        <p:spPr bwMode="auto">
          <a:xfrm rot="4810384" flipH="1" flipV="1">
            <a:off x="8387721" y="1064601"/>
            <a:ext cx="746125"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6342" name="Object 38"/>
          <p:cNvGraphicFramePr>
            <a:graphicFrameLocks noChangeAspect="1"/>
          </p:cNvGraphicFramePr>
          <p:nvPr>
            <p:extLst>
              <p:ext uri="{D42A27DB-BD31-4B8C-83A1-F6EECF244321}">
                <p14:modId xmlns:p14="http://schemas.microsoft.com/office/powerpoint/2010/main" val="2107732314"/>
              </p:ext>
            </p:extLst>
          </p:nvPr>
        </p:nvGraphicFramePr>
        <p:xfrm>
          <a:off x="9802182" y="1769450"/>
          <a:ext cx="642938" cy="635000"/>
        </p:xfrm>
        <a:graphic>
          <a:graphicData uri="http://schemas.openxmlformats.org/presentationml/2006/ole">
            <mc:AlternateContent xmlns:mc="http://schemas.openxmlformats.org/markup-compatibility/2006">
              <mc:Choice xmlns:v="urn:schemas-microsoft-com:vml" Requires="v">
                <p:oleObj spid="_x0000_s325448" name="公式" r:id="rId29" imgW="171412" imgH="180855" progId="Equation.3">
                  <p:embed/>
                </p:oleObj>
              </mc:Choice>
              <mc:Fallback>
                <p:oleObj name="公式" r:id="rId29" imgW="171412" imgH="180855" progId="Equation.3">
                  <p:embed/>
                  <p:pic>
                    <p:nvPicPr>
                      <p:cNvPr id="0" name="Object 3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02182" y="1769450"/>
                        <a:ext cx="642938"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50"/>
          <p:cNvGraphicFramePr>
            <a:graphicFrameLocks noChangeAspect="1"/>
          </p:cNvGraphicFramePr>
          <p:nvPr>
            <p:extLst>
              <p:ext uri="{D42A27DB-BD31-4B8C-83A1-F6EECF244321}">
                <p14:modId xmlns:p14="http://schemas.microsoft.com/office/powerpoint/2010/main" val="2122343763"/>
              </p:ext>
            </p:extLst>
          </p:nvPr>
        </p:nvGraphicFramePr>
        <p:xfrm>
          <a:off x="8556911" y="1583770"/>
          <a:ext cx="487362" cy="595665"/>
        </p:xfrm>
        <a:graphic>
          <a:graphicData uri="http://schemas.openxmlformats.org/presentationml/2006/ole">
            <mc:AlternateContent xmlns:mc="http://schemas.openxmlformats.org/markup-compatibility/2006">
              <mc:Choice xmlns:v="urn:schemas-microsoft-com:vml" Requires="v">
                <p:oleObj spid="_x0000_s325449" name="公式" r:id="rId31" imgW="114120" imgH="139680" progId="Equation.3">
                  <p:embed/>
                </p:oleObj>
              </mc:Choice>
              <mc:Fallback>
                <p:oleObj name="公式" r:id="rId31" imgW="114120" imgH="139680" progId="Equation.3">
                  <p:embed/>
                  <p:pic>
                    <p:nvPicPr>
                      <p:cNvPr id="0" name=""/>
                      <p:cNvPicPr>
                        <a:picLocks noChangeAspect="1" noChangeArrowheads="1"/>
                      </p:cNvPicPr>
                      <p:nvPr/>
                    </p:nvPicPr>
                    <p:blipFill>
                      <a:blip r:embed="rId32"/>
                      <a:srcRect/>
                      <a:stretch>
                        <a:fillRect/>
                      </a:stretch>
                    </p:blipFill>
                    <p:spPr bwMode="auto">
                      <a:xfrm>
                        <a:off x="8556911" y="1583770"/>
                        <a:ext cx="487362" cy="595665"/>
                      </a:xfrm>
                      <a:prstGeom prst="rect">
                        <a:avLst/>
                      </a:prstGeom>
                      <a:noFill/>
                      <a:ln>
                        <a:noFill/>
                      </a:ln>
                      <a:effectLst/>
                      <a:extLst/>
                    </p:spPr>
                  </p:pic>
                </p:oleObj>
              </mc:Fallback>
            </mc:AlternateContent>
          </a:graphicData>
        </a:graphic>
      </p:graphicFrame>
      <p:sp>
        <p:nvSpPr>
          <p:cNvPr id="96" name="Text Box 59"/>
          <p:cNvSpPr txBox="1">
            <a:spLocks noChangeArrowheads="1"/>
          </p:cNvSpPr>
          <p:nvPr/>
        </p:nvSpPr>
        <p:spPr bwMode="auto">
          <a:xfrm>
            <a:off x="1630405" y="90007"/>
            <a:ext cx="54308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dirty="0" err="1">
                <a:solidFill>
                  <a:srgbClr val="FF0000"/>
                </a:solidFill>
                <a:latin typeface="+mn-lt"/>
                <a:ea typeface="+mn-ea"/>
              </a:rPr>
              <a:t>ab</a:t>
            </a:r>
            <a:r>
              <a:rPr lang="zh-CN" altLang="en-US" sz="2800" b="1" kern="0" dirty="0">
                <a:solidFill>
                  <a:srgbClr val="FF0000"/>
                </a:solidFill>
                <a:latin typeface="+mn-lt"/>
                <a:ea typeface="+mn-ea"/>
              </a:rPr>
              <a:t>段的电阻为</a:t>
            </a:r>
            <a:r>
              <a:rPr lang="en-US" altLang="zh-CN" sz="2800" b="1" kern="0" dirty="0">
                <a:solidFill>
                  <a:srgbClr val="993366"/>
                </a:solidFill>
                <a:latin typeface="+mn-lt"/>
                <a:ea typeface="+mn-ea"/>
              </a:rPr>
              <a:t>R/3</a:t>
            </a:r>
            <a:r>
              <a:rPr lang="zh-CN" altLang="en-US" sz="2800" b="1" kern="0" dirty="0">
                <a:solidFill>
                  <a:srgbClr val="FF0000"/>
                </a:solidFill>
                <a:latin typeface="+mn-lt"/>
                <a:ea typeface="+mn-ea"/>
              </a:rPr>
              <a:t>，等效电路为：</a:t>
            </a:r>
          </a:p>
        </p:txBody>
      </p:sp>
      <p:grpSp>
        <p:nvGrpSpPr>
          <p:cNvPr id="100" name="Group 25"/>
          <p:cNvGrpSpPr>
            <a:grpSpLocks/>
          </p:cNvGrpSpPr>
          <p:nvPr/>
        </p:nvGrpSpPr>
        <p:grpSpPr bwMode="auto">
          <a:xfrm>
            <a:off x="8238240" y="4093033"/>
            <a:ext cx="2079490" cy="1109833"/>
            <a:chOff x="1969" y="3600"/>
            <a:chExt cx="941" cy="580"/>
          </a:xfrm>
        </p:grpSpPr>
        <p:sp>
          <p:nvSpPr>
            <p:cNvPr id="101"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7"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138"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139"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pSp>
        <p:nvGrpSpPr>
          <p:cNvPr id="140" name="Group 79"/>
          <p:cNvGrpSpPr>
            <a:grpSpLocks/>
          </p:cNvGrpSpPr>
          <p:nvPr/>
        </p:nvGrpSpPr>
        <p:grpSpPr bwMode="auto">
          <a:xfrm>
            <a:off x="1890880" y="724632"/>
            <a:ext cx="4357687" cy="919163"/>
            <a:chOff x="3456" y="2886"/>
            <a:chExt cx="2012" cy="386"/>
          </a:xfrm>
        </p:grpSpPr>
        <p:grpSp>
          <p:nvGrpSpPr>
            <p:cNvPr id="148" name="Group 69"/>
            <p:cNvGrpSpPr>
              <a:grpSpLocks/>
            </p:cNvGrpSpPr>
            <p:nvPr/>
          </p:nvGrpSpPr>
          <p:grpSpPr bwMode="auto">
            <a:xfrm>
              <a:off x="3648" y="3072"/>
              <a:ext cx="1632" cy="192"/>
              <a:chOff x="3648" y="3072"/>
              <a:chExt cx="1632" cy="192"/>
            </a:xfrm>
          </p:grpSpPr>
          <p:sp>
            <p:nvSpPr>
              <p:cNvPr id="156" name="Line 62"/>
              <p:cNvSpPr>
                <a:spLocks noChangeShapeType="1"/>
              </p:cNvSpPr>
              <p:nvPr/>
            </p:nvSpPr>
            <p:spPr bwMode="auto">
              <a:xfrm>
                <a:off x="3648"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57" name="Line 63"/>
              <p:cNvSpPr>
                <a:spLocks noChangeShapeType="1"/>
              </p:cNvSpPr>
              <p:nvPr/>
            </p:nvSpPr>
            <p:spPr bwMode="auto">
              <a:xfrm>
                <a:off x="4032" y="3120"/>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58" name="Line 64"/>
              <p:cNvSpPr>
                <a:spLocks noChangeShapeType="1"/>
              </p:cNvSpPr>
              <p:nvPr/>
            </p:nvSpPr>
            <p:spPr bwMode="auto">
              <a:xfrm>
                <a:off x="4080" y="3072"/>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59" name="Line 65"/>
              <p:cNvSpPr>
                <a:spLocks noChangeShapeType="1"/>
              </p:cNvSpPr>
              <p:nvPr/>
            </p:nvSpPr>
            <p:spPr bwMode="auto">
              <a:xfrm>
                <a:off x="4072" y="3168"/>
                <a:ext cx="240" cy="0"/>
              </a:xfrm>
              <a:prstGeom prst="line">
                <a:avLst/>
              </a:prstGeom>
              <a:noFill/>
              <a:ln w="28575">
                <a:solidFill>
                  <a:srgbClr val="FF0000"/>
                </a:solidFill>
                <a:miter lim="800000"/>
                <a:headEnd/>
                <a:tailEnd type="triangle" w="med" len="me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60" name="Line 66"/>
              <p:cNvSpPr>
                <a:spLocks noChangeShapeType="1"/>
              </p:cNvSpPr>
              <p:nvPr/>
            </p:nvSpPr>
            <p:spPr bwMode="auto">
              <a:xfrm>
                <a:off x="4273" y="3168"/>
                <a:ext cx="336"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61" name="Rectangle 67"/>
              <p:cNvSpPr>
                <a:spLocks noChangeArrowheads="1"/>
              </p:cNvSpPr>
              <p:nvPr/>
            </p:nvSpPr>
            <p:spPr bwMode="auto">
              <a:xfrm>
                <a:off x="4608" y="3120"/>
                <a:ext cx="288" cy="96"/>
              </a:xfrm>
              <a:prstGeom prst="rect">
                <a:avLst/>
              </a:prstGeom>
              <a:solidFill>
                <a:srgbClr val="00FF00"/>
              </a:solidFill>
              <a:ln w="28575">
                <a:solidFill>
                  <a:schemeClr val="tx1"/>
                </a:solidFill>
                <a:miter lim="800000"/>
                <a:headEnd/>
                <a:tailEnd/>
              </a:ln>
            </p:spPr>
            <p:txBody>
              <a:bodyPr wrap="none" anchor="ctr"/>
              <a:lstStyle/>
              <a:p>
                <a:pPr fontAlgn="auto">
                  <a:spcBef>
                    <a:spcPts val="0"/>
                  </a:spcBef>
                  <a:spcAft>
                    <a:spcPts val="0"/>
                  </a:spcAft>
                  <a:defRPr/>
                </a:pPr>
                <a:endParaRPr lang="zh-CN" altLang="en-US" sz="2800" b="1" kern="0">
                  <a:solidFill>
                    <a:srgbClr val="6600CC"/>
                  </a:solidFill>
                  <a:latin typeface="+mn-lt"/>
                  <a:ea typeface="+mn-ea"/>
                </a:endParaRPr>
              </a:p>
            </p:txBody>
          </p:sp>
          <p:sp>
            <p:nvSpPr>
              <p:cNvPr id="162" name="Line 68"/>
              <p:cNvSpPr>
                <a:spLocks noChangeShapeType="1"/>
              </p:cNvSpPr>
              <p:nvPr/>
            </p:nvSpPr>
            <p:spPr bwMode="auto">
              <a:xfrm>
                <a:off x="4896"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grpSp>
        <p:graphicFrame>
          <p:nvGraphicFramePr>
            <p:cNvPr id="149" name="Object 70"/>
            <p:cNvGraphicFramePr>
              <a:graphicFrameLocks noChangeAspect="1"/>
            </p:cNvGraphicFramePr>
            <p:nvPr/>
          </p:nvGraphicFramePr>
          <p:xfrm>
            <a:off x="3576" y="3114"/>
            <a:ext cx="96" cy="96"/>
          </p:xfrm>
          <a:graphic>
            <a:graphicData uri="http://schemas.openxmlformats.org/presentationml/2006/ole">
              <mc:AlternateContent xmlns:mc="http://schemas.openxmlformats.org/markup-compatibility/2006">
                <mc:Choice xmlns:v="urn:schemas-microsoft-com:vml" Requires="v">
                  <p:oleObj spid="_x0000_s325450" name="公式" r:id="rId33" imgW="104737" imgH="104734" progId="Equation.3">
                    <p:embed/>
                  </p:oleObj>
                </mc:Choice>
                <mc:Fallback>
                  <p:oleObj name="公式" r:id="rId33" imgW="104737" imgH="104734"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76" y="311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 name="Object 71"/>
            <p:cNvGraphicFramePr>
              <a:graphicFrameLocks noChangeAspect="1"/>
            </p:cNvGraphicFramePr>
            <p:nvPr/>
          </p:nvGraphicFramePr>
          <p:xfrm>
            <a:off x="5242" y="3110"/>
            <a:ext cx="96" cy="96"/>
          </p:xfrm>
          <a:graphic>
            <a:graphicData uri="http://schemas.openxmlformats.org/presentationml/2006/ole">
              <mc:AlternateContent xmlns:mc="http://schemas.openxmlformats.org/markup-compatibility/2006">
                <mc:Choice xmlns:v="urn:schemas-microsoft-com:vml" Requires="v">
                  <p:oleObj spid="_x0000_s325451" name="公式" r:id="rId35" imgW="104737" imgH="104734" progId="Equation.3">
                    <p:embed/>
                  </p:oleObj>
                </mc:Choice>
                <mc:Fallback>
                  <p:oleObj name="公式" r:id="rId35" imgW="104737" imgH="104734"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242" y="311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 name="Object 72"/>
            <p:cNvGraphicFramePr>
              <a:graphicFrameLocks noChangeAspect="1"/>
            </p:cNvGraphicFramePr>
            <p:nvPr/>
          </p:nvGraphicFramePr>
          <p:xfrm>
            <a:off x="3456" y="3120"/>
            <a:ext cx="144" cy="152"/>
          </p:xfrm>
          <a:graphic>
            <a:graphicData uri="http://schemas.openxmlformats.org/presentationml/2006/ole">
              <mc:AlternateContent xmlns:mc="http://schemas.openxmlformats.org/markup-compatibility/2006">
                <mc:Choice xmlns:v="urn:schemas-microsoft-com:vml" Requires="v">
                  <p:oleObj spid="_x0000_s325452" name="公式" r:id="rId37" imgW="180860" imgH="190573" progId="Equation.3">
                    <p:embed/>
                  </p:oleObj>
                </mc:Choice>
                <mc:Fallback>
                  <p:oleObj name="公式" r:id="rId37" imgW="180860" imgH="190573"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56" y="312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2" name="Object 73"/>
            <p:cNvGraphicFramePr>
              <a:graphicFrameLocks noChangeAspect="1"/>
            </p:cNvGraphicFramePr>
            <p:nvPr/>
          </p:nvGraphicFramePr>
          <p:xfrm>
            <a:off x="5332" y="3058"/>
            <a:ext cx="136" cy="200"/>
          </p:xfrm>
          <a:graphic>
            <a:graphicData uri="http://schemas.openxmlformats.org/presentationml/2006/ole">
              <mc:AlternateContent xmlns:mc="http://schemas.openxmlformats.org/markup-compatibility/2006">
                <mc:Choice xmlns:v="urn:schemas-microsoft-com:vml" Requires="v">
                  <p:oleObj spid="_x0000_s325453" name="公式" r:id="rId39" imgW="171412" imgH="266694" progId="Equation.3">
                    <p:embed/>
                  </p:oleObj>
                </mc:Choice>
                <mc:Fallback>
                  <p:oleObj name="公式" r:id="rId39" imgW="171412" imgH="266694"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332" y="3058"/>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 name="Object 75"/>
            <p:cNvGraphicFramePr>
              <a:graphicFrameLocks noChangeAspect="1"/>
            </p:cNvGraphicFramePr>
            <p:nvPr/>
          </p:nvGraphicFramePr>
          <p:xfrm>
            <a:off x="4224" y="2928"/>
            <a:ext cx="144" cy="184"/>
          </p:xfrm>
          <a:graphic>
            <a:graphicData uri="http://schemas.openxmlformats.org/presentationml/2006/ole">
              <mc:AlternateContent xmlns:mc="http://schemas.openxmlformats.org/markup-compatibility/2006">
                <mc:Choice xmlns:v="urn:schemas-microsoft-com:vml" Requires="v">
                  <p:oleObj spid="_x0000_s325454" name="公式" r:id="rId41" imgW="180860" imgH="247529" progId="Equation.3">
                    <p:embed/>
                  </p:oleObj>
                </mc:Choice>
                <mc:Fallback>
                  <p:oleObj name="公式" r:id="rId41" imgW="180860" imgH="247529"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224" y="2928"/>
                          <a:ext cx="1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 name="Object 76"/>
            <p:cNvGraphicFramePr>
              <a:graphicFrameLocks noChangeAspect="1"/>
            </p:cNvGraphicFramePr>
            <p:nvPr/>
          </p:nvGraphicFramePr>
          <p:xfrm>
            <a:off x="3687" y="2886"/>
            <a:ext cx="220" cy="232"/>
          </p:xfrm>
          <a:graphic>
            <a:graphicData uri="http://schemas.openxmlformats.org/presentationml/2006/ole">
              <mc:AlternateContent xmlns:mc="http://schemas.openxmlformats.org/markup-compatibility/2006">
                <mc:Choice xmlns:v="urn:schemas-microsoft-com:vml" Requires="v">
                  <p:oleObj spid="_x0000_s325455" name="公式" r:id="rId43" imgW="171412" imgH="180855" progId="Equation.3">
                    <p:embed/>
                  </p:oleObj>
                </mc:Choice>
                <mc:Fallback>
                  <p:oleObj name="公式" r:id="rId43" imgW="171412" imgH="180855"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687" y="2886"/>
                          <a:ext cx="22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 name="Object 78"/>
            <p:cNvGraphicFramePr>
              <a:graphicFrameLocks noChangeAspect="1"/>
            </p:cNvGraphicFramePr>
            <p:nvPr/>
          </p:nvGraphicFramePr>
          <p:xfrm>
            <a:off x="4656" y="2928"/>
            <a:ext cx="368" cy="168"/>
          </p:xfrm>
          <a:graphic>
            <a:graphicData uri="http://schemas.openxmlformats.org/presentationml/2006/ole">
              <mc:AlternateContent xmlns:mc="http://schemas.openxmlformats.org/markup-compatibility/2006">
                <mc:Choice xmlns:v="urn:schemas-microsoft-com:vml" Requires="v">
                  <p:oleObj spid="_x0000_s325456" name="公式" r:id="rId45" imgW="533403" imgH="219186" progId="Equation.3">
                    <p:embed/>
                  </p:oleObj>
                </mc:Choice>
                <mc:Fallback>
                  <p:oleObj name="公式" r:id="rId45" imgW="533403" imgH="219186"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656" y="2928"/>
                          <a:ext cx="3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 name="Text Box 80"/>
          <p:cNvSpPr txBox="1">
            <a:spLocks noChangeArrowheads="1"/>
          </p:cNvSpPr>
          <p:nvPr/>
        </p:nvSpPr>
        <p:spPr bwMode="auto">
          <a:xfrm>
            <a:off x="2125775" y="1711934"/>
            <a:ext cx="270986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mn-lt"/>
                <a:ea typeface="+mn-ea"/>
              </a:rPr>
              <a:t>由欧姆定律有：</a:t>
            </a:r>
          </a:p>
        </p:txBody>
      </p:sp>
      <p:sp>
        <p:nvSpPr>
          <p:cNvPr id="88" name="Text Box 3"/>
          <p:cNvSpPr txBox="1">
            <a:spLocks noChangeArrowheads="1"/>
          </p:cNvSpPr>
          <p:nvPr/>
        </p:nvSpPr>
        <p:spPr bwMode="auto">
          <a:xfrm>
            <a:off x="1482778" y="2143310"/>
            <a:ext cx="65339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dirty="0">
                <a:solidFill>
                  <a:srgbClr val="CC3300"/>
                </a:solidFill>
              </a:rPr>
              <a:t>电流的正方向：</a:t>
            </a:r>
            <a:r>
              <a:rPr lang="zh-CN" altLang="en-US" sz="2800" b="1" dirty="0">
                <a:solidFill>
                  <a:srgbClr val="3E27E7"/>
                </a:solidFill>
              </a:rPr>
              <a:t>指向电</a:t>
            </a:r>
            <a:r>
              <a:rPr lang="zh-CN" altLang="en-US" sz="2800" b="1" kern="0" dirty="0">
                <a:solidFill>
                  <a:srgbClr val="3333FF"/>
                </a:solidFill>
              </a:rPr>
              <a:t>势</a:t>
            </a:r>
            <a:r>
              <a:rPr lang="zh-CN" altLang="en-US" sz="2800" b="1" dirty="0">
                <a:solidFill>
                  <a:srgbClr val="3E27E7"/>
                </a:solidFill>
              </a:rPr>
              <a:t>降低的方向。</a:t>
            </a:r>
          </a:p>
        </p:txBody>
      </p:sp>
      <p:graphicFrame>
        <p:nvGraphicFramePr>
          <p:cNvPr id="89" name="Object 81"/>
          <p:cNvGraphicFramePr>
            <a:graphicFrameLocks noChangeAspect="1"/>
          </p:cNvGraphicFramePr>
          <p:nvPr>
            <p:extLst>
              <p:ext uri="{D42A27DB-BD31-4B8C-83A1-F6EECF244321}">
                <p14:modId xmlns:p14="http://schemas.microsoft.com/office/powerpoint/2010/main" val="152741152"/>
              </p:ext>
            </p:extLst>
          </p:nvPr>
        </p:nvGraphicFramePr>
        <p:xfrm>
          <a:off x="2092358" y="2655728"/>
          <a:ext cx="2776696" cy="1449132"/>
        </p:xfrm>
        <a:graphic>
          <a:graphicData uri="http://schemas.openxmlformats.org/presentationml/2006/ole">
            <mc:AlternateContent xmlns:mc="http://schemas.openxmlformats.org/markup-compatibility/2006">
              <mc:Choice xmlns:v="urn:schemas-microsoft-com:vml" Requires="v">
                <p:oleObj spid="_x0000_s325457" name="公式" r:id="rId47" imgW="876300" imgH="457200" progId="Equation.3">
                  <p:embed/>
                </p:oleObj>
              </mc:Choice>
              <mc:Fallback>
                <p:oleObj name="公式" r:id="rId47" imgW="876300" imgH="45720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092358" y="2655728"/>
                        <a:ext cx="2776696" cy="1449132"/>
                      </a:xfrm>
                      <a:prstGeom prst="rect">
                        <a:avLst/>
                      </a:prstGeom>
                      <a:noFill/>
                      <a:ln>
                        <a:noFill/>
                      </a:ln>
                      <a:effectLst/>
                      <a:extLst/>
                    </p:spPr>
                  </p:pic>
                </p:oleObj>
              </mc:Fallback>
            </mc:AlternateContent>
          </a:graphicData>
        </a:graphic>
      </p:graphicFrame>
      <p:graphicFrame>
        <p:nvGraphicFramePr>
          <p:cNvPr id="218" name="Object 82"/>
          <p:cNvGraphicFramePr>
            <a:graphicFrameLocks noChangeAspect="1"/>
          </p:cNvGraphicFramePr>
          <p:nvPr>
            <p:extLst>
              <p:ext uri="{D42A27DB-BD31-4B8C-83A1-F6EECF244321}">
                <p14:modId xmlns:p14="http://schemas.microsoft.com/office/powerpoint/2010/main" val="2723932915"/>
              </p:ext>
            </p:extLst>
          </p:nvPr>
        </p:nvGraphicFramePr>
        <p:xfrm>
          <a:off x="4794215" y="3474981"/>
          <a:ext cx="1816100" cy="584200"/>
        </p:xfrm>
        <a:graphic>
          <a:graphicData uri="http://schemas.openxmlformats.org/presentationml/2006/ole">
            <mc:AlternateContent xmlns:mc="http://schemas.openxmlformats.org/markup-compatibility/2006">
              <mc:Choice xmlns:v="urn:schemas-microsoft-com:vml" Requires="v">
                <p:oleObj spid="_x0000_s325458" name="公式" r:id="rId49" imgW="1815312" imgH="583947" progId="Equation.3">
                  <p:embed/>
                </p:oleObj>
              </mc:Choice>
              <mc:Fallback>
                <p:oleObj name="公式" r:id="rId49" imgW="1815312" imgH="583947"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4215" y="3474981"/>
                        <a:ext cx="18161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 name="Object 83"/>
          <p:cNvGraphicFramePr>
            <a:graphicFrameLocks noChangeAspect="1"/>
          </p:cNvGraphicFramePr>
          <p:nvPr>
            <p:extLst>
              <p:ext uri="{D42A27DB-BD31-4B8C-83A1-F6EECF244321}">
                <p14:modId xmlns:p14="http://schemas.microsoft.com/office/powerpoint/2010/main" val="2558226351"/>
              </p:ext>
            </p:extLst>
          </p:nvPr>
        </p:nvGraphicFramePr>
        <p:xfrm>
          <a:off x="6831896" y="3554641"/>
          <a:ext cx="687568" cy="423119"/>
        </p:xfrm>
        <a:graphic>
          <a:graphicData uri="http://schemas.openxmlformats.org/presentationml/2006/ole">
            <mc:AlternateContent xmlns:mc="http://schemas.openxmlformats.org/markup-compatibility/2006">
              <mc:Choice xmlns:v="urn:schemas-microsoft-com:vml" Requires="v">
                <p:oleObj spid="_x0000_s325459" name="公式" r:id="rId51" imgW="494870" imgH="317225" progId="Equation.3">
                  <p:embed/>
                </p:oleObj>
              </mc:Choice>
              <mc:Fallback>
                <p:oleObj name="公式" r:id="rId51" imgW="494870" imgH="317225"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831896" y="3554641"/>
                        <a:ext cx="687568" cy="423119"/>
                      </a:xfrm>
                      <a:prstGeom prst="rect">
                        <a:avLst/>
                      </a:prstGeom>
                      <a:noFill/>
                      <a:ln>
                        <a:noFill/>
                      </a:ln>
                      <a:effectLst/>
                      <a:extLst/>
                    </p:spPr>
                  </p:pic>
                </p:oleObj>
              </mc:Fallback>
            </mc:AlternateContent>
          </a:graphicData>
        </a:graphic>
      </p:graphicFrame>
      <p:graphicFrame>
        <p:nvGraphicFramePr>
          <p:cNvPr id="220" name="Object 84"/>
          <p:cNvGraphicFramePr>
            <a:graphicFrameLocks noChangeAspect="1"/>
          </p:cNvGraphicFramePr>
          <p:nvPr>
            <p:extLst>
              <p:ext uri="{D42A27DB-BD31-4B8C-83A1-F6EECF244321}">
                <p14:modId xmlns:p14="http://schemas.microsoft.com/office/powerpoint/2010/main" val="3145857340"/>
              </p:ext>
            </p:extLst>
          </p:nvPr>
        </p:nvGraphicFramePr>
        <p:xfrm>
          <a:off x="7801932" y="3588118"/>
          <a:ext cx="1917700" cy="431800"/>
        </p:xfrm>
        <a:graphic>
          <a:graphicData uri="http://schemas.openxmlformats.org/presentationml/2006/ole">
            <mc:AlternateContent xmlns:mc="http://schemas.openxmlformats.org/markup-compatibility/2006">
              <mc:Choice xmlns:v="urn:schemas-microsoft-com:vml" Requires="v">
                <p:oleObj spid="_x0000_s325460" name="公式" r:id="rId53" imgW="1917700" imgH="431800" progId="Equation.3">
                  <p:embed/>
                </p:oleObj>
              </mc:Choice>
              <mc:Fallback>
                <p:oleObj name="公式" r:id="rId53" imgW="1917700" imgH="43180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801932" y="3588118"/>
                        <a:ext cx="191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1" name="Text Box 39"/>
          <p:cNvSpPr txBox="1">
            <a:spLocks noChangeArrowheads="1"/>
          </p:cNvSpPr>
          <p:nvPr/>
        </p:nvSpPr>
        <p:spPr bwMode="auto">
          <a:xfrm>
            <a:off x="1964137" y="4127684"/>
            <a:ext cx="2993127"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3399"/>
                </a:solidFill>
                <a:latin typeface="+mn-lt"/>
                <a:ea typeface="+mn-ea"/>
              </a:rPr>
              <a:t>同理，</a:t>
            </a:r>
            <a:r>
              <a:rPr lang="en-US" altLang="zh-CN" sz="2800" b="1" kern="0" dirty="0" err="1">
                <a:solidFill>
                  <a:srgbClr val="FF3399"/>
                </a:solidFill>
                <a:latin typeface="+mn-lt"/>
                <a:ea typeface="+mn-ea"/>
              </a:rPr>
              <a:t>abd</a:t>
            </a:r>
            <a:r>
              <a:rPr lang="en-US" altLang="zh-CN" sz="2800" b="1" kern="0" dirty="0">
                <a:solidFill>
                  <a:srgbClr val="FF3399"/>
                </a:solidFill>
                <a:latin typeface="+mn-lt"/>
                <a:ea typeface="+mn-ea"/>
              </a:rPr>
              <a:t> </a:t>
            </a:r>
            <a:r>
              <a:rPr lang="zh-CN" altLang="en-US" sz="2800" b="1" kern="0" dirty="0">
                <a:solidFill>
                  <a:srgbClr val="FF3399"/>
                </a:solidFill>
                <a:latin typeface="+mn-lt"/>
                <a:ea typeface="+mn-ea"/>
              </a:rPr>
              <a:t>段有：</a:t>
            </a:r>
          </a:p>
        </p:txBody>
      </p:sp>
      <p:grpSp>
        <p:nvGrpSpPr>
          <p:cNvPr id="222" name="Group 62"/>
          <p:cNvGrpSpPr>
            <a:grpSpLocks/>
          </p:cNvGrpSpPr>
          <p:nvPr/>
        </p:nvGrpSpPr>
        <p:grpSpPr bwMode="auto">
          <a:xfrm>
            <a:off x="1981900" y="4764508"/>
            <a:ext cx="5715000" cy="928688"/>
            <a:chOff x="144" y="576"/>
            <a:chExt cx="2956" cy="420"/>
          </a:xfrm>
        </p:grpSpPr>
        <p:sp>
          <p:nvSpPr>
            <p:cNvPr id="223" name="Line 42"/>
            <p:cNvSpPr>
              <a:spLocks noChangeShapeType="1"/>
            </p:cNvSpPr>
            <p:nvPr/>
          </p:nvSpPr>
          <p:spPr bwMode="auto">
            <a:xfrm>
              <a:off x="336" y="892"/>
              <a:ext cx="383"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4" name="Line 43"/>
            <p:cNvSpPr>
              <a:spLocks noChangeShapeType="1"/>
            </p:cNvSpPr>
            <p:nvPr/>
          </p:nvSpPr>
          <p:spPr bwMode="auto">
            <a:xfrm>
              <a:off x="720" y="844"/>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5" name="Line 44"/>
            <p:cNvSpPr>
              <a:spLocks noChangeShapeType="1"/>
            </p:cNvSpPr>
            <p:nvPr/>
          </p:nvSpPr>
          <p:spPr bwMode="auto">
            <a:xfrm>
              <a:off x="768" y="796"/>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6" name="Line 45"/>
            <p:cNvSpPr>
              <a:spLocks noChangeShapeType="1"/>
            </p:cNvSpPr>
            <p:nvPr/>
          </p:nvSpPr>
          <p:spPr bwMode="auto">
            <a:xfrm>
              <a:off x="768" y="892"/>
              <a:ext cx="240" cy="0"/>
            </a:xfrm>
            <a:prstGeom prst="line">
              <a:avLst/>
            </a:prstGeom>
            <a:noFill/>
            <a:ln w="28575">
              <a:solidFill>
                <a:srgbClr val="FF0000"/>
              </a:solidFill>
              <a:miter lim="800000"/>
              <a:headEnd/>
              <a:tailEnd type="triangle" w="med" len="me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7" name="Line 46"/>
            <p:cNvSpPr>
              <a:spLocks noChangeShapeType="1"/>
            </p:cNvSpPr>
            <p:nvPr/>
          </p:nvSpPr>
          <p:spPr bwMode="auto">
            <a:xfrm>
              <a:off x="960" y="892"/>
              <a:ext cx="336"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8" name="Rectangle 47"/>
            <p:cNvSpPr>
              <a:spLocks noChangeArrowheads="1"/>
            </p:cNvSpPr>
            <p:nvPr/>
          </p:nvSpPr>
          <p:spPr bwMode="auto">
            <a:xfrm>
              <a:off x="1296" y="844"/>
              <a:ext cx="288" cy="96"/>
            </a:xfrm>
            <a:prstGeom prst="rect">
              <a:avLst/>
            </a:prstGeom>
            <a:solidFill>
              <a:srgbClr val="00FF00"/>
            </a:solidFill>
            <a:ln w="28575">
              <a:solidFill>
                <a:schemeClr val="tx1"/>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29" name="Line 48"/>
            <p:cNvSpPr>
              <a:spLocks noChangeShapeType="1"/>
            </p:cNvSpPr>
            <p:nvPr/>
          </p:nvSpPr>
          <p:spPr bwMode="auto">
            <a:xfrm>
              <a:off x="1574" y="892"/>
              <a:ext cx="383"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0" name="Object 49"/>
            <p:cNvGraphicFramePr>
              <a:graphicFrameLocks noChangeAspect="1"/>
            </p:cNvGraphicFramePr>
            <p:nvPr/>
          </p:nvGraphicFramePr>
          <p:xfrm>
            <a:off x="264" y="838"/>
            <a:ext cx="96" cy="96"/>
          </p:xfrm>
          <a:graphic>
            <a:graphicData uri="http://schemas.openxmlformats.org/presentationml/2006/ole">
              <mc:AlternateContent xmlns:mc="http://schemas.openxmlformats.org/markup-compatibility/2006">
                <mc:Choice xmlns:v="urn:schemas-microsoft-com:vml" Requires="v">
                  <p:oleObj spid="_x0000_s325461" name="公式" r:id="rId55" imgW="104737" imgH="104734" progId="Equation.3">
                    <p:embed/>
                  </p:oleObj>
                </mc:Choice>
                <mc:Fallback>
                  <p:oleObj name="公式" r:id="rId55" imgW="104737" imgH="104734"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64" y="838"/>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 name="Object 50"/>
            <p:cNvGraphicFramePr>
              <a:graphicFrameLocks noChangeAspect="1"/>
            </p:cNvGraphicFramePr>
            <p:nvPr/>
          </p:nvGraphicFramePr>
          <p:xfrm>
            <a:off x="1930" y="834"/>
            <a:ext cx="96" cy="96"/>
          </p:xfrm>
          <a:graphic>
            <a:graphicData uri="http://schemas.openxmlformats.org/presentationml/2006/ole">
              <mc:AlternateContent xmlns:mc="http://schemas.openxmlformats.org/markup-compatibility/2006">
                <mc:Choice xmlns:v="urn:schemas-microsoft-com:vml" Requires="v">
                  <p:oleObj spid="_x0000_s325462" name="公式" r:id="rId57" imgW="104737" imgH="104734" progId="Equation.3">
                    <p:embed/>
                  </p:oleObj>
                </mc:Choice>
                <mc:Fallback>
                  <p:oleObj name="公式" r:id="rId57" imgW="104737" imgH="104734"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930" y="83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 name="Object 51"/>
            <p:cNvGraphicFramePr>
              <a:graphicFrameLocks noChangeAspect="1"/>
            </p:cNvGraphicFramePr>
            <p:nvPr/>
          </p:nvGraphicFramePr>
          <p:xfrm>
            <a:off x="144" y="844"/>
            <a:ext cx="144" cy="152"/>
          </p:xfrm>
          <a:graphic>
            <a:graphicData uri="http://schemas.openxmlformats.org/presentationml/2006/ole">
              <mc:AlternateContent xmlns:mc="http://schemas.openxmlformats.org/markup-compatibility/2006">
                <mc:Choice xmlns:v="urn:schemas-microsoft-com:vml" Requires="v">
                  <p:oleObj spid="_x0000_s325463" name="公式" r:id="rId59" imgW="180860" imgH="190573" progId="Equation.3">
                    <p:embed/>
                  </p:oleObj>
                </mc:Choice>
                <mc:Fallback>
                  <p:oleObj name="公式" r:id="rId59" imgW="180860" imgH="190573"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44" y="844"/>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 name="Object 52"/>
            <p:cNvGraphicFramePr>
              <a:graphicFrameLocks noChangeAspect="1"/>
            </p:cNvGraphicFramePr>
            <p:nvPr/>
          </p:nvGraphicFramePr>
          <p:xfrm>
            <a:off x="1920" y="672"/>
            <a:ext cx="136" cy="200"/>
          </p:xfrm>
          <a:graphic>
            <a:graphicData uri="http://schemas.openxmlformats.org/presentationml/2006/ole">
              <mc:AlternateContent xmlns:mc="http://schemas.openxmlformats.org/markup-compatibility/2006">
                <mc:Choice xmlns:v="urn:schemas-microsoft-com:vml" Requires="v">
                  <p:oleObj spid="_x0000_s325464" name="公式" r:id="rId61" imgW="171412" imgH="266694" progId="Equation.3">
                    <p:embed/>
                  </p:oleObj>
                </mc:Choice>
                <mc:Fallback>
                  <p:oleObj name="公式" r:id="rId61" imgW="171412" imgH="266694" progId="Equation.3">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1920" y="672"/>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 name="Object 53"/>
            <p:cNvGraphicFramePr>
              <a:graphicFrameLocks noChangeAspect="1"/>
            </p:cNvGraphicFramePr>
            <p:nvPr/>
          </p:nvGraphicFramePr>
          <p:xfrm>
            <a:off x="912" y="652"/>
            <a:ext cx="144" cy="184"/>
          </p:xfrm>
          <a:graphic>
            <a:graphicData uri="http://schemas.openxmlformats.org/presentationml/2006/ole">
              <mc:AlternateContent xmlns:mc="http://schemas.openxmlformats.org/markup-compatibility/2006">
                <mc:Choice xmlns:v="urn:schemas-microsoft-com:vml" Requires="v">
                  <p:oleObj spid="_x0000_s325465" name="公式" r:id="rId63" imgW="180860" imgH="247529" progId="Equation.3">
                    <p:embed/>
                  </p:oleObj>
                </mc:Choice>
                <mc:Fallback>
                  <p:oleObj name="公式" r:id="rId63" imgW="180860" imgH="247529"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912" y="652"/>
                          <a:ext cx="1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 name="Object 54"/>
            <p:cNvGraphicFramePr>
              <a:graphicFrameLocks noChangeAspect="1"/>
            </p:cNvGraphicFramePr>
            <p:nvPr/>
          </p:nvGraphicFramePr>
          <p:xfrm>
            <a:off x="403" y="576"/>
            <a:ext cx="304" cy="272"/>
          </p:xfrm>
          <a:graphic>
            <a:graphicData uri="http://schemas.openxmlformats.org/presentationml/2006/ole">
              <mc:AlternateContent xmlns:mc="http://schemas.openxmlformats.org/markup-compatibility/2006">
                <mc:Choice xmlns:v="urn:schemas-microsoft-com:vml" Requires="v">
                  <p:oleObj spid="_x0000_s325466" name="公式" r:id="rId65" imgW="438114" imgH="380876" progId="Equation.3">
                    <p:embed/>
                  </p:oleObj>
                </mc:Choice>
                <mc:Fallback>
                  <p:oleObj name="公式" r:id="rId65" imgW="438114" imgH="380876"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03" y="576"/>
                          <a:ext cx="30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6" name="Object 55"/>
            <p:cNvGraphicFramePr>
              <a:graphicFrameLocks noChangeAspect="1"/>
            </p:cNvGraphicFramePr>
            <p:nvPr/>
          </p:nvGraphicFramePr>
          <p:xfrm>
            <a:off x="1344" y="652"/>
            <a:ext cx="368" cy="168"/>
          </p:xfrm>
          <a:graphic>
            <a:graphicData uri="http://schemas.openxmlformats.org/presentationml/2006/ole">
              <mc:AlternateContent xmlns:mc="http://schemas.openxmlformats.org/markup-compatibility/2006">
                <mc:Choice xmlns:v="urn:schemas-microsoft-com:vml" Requires="v">
                  <p:oleObj spid="_x0000_s325467" name="公式" r:id="rId67" imgW="533403" imgH="219186" progId="Equation.3">
                    <p:embed/>
                  </p:oleObj>
                </mc:Choice>
                <mc:Fallback>
                  <p:oleObj name="公式" r:id="rId67" imgW="533403" imgH="219186" progId="Equation.3">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344" y="652"/>
                          <a:ext cx="3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 name="Line 56"/>
            <p:cNvSpPr>
              <a:spLocks noChangeShapeType="1"/>
            </p:cNvSpPr>
            <p:nvPr/>
          </p:nvSpPr>
          <p:spPr bwMode="auto">
            <a:xfrm>
              <a:off x="1996" y="884"/>
              <a:ext cx="337"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8" name="Rectangle 57"/>
            <p:cNvSpPr>
              <a:spLocks noChangeArrowheads="1"/>
            </p:cNvSpPr>
            <p:nvPr/>
          </p:nvSpPr>
          <p:spPr bwMode="auto">
            <a:xfrm>
              <a:off x="2322" y="836"/>
              <a:ext cx="287" cy="96"/>
            </a:xfrm>
            <a:prstGeom prst="rect">
              <a:avLst/>
            </a:prstGeom>
            <a:solidFill>
              <a:srgbClr val="FFFF00"/>
            </a:solidFill>
            <a:ln w="28575">
              <a:solidFill>
                <a:schemeClr val="tx1"/>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39" name="Line 58"/>
            <p:cNvSpPr>
              <a:spLocks noChangeShapeType="1"/>
            </p:cNvSpPr>
            <p:nvPr/>
          </p:nvSpPr>
          <p:spPr bwMode="auto">
            <a:xfrm>
              <a:off x="2602" y="894"/>
              <a:ext cx="383"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0" name="Object 59"/>
            <p:cNvGraphicFramePr>
              <a:graphicFrameLocks noChangeAspect="1"/>
            </p:cNvGraphicFramePr>
            <p:nvPr/>
          </p:nvGraphicFramePr>
          <p:xfrm>
            <a:off x="2968" y="836"/>
            <a:ext cx="96" cy="96"/>
          </p:xfrm>
          <a:graphic>
            <a:graphicData uri="http://schemas.openxmlformats.org/presentationml/2006/ole">
              <mc:AlternateContent xmlns:mc="http://schemas.openxmlformats.org/markup-compatibility/2006">
                <mc:Choice xmlns:v="urn:schemas-microsoft-com:vml" Requires="v">
                  <p:oleObj spid="_x0000_s325468" name="公式" r:id="rId69" imgW="104737" imgH="104734" progId="Equation.3">
                    <p:embed/>
                  </p:oleObj>
                </mc:Choice>
                <mc:Fallback>
                  <p:oleObj name="公式" r:id="rId69" imgW="104737" imgH="104734" progId="Equation.3">
                    <p:embed/>
                    <p:pic>
                      <p:nvPicPr>
                        <p:cNvPr id="0" name=""/>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2968" y="836"/>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 name="Object 60"/>
            <p:cNvGraphicFramePr>
              <a:graphicFrameLocks noChangeAspect="1"/>
            </p:cNvGraphicFramePr>
            <p:nvPr/>
          </p:nvGraphicFramePr>
          <p:xfrm>
            <a:off x="2948" y="664"/>
            <a:ext cx="152" cy="200"/>
          </p:xfrm>
          <a:graphic>
            <a:graphicData uri="http://schemas.openxmlformats.org/presentationml/2006/ole">
              <mc:AlternateContent xmlns:mc="http://schemas.openxmlformats.org/markup-compatibility/2006">
                <mc:Choice xmlns:v="urn:schemas-microsoft-com:vml" Requires="v">
                  <p:oleObj spid="_x0000_s325469" name="公式" r:id="rId71" imgW="190578" imgH="266694" progId="Equation.3">
                    <p:embed/>
                  </p:oleObj>
                </mc:Choice>
                <mc:Fallback>
                  <p:oleObj name="公式" r:id="rId71" imgW="190578" imgH="266694" progId="Equation.3">
                    <p:embed/>
                    <p:pic>
                      <p:nvPicPr>
                        <p:cNvPr id="0" name=""/>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2948" y="66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 name="Object 61"/>
            <p:cNvGraphicFramePr>
              <a:graphicFrameLocks noChangeAspect="1"/>
            </p:cNvGraphicFramePr>
            <p:nvPr/>
          </p:nvGraphicFramePr>
          <p:xfrm>
            <a:off x="2308" y="662"/>
            <a:ext cx="360" cy="168"/>
          </p:xfrm>
          <a:graphic>
            <a:graphicData uri="http://schemas.openxmlformats.org/presentationml/2006/ole">
              <mc:AlternateContent xmlns:mc="http://schemas.openxmlformats.org/markup-compatibility/2006">
                <mc:Choice xmlns:v="urn:schemas-microsoft-com:vml" Requires="v">
                  <p:oleObj spid="_x0000_s325470" name="公式" r:id="rId73" imgW="523955" imgH="219186" progId="Equation.3">
                    <p:embed/>
                  </p:oleObj>
                </mc:Choice>
                <mc:Fallback>
                  <p:oleObj name="公式" r:id="rId73" imgW="523955" imgH="219186" progId="Equation.3">
                    <p:embed/>
                    <p:pic>
                      <p:nvPicPr>
                        <p:cNvPr id="0" name=""/>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2308" y="662"/>
                          <a:ext cx="360"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3" name="Object 64"/>
          <p:cNvGraphicFramePr>
            <a:graphicFrameLocks noChangeAspect="1"/>
          </p:cNvGraphicFramePr>
          <p:nvPr>
            <p:extLst>
              <p:ext uri="{D42A27DB-BD31-4B8C-83A1-F6EECF244321}">
                <p14:modId xmlns:p14="http://schemas.microsoft.com/office/powerpoint/2010/main" val="1330561451"/>
              </p:ext>
            </p:extLst>
          </p:nvPr>
        </p:nvGraphicFramePr>
        <p:xfrm>
          <a:off x="2248142" y="5885985"/>
          <a:ext cx="1955186" cy="495063"/>
        </p:xfrm>
        <a:graphic>
          <a:graphicData uri="http://schemas.openxmlformats.org/presentationml/2006/ole">
            <mc:AlternateContent xmlns:mc="http://schemas.openxmlformats.org/markup-compatibility/2006">
              <mc:Choice xmlns:v="urn:schemas-microsoft-com:vml" Requires="v">
                <p:oleObj spid="_x0000_s325471" name="公式" r:id="rId75" imgW="901440" imgH="228600" progId="Equation.3">
                  <p:embed/>
                </p:oleObj>
              </mc:Choice>
              <mc:Fallback>
                <p:oleObj name="公式" r:id="rId75" imgW="901440" imgH="228600" progId="Equation.3">
                  <p:embed/>
                  <p:pic>
                    <p:nvPicPr>
                      <p:cNvPr id="0" name=""/>
                      <p:cNvPicPr>
                        <a:picLocks noChangeAspect="1" noChangeArrowheads="1"/>
                      </p:cNvPicPr>
                      <p:nvPr/>
                    </p:nvPicPr>
                    <p:blipFill>
                      <a:blip r:embed="rId76"/>
                      <a:srcRect/>
                      <a:stretch>
                        <a:fillRect/>
                      </a:stretch>
                    </p:blipFill>
                    <p:spPr bwMode="auto">
                      <a:xfrm>
                        <a:off x="2248142" y="5885985"/>
                        <a:ext cx="1955186" cy="495063"/>
                      </a:xfrm>
                      <a:prstGeom prst="rect">
                        <a:avLst/>
                      </a:prstGeom>
                      <a:noFill/>
                      <a:ln>
                        <a:noFill/>
                      </a:ln>
                      <a:effectLs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666803250"/>
              </p:ext>
            </p:extLst>
          </p:nvPr>
        </p:nvGraphicFramePr>
        <p:xfrm>
          <a:off x="4356980" y="5825468"/>
          <a:ext cx="2733753" cy="592862"/>
        </p:xfrm>
        <a:graphic>
          <a:graphicData uri="http://schemas.openxmlformats.org/presentationml/2006/ole">
            <mc:AlternateContent xmlns:mc="http://schemas.openxmlformats.org/markup-compatibility/2006">
              <mc:Choice xmlns:v="urn:schemas-microsoft-com:vml" Requires="v">
                <p:oleObj spid="_x0000_s325472" name="公式" r:id="rId77" imgW="1054080" imgH="228600" progId="Equation.3">
                  <p:embed/>
                </p:oleObj>
              </mc:Choice>
              <mc:Fallback>
                <p:oleObj name="公式" r:id="rId77" imgW="1054080" imgH="228600" progId="Equation.3">
                  <p:embed/>
                  <p:pic>
                    <p:nvPicPr>
                      <p:cNvPr id="0" name=""/>
                      <p:cNvPicPr/>
                      <p:nvPr/>
                    </p:nvPicPr>
                    <p:blipFill>
                      <a:blip r:embed="rId78"/>
                      <a:stretch>
                        <a:fillRect/>
                      </a:stretch>
                    </p:blipFill>
                    <p:spPr>
                      <a:xfrm>
                        <a:off x="4356980" y="5825468"/>
                        <a:ext cx="2733753" cy="592862"/>
                      </a:xfrm>
                      <a:prstGeom prst="rect">
                        <a:avLst/>
                      </a:prstGeom>
                    </p:spPr>
                  </p:pic>
                </p:oleObj>
              </mc:Fallback>
            </mc:AlternateContent>
          </a:graphicData>
        </a:graphic>
      </p:graphicFrame>
      <p:sp>
        <p:nvSpPr>
          <p:cNvPr id="252" name="Rectangle 67"/>
          <p:cNvSpPr>
            <a:spLocks noChangeArrowheads="1"/>
          </p:cNvSpPr>
          <p:nvPr/>
        </p:nvSpPr>
        <p:spPr bwMode="auto">
          <a:xfrm>
            <a:off x="4655017" y="5927182"/>
            <a:ext cx="278397" cy="348385"/>
          </a:xfrm>
          <a:prstGeom prst="rect">
            <a:avLst/>
          </a:prstGeom>
          <a:solidFill>
            <a:schemeClr val="bg1"/>
          </a:solidFill>
          <a:ln w="28575">
            <a:solidFill>
              <a:schemeClr val="bg1"/>
            </a:solidFill>
            <a:miter lim="800000"/>
            <a:headEnd/>
            <a:tailEnd/>
          </a:ln>
        </p:spPr>
        <p:txBody>
          <a:bodyPr wrap="none" anchor="ctr"/>
          <a:lstStyle/>
          <a:p>
            <a:pPr fontAlgn="auto">
              <a:spcBef>
                <a:spcPts val="0"/>
              </a:spcBef>
              <a:spcAft>
                <a:spcPts val="0"/>
              </a:spcAft>
              <a:defRPr/>
            </a:pPr>
            <a:endParaRPr lang="zh-CN" altLang="en-US" sz="2800" b="1" kern="0">
              <a:solidFill>
                <a:srgbClr val="6600CC"/>
              </a:solidFill>
              <a:latin typeface="+mn-lt"/>
              <a:ea typeface="+mn-ea"/>
            </a:endParaRPr>
          </a:p>
        </p:txBody>
      </p:sp>
      <p:graphicFrame>
        <p:nvGraphicFramePr>
          <p:cNvPr id="254" name="Object 65"/>
          <p:cNvGraphicFramePr>
            <a:graphicFrameLocks noChangeAspect="1"/>
          </p:cNvGraphicFramePr>
          <p:nvPr>
            <p:extLst>
              <p:ext uri="{D42A27DB-BD31-4B8C-83A1-F6EECF244321}">
                <p14:modId xmlns:p14="http://schemas.microsoft.com/office/powerpoint/2010/main" val="1655398943"/>
              </p:ext>
            </p:extLst>
          </p:nvPr>
        </p:nvGraphicFramePr>
        <p:xfrm>
          <a:off x="2675033" y="6381047"/>
          <a:ext cx="681758" cy="436830"/>
        </p:xfrm>
        <a:graphic>
          <a:graphicData uri="http://schemas.openxmlformats.org/presentationml/2006/ole">
            <mc:AlternateContent xmlns:mc="http://schemas.openxmlformats.org/markup-compatibility/2006">
              <mc:Choice xmlns:v="urn:schemas-microsoft-com:vml" Requires="v">
                <p:oleObj spid="_x0000_s325473" name="公式" r:id="rId79" imgW="494870" imgH="317225" progId="Equation.3">
                  <p:embed/>
                </p:oleObj>
              </mc:Choice>
              <mc:Fallback>
                <p:oleObj name="公式" r:id="rId79" imgW="494870" imgH="317225" progId="Equation.3">
                  <p:embed/>
                  <p:pic>
                    <p:nvPicPr>
                      <p:cNvPr id="0" name=""/>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2675033" y="6381047"/>
                        <a:ext cx="681758" cy="436830"/>
                      </a:xfrm>
                      <a:prstGeom prst="rect">
                        <a:avLst/>
                      </a:prstGeom>
                      <a:noFill/>
                      <a:ln>
                        <a:noFill/>
                      </a:ln>
                      <a:effectLst/>
                      <a:extLst/>
                    </p:spPr>
                  </p:pic>
                </p:oleObj>
              </mc:Fallback>
            </mc:AlternateContent>
          </a:graphicData>
        </a:graphic>
      </p:graphicFrame>
      <p:sp>
        <p:nvSpPr>
          <p:cNvPr id="255" name="Text Box 66"/>
          <p:cNvSpPr txBox="1">
            <a:spLocks noChangeArrowheads="1"/>
          </p:cNvSpPr>
          <p:nvPr/>
        </p:nvSpPr>
        <p:spPr bwMode="auto">
          <a:xfrm>
            <a:off x="8174874" y="6174242"/>
            <a:ext cx="2728912"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dirty="0">
                <a:solidFill>
                  <a:srgbClr val="FF3399"/>
                </a:solidFill>
                <a:latin typeface="+mn-lt"/>
                <a:ea typeface="+mn-ea"/>
              </a:rPr>
              <a:t>a</a:t>
            </a:r>
            <a:r>
              <a:rPr lang="zh-CN" altLang="en-US" sz="2800" b="1" kern="0" dirty="0">
                <a:solidFill>
                  <a:srgbClr val="FF3399"/>
                </a:solidFill>
                <a:latin typeface="+mn-lt"/>
                <a:ea typeface="+mn-ea"/>
              </a:rPr>
              <a:t>、</a:t>
            </a:r>
            <a:r>
              <a:rPr lang="en-US" altLang="zh-CN" sz="2800" b="1" kern="0" dirty="0">
                <a:solidFill>
                  <a:srgbClr val="FF3399"/>
                </a:solidFill>
                <a:latin typeface="+mn-lt"/>
                <a:ea typeface="+mn-ea"/>
              </a:rPr>
              <a:t>d</a:t>
            </a:r>
            <a:r>
              <a:rPr lang="zh-CN" altLang="en-US" sz="2800" b="1" kern="0" dirty="0">
                <a:solidFill>
                  <a:srgbClr val="FF3399"/>
                </a:solidFill>
                <a:latin typeface="+mn-lt"/>
                <a:ea typeface="+mn-ea"/>
              </a:rPr>
              <a:t>电势相同。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7"/>
                                        </p:tgtEl>
                                        <p:attrNameLst>
                                          <p:attrName>style.visibility</p:attrName>
                                        </p:attrNameLst>
                                      </p:cBhvr>
                                      <p:to>
                                        <p:strVal val="visible"/>
                                      </p:to>
                                    </p:set>
                                    <p:anim calcmode="lin" valueType="num">
                                      <p:cBhvr additive="base">
                                        <p:cTn id="7" dur="500" fill="hold"/>
                                        <p:tgtEl>
                                          <p:spTgt spid="56327"/>
                                        </p:tgtEl>
                                        <p:attrNameLst>
                                          <p:attrName>ppt_x</p:attrName>
                                        </p:attrNameLst>
                                      </p:cBhvr>
                                      <p:tavLst>
                                        <p:tav tm="0">
                                          <p:val>
                                            <p:strVal val="#ppt_x"/>
                                          </p:val>
                                        </p:tav>
                                        <p:tav tm="100000">
                                          <p:val>
                                            <p:strVal val="#ppt_x"/>
                                          </p:val>
                                        </p:tav>
                                      </p:tavLst>
                                    </p:anim>
                                    <p:anim calcmode="lin" valueType="num">
                                      <p:cBhvr additive="base">
                                        <p:cTn id="8" dur="500" fill="hold"/>
                                        <p:tgtEl>
                                          <p:spTgt spid="563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328"/>
                                        </p:tgtEl>
                                        <p:attrNameLst>
                                          <p:attrName>style.visibility</p:attrName>
                                        </p:attrNameLst>
                                      </p:cBhvr>
                                      <p:to>
                                        <p:strVal val="visible"/>
                                      </p:to>
                                    </p:set>
                                    <p:anim calcmode="lin" valueType="num">
                                      <p:cBhvr additive="base">
                                        <p:cTn id="11" dur="500" fill="hold"/>
                                        <p:tgtEl>
                                          <p:spTgt spid="56328"/>
                                        </p:tgtEl>
                                        <p:attrNameLst>
                                          <p:attrName>ppt_x</p:attrName>
                                        </p:attrNameLst>
                                      </p:cBhvr>
                                      <p:tavLst>
                                        <p:tav tm="0">
                                          <p:val>
                                            <p:strVal val="#ppt_x"/>
                                          </p:val>
                                        </p:tav>
                                        <p:tav tm="100000">
                                          <p:val>
                                            <p:strVal val="#ppt_x"/>
                                          </p:val>
                                        </p:tav>
                                      </p:tavLst>
                                    </p:anim>
                                    <p:anim calcmode="lin" valueType="num">
                                      <p:cBhvr additive="base">
                                        <p:cTn id="12" dur="500" fill="hold"/>
                                        <p:tgtEl>
                                          <p:spTgt spid="563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6329"/>
                                        </p:tgtEl>
                                        <p:attrNameLst>
                                          <p:attrName>style.visibility</p:attrName>
                                        </p:attrNameLst>
                                      </p:cBhvr>
                                      <p:to>
                                        <p:strVal val="visible"/>
                                      </p:to>
                                    </p:set>
                                    <p:anim calcmode="lin" valueType="num">
                                      <p:cBhvr additive="base">
                                        <p:cTn id="15" dur="500" fill="hold"/>
                                        <p:tgtEl>
                                          <p:spTgt spid="56329"/>
                                        </p:tgtEl>
                                        <p:attrNameLst>
                                          <p:attrName>ppt_x</p:attrName>
                                        </p:attrNameLst>
                                      </p:cBhvr>
                                      <p:tavLst>
                                        <p:tav tm="0">
                                          <p:val>
                                            <p:strVal val="#ppt_x"/>
                                          </p:val>
                                        </p:tav>
                                        <p:tav tm="100000">
                                          <p:val>
                                            <p:strVal val="#ppt_x"/>
                                          </p:val>
                                        </p:tav>
                                      </p:tavLst>
                                    </p:anim>
                                    <p:anim calcmode="lin" valueType="num">
                                      <p:cBhvr additive="base">
                                        <p:cTn id="16" dur="500" fill="hold"/>
                                        <p:tgtEl>
                                          <p:spTgt spid="563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6330"/>
                                        </p:tgtEl>
                                        <p:attrNameLst>
                                          <p:attrName>style.visibility</p:attrName>
                                        </p:attrNameLst>
                                      </p:cBhvr>
                                      <p:to>
                                        <p:strVal val="visible"/>
                                      </p:to>
                                    </p:set>
                                    <p:anim calcmode="lin" valueType="num">
                                      <p:cBhvr additive="base">
                                        <p:cTn id="19" dur="500" fill="hold"/>
                                        <p:tgtEl>
                                          <p:spTgt spid="56330"/>
                                        </p:tgtEl>
                                        <p:attrNameLst>
                                          <p:attrName>ppt_x</p:attrName>
                                        </p:attrNameLst>
                                      </p:cBhvr>
                                      <p:tavLst>
                                        <p:tav tm="0">
                                          <p:val>
                                            <p:strVal val="#ppt_x"/>
                                          </p:val>
                                        </p:tav>
                                        <p:tav tm="100000">
                                          <p:val>
                                            <p:strVal val="#ppt_x"/>
                                          </p:val>
                                        </p:tav>
                                      </p:tavLst>
                                    </p:anim>
                                    <p:anim calcmode="lin" valueType="num">
                                      <p:cBhvr additive="base">
                                        <p:cTn id="20" dur="500" fill="hold"/>
                                        <p:tgtEl>
                                          <p:spTgt spid="563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500" fill="hold"/>
                                        <p:tgtEl>
                                          <p:spTgt spid="127"/>
                                        </p:tgtEl>
                                        <p:attrNameLst>
                                          <p:attrName>ppt_x</p:attrName>
                                        </p:attrNameLst>
                                      </p:cBhvr>
                                      <p:tavLst>
                                        <p:tav tm="0">
                                          <p:val>
                                            <p:strVal val="#ppt_x"/>
                                          </p:val>
                                        </p:tav>
                                        <p:tav tm="100000">
                                          <p:val>
                                            <p:strVal val="#ppt_x"/>
                                          </p:val>
                                        </p:tav>
                                      </p:tavLst>
                                    </p:anim>
                                    <p:anim calcmode="lin" valueType="num">
                                      <p:cBhvr additive="base">
                                        <p:cTn id="24" dur="500" fill="hold"/>
                                        <p:tgtEl>
                                          <p:spTgt spid="1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6332"/>
                                        </p:tgtEl>
                                        <p:attrNameLst>
                                          <p:attrName>style.visibility</p:attrName>
                                        </p:attrNameLst>
                                      </p:cBhvr>
                                      <p:to>
                                        <p:strVal val="visible"/>
                                      </p:to>
                                    </p:set>
                                    <p:anim calcmode="lin" valueType="num">
                                      <p:cBhvr additive="base">
                                        <p:cTn id="27" dur="500" fill="hold"/>
                                        <p:tgtEl>
                                          <p:spTgt spid="56332"/>
                                        </p:tgtEl>
                                        <p:attrNameLst>
                                          <p:attrName>ppt_x</p:attrName>
                                        </p:attrNameLst>
                                      </p:cBhvr>
                                      <p:tavLst>
                                        <p:tav tm="0">
                                          <p:val>
                                            <p:strVal val="#ppt_x"/>
                                          </p:val>
                                        </p:tav>
                                        <p:tav tm="100000">
                                          <p:val>
                                            <p:strVal val="#ppt_x"/>
                                          </p:val>
                                        </p:tav>
                                      </p:tavLst>
                                    </p:anim>
                                    <p:anim calcmode="lin" valueType="num">
                                      <p:cBhvr additive="base">
                                        <p:cTn id="28" dur="500" fill="hold"/>
                                        <p:tgtEl>
                                          <p:spTgt spid="563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anim calcmode="lin" valueType="num">
                                      <p:cBhvr additive="base">
                                        <p:cTn id="31" dur="500" fill="hold"/>
                                        <p:tgtEl>
                                          <p:spTgt spid="129"/>
                                        </p:tgtEl>
                                        <p:attrNameLst>
                                          <p:attrName>ppt_x</p:attrName>
                                        </p:attrNameLst>
                                      </p:cBhvr>
                                      <p:tavLst>
                                        <p:tav tm="0">
                                          <p:val>
                                            <p:strVal val="#ppt_x"/>
                                          </p:val>
                                        </p:tav>
                                        <p:tav tm="100000">
                                          <p:val>
                                            <p:strVal val="#ppt_x"/>
                                          </p:val>
                                        </p:tav>
                                      </p:tavLst>
                                    </p:anim>
                                    <p:anim calcmode="lin" valueType="num">
                                      <p:cBhvr additive="base">
                                        <p:cTn id="32" dur="500" fill="hold"/>
                                        <p:tgtEl>
                                          <p:spTgt spid="12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anim calcmode="lin" valueType="num">
                                      <p:cBhvr additive="base">
                                        <p:cTn id="35" dur="500" fill="hold"/>
                                        <p:tgtEl>
                                          <p:spTgt spid="130"/>
                                        </p:tgtEl>
                                        <p:attrNameLst>
                                          <p:attrName>ppt_x</p:attrName>
                                        </p:attrNameLst>
                                      </p:cBhvr>
                                      <p:tavLst>
                                        <p:tav tm="0">
                                          <p:val>
                                            <p:strVal val="#ppt_x"/>
                                          </p:val>
                                        </p:tav>
                                        <p:tav tm="100000">
                                          <p:val>
                                            <p:strVal val="#ppt_x"/>
                                          </p:val>
                                        </p:tav>
                                      </p:tavLst>
                                    </p:anim>
                                    <p:anim calcmode="lin" valueType="num">
                                      <p:cBhvr additive="base">
                                        <p:cTn id="36" dur="500" fill="hold"/>
                                        <p:tgtEl>
                                          <p:spTgt spid="13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6342"/>
                                        </p:tgtEl>
                                        <p:attrNameLst>
                                          <p:attrName>style.visibility</p:attrName>
                                        </p:attrNameLst>
                                      </p:cBhvr>
                                      <p:to>
                                        <p:strVal val="visible"/>
                                      </p:to>
                                    </p:set>
                                    <p:anim calcmode="lin" valueType="num">
                                      <p:cBhvr additive="base">
                                        <p:cTn id="39" dur="500" fill="hold"/>
                                        <p:tgtEl>
                                          <p:spTgt spid="56342"/>
                                        </p:tgtEl>
                                        <p:attrNameLst>
                                          <p:attrName>ppt_x</p:attrName>
                                        </p:attrNameLst>
                                      </p:cBhvr>
                                      <p:tavLst>
                                        <p:tav tm="0">
                                          <p:val>
                                            <p:strVal val="#ppt_x"/>
                                          </p:val>
                                        </p:tav>
                                        <p:tav tm="100000">
                                          <p:val>
                                            <p:strVal val="#ppt_x"/>
                                          </p:val>
                                        </p:tav>
                                      </p:tavLst>
                                    </p:anim>
                                    <p:anim calcmode="lin" valueType="num">
                                      <p:cBhvr additive="base">
                                        <p:cTn id="40" dur="500" fill="hold"/>
                                        <p:tgtEl>
                                          <p:spTgt spid="5634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ppt_x"/>
                                          </p:val>
                                        </p:tav>
                                        <p:tav tm="100000">
                                          <p:val>
                                            <p:strVal val="#ppt_x"/>
                                          </p:val>
                                        </p:tav>
                                      </p:tavLst>
                                    </p:anim>
                                    <p:anim calcmode="lin" valueType="num">
                                      <p:cBhvr additive="base">
                                        <p:cTn id="4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6"/>
                                        </p:tgtEl>
                                        <p:attrNameLst>
                                          <p:attrName>style.visibility</p:attrName>
                                        </p:attrNameLst>
                                      </p:cBhvr>
                                      <p:to>
                                        <p:strVal val="visible"/>
                                      </p:to>
                                    </p:set>
                                    <p:anim calcmode="lin" valueType="num">
                                      <p:cBhvr additive="base">
                                        <p:cTn id="49" dur="500" fill="hold"/>
                                        <p:tgtEl>
                                          <p:spTgt spid="96"/>
                                        </p:tgtEl>
                                        <p:attrNameLst>
                                          <p:attrName>ppt_x</p:attrName>
                                        </p:attrNameLst>
                                      </p:cBhvr>
                                      <p:tavLst>
                                        <p:tav tm="0">
                                          <p:val>
                                            <p:strVal val="#ppt_x"/>
                                          </p:val>
                                        </p:tav>
                                        <p:tav tm="100000">
                                          <p:val>
                                            <p:strVal val="#ppt_x"/>
                                          </p:val>
                                        </p:tav>
                                      </p:tavLst>
                                    </p:anim>
                                    <p:anim calcmode="lin" valueType="num">
                                      <p:cBhvr additive="base">
                                        <p:cTn id="5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wipe(right)">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40"/>
                                        </p:tgtEl>
                                        <p:attrNameLst>
                                          <p:attrName>style.visibility</p:attrName>
                                        </p:attrNameLst>
                                      </p:cBhvr>
                                      <p:to>
                                        <p:strVal val="visible"/>
                                      </p:to>
                                    </p:set>
                                    <p:anim calcmode="lin" valueType="num">
                                      <p:cBhvr additive="base">
                                        <p:cTn id="60" dur="500" fill="hold"/>
                                        <p:tgtEl>
                                          <p:spTgt spid="140"/>
                                        </p:tgtEl>
                                        <p:attrNameLst>
                                          <p:attrName>ppt_x</p:attrName>
                                        </p:attrNameLst>
                                      </p:cBhvr>
                                      <p:tavLst>
                                        <p:tav tm="0">
                                          <p:val>
                                            <p:strVal val="#ppt_x"/>
                                          </p:val>
                                        </p:tav>
                                        <p:tav tm="100000">
                                          <p:val>
                                            <p:strVal val="#ppt_x"/>
                                          </p:val>
                                        </p:tav>
                                      </p:tavLst>
                                    </p:anim>
                                    <p:anim calcmode="lin" valueType="num">
                                      <p:cBhvr additive="base">
                                        <p:cTn id="61"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63"/>
                                        </p:tgtEl>
                                        <p:attrNameLst>
                                          <p:attrName>style.visibility</p:attrName>
                                        </p:attrNameLst>
                                      </p:cBhvr>
                                      <p:to>
                                        <p:strVal val="visible"/>
                                      </p:to>
                                    </p:set>
                                    <p:animEffect transition="in" filter="barn(inVertical)">
                                      <p:cBhvr>
                                        <p:cTn id="66" dur="500"/>
                                        <p:tgtEl>
                                          <p:spTgt spid="163"/>
                                        </p:tgtEl>
                                      </p:cBhvr>
                                    </p:animEffect>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grpId="0" nodeType="click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wipe(down)">
                                      <p:cBhvr>
                                        <p:cTn id="71" dur="580">
                                          <p:stCondLst>
                                            <p:cond delay="0"/>
                                          </p:stCondLst>
                                        </p:cTn>
                                        <p:tgtEl>
                                          <p:spTgt spid="88"/>
                                        </p:tgtEl>
                                      </p:cBhvr>
                                    </p:animEffect>
                                    <p:anim calcmode="lin" valueType="num">
                                      <p:cBhvr>
                                        <p:cTn id="72"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77" dur="26">
                                          <p:stCondLst>
                                            <p:cond delay="650"/>
                                          </p:stCondLst>
                                        </p:cTn>
                                        <p:tgtEl>
                                          <p:spTgt spid="88"/>
                                        </p:tgtEl>
                                      </p:cBhvr>
                                      <p:to x="100000" y="60000"/>
                                    </p:animScale>
                                    <p:animScale>
                                      <p:cBhvr>
                                        <p:cTn id="78" dur="166" decel="50000">
                                          <p:stCondLst>
                                            <p:cond delay="676"/>
                                          </p:stCondLst>
                                        </p:cTn>
                                        <p:tgtEl>
                                          <p:spTgt spid="88"/>
                                        </p:tgtEl>
                                      </p:cBhvr>
                                      <p:to x="100000" y="100000"/>
                                    </p:animScale>
                                    <p:animScale>
                                      <p:cBhvr>
                                        <p:cTn id="79" dur="26">
                                          <p:stCondLst>
                                            <p:cond delay="1312"/>
                                          </p:stCondLst>
                                        </p:cTn>
                                        <p:tgtEl>
                                          <p:spTgt spid="88"/>
                                        </p:tgtEl>
                                      </p:cBhvr>
                                      <p:to x="100000" y="80000"/>
                                    </p:animScale>
                                    <p:animScale>
                                      <p:cBhvr>
                                        <p:cTn id="80" dur="166" decel="50000">
                                          <p:stCondLst>
                                            <p:cond delay="1338"/>
                                          </p:stCondLst>
                                        </p:cTn>
                                        <p:tgtEl>
                                          <p:spTgt spid="88"/>
                                        </p:tgtEl>
                                      </p:cBhvr>
                                      <p:to x="100000" y="100000"/>
                                    </p:animScale>
                                    <p:animScale>
                                      <p:cBhvr>
                                        <p:cTn id="81" dur="26">
                                          <p:stCondLst>
                                            <p:cond delay="1642"/>
                                          </p:stCondLst>
                                        </p:cTn>
                                        <p:tgtEl>
                                          <p:spTgt spid="88"/>
                                        </p:tgtEl>
                                      </p:cBhvr>
                                      <p:to x="100000" y="90000"/>
                                    </p:animScale>
                                    <p:animScale>
                                      <p:cBhvr>
                                        <p:cTn id="82" dur="166" decel="50000">
                                          <p:stCondLst>
                                            <p:cond delay="1668"/>
                                          </p:stCondLst>
                                        </p:cTn>
                                        <p:tgtEl>
                                          <p:spTgt spid="88"/>
                                        </p:tgtEl>
                                      </p:cBhvr>
                                      <p:to x="100000" y="100000"/>
                                    </p:animScale>
                                    <p:animScale>
                                      <p:cBhvr>
                                        <p:cTn id="83" dur="26">
                                          <p:stCondLst>
                                            <p:cond delay="1808"/>
                                          </p:stCondLst>
                                        </p:cTn>
                                        <p:tgtEl>
                                          <p:spTgt spid="88"/>
                                        </p:tgtEl>
                                      </p:cBhvr>
                                      <p:to x="100000" y="95000"/>
                                    </p:animScale>
                                    <p:animScale>
                                      <p:cBhvr>
                                        <p:cTn id="84" dur="166" decel="50000">
                                          <p:stCondLst>
                                            <p:cond delay="1834"/>
                                          </p:stCondLst>
                                        </p:cTn>
                                        <p:tgtEl>
                                          <p:spTgt spid="88"/>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89"/>
                                        </p:tgtEl>
                                        <p:attrNameLst>
                                          <p:attrName>style.visibility</p:attrName>
                                        </p:attrNameLst>
                                      </p:cBhvr>
                                      <p:to>
                                        <p:strVal val="visible"/>
                                      </p:to>
                                    </p:set>
                                    <p:animEffect transition="in" filter="fade">
                                      <p:cBhvr>
                                        <p:cTn id="89" dur="1000"/>
                                        <p:tgtEl>
                                          <p:spTgt spid="89"/>
                                        </p:tgtEl>
                                      </p:cBhvr>
                                    </p:animEffect>
                                    <p:anim calcmode="lin" valueType="num">
                                      <p:cBhvr>
                                        <p:cTn id="90" dur="1000" fill="hold"/>
                                        <p:tgtEl>
                                          <p:spTgt spid="89"/>
                                        </p:tgtEl>
                                        <p:attrNameLst>
                                          <p:attrName>ppt_x</p:attrName>
                                        </p:attrNameLst>
                                      </p:cBhvr>
                                      <p:tavLst>
                                        <p:tav tm="0">
                                          <p:val>
                                            <p:strVal val="#ppt_x"/>
                                          </p:val>
                                        </p:tav>
                                        <p:tav tm="100000">
                                          <p:val>
                                            <p:strVal val="#ppt_x"/>
                                          </p:val>
                                        </p:tav>
                                      </p:tavLst>
                                    </p:anim>
                                    <p:anim calcmode="lin" valueType="num">
                                      <p:cBhvr>
                                        <p:cTn id="9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nodeType="clickEffect">
                                  <p:stCondLst>
                                    <p:cond delay="0"/>
                                  </p:stCondLst>
                                  <p:childTnLst>
                                    <p:set>
                                      <p:cBhvr>
                                        <p:cTn id="95" dur="1" fill="hold">
                                          <p:stCondLst>
                                            <p:cond delay="0"/>
                                          </p:stCondLst>
                                        </p:cTn>
                                        <p:tgtEl>
                                          <p:spTgt spid="218"/>
                                        </p:tgtEl>
                                        <p:attrNameLst>
                                          <p:attrName>style.visibility</p:attrName>
                                        </p:attrNameLst>
                                      </p:cBhvr>
                                      <p:to>
                                        <p:strVal val="visible"/>
                                      </p:to>
                                    </p:set>
                                    <p:animEffect transition="in" filter="wheel(1)">
                                      <p:cBhvr>
                                        <p:cTn id="96" dur="2000"/>
                                        <p:tgtEl>
                                          <p:spTgt spid="218"/>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nodeType="clickEffect">
                                  <p:stCondLst>
                                    <p:cond delay="0"/>
                                  </p:stCondLst>
                                  <p:childTnLst>
                                    <p:set>
                                      <p:cBhvr>
                                        <p:cTn id="100" dur="1" fill="hold">
                                          <p:stCondLst>
                                            <p:cond delay="0"/>
                                          </p:stCondLst>
                                        </p:cTn>
                                        <p:tgtEl>
                                          <p:spTgt spid="219"/>
                                        </p:tgtEl>
                                        <p:attrNameLst>
                                          <p:attrName>style.visibility</p:attrName>
                                        </p:attrNameLst>
                                      </p:cBhvr>
                                      <p:to>
                                        <p:strVal val="visible"/>
                                      </p:to>
                                    </p:set>
                                    <p:animEffect transition="in" filter="circle(in)">
                                      <p:cBhvr>
                                        <p:cTn id="101" dur="2000"/>
                                        <p:tgtEl>
                                          <p:spTgt spid="219"/>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nodeType="clickEffect">
                                  <p:stCondLst>
                                    <p:cond delay="0"/>
                                  </p:stCondLst>
                                  <p:childTnLst>
                                    <p:set>
                                      <p:cBhvr>
                                        <p:cTn id="105" dur="1" fill="hold">
                                          <p:stCondLst>
                                            <p:cond delay="0"/>
                                          </p:stCondLst>
                                        </p:cTn>
                                        <p:tgtEl>
                                          <p:spTgt spid="220"/>
                                        </p:tgtEl>
                                        <p:attrNameLst>
                                          <p:attrName>style.visibility</p:attrName>
                                        </p:attrNameLst>
                                      </p:cBhvr>
                                      <p:to>
                                        <p:strVal val="visible"/>
                                      </p:to>
                                    </p:set>
                                    <p:animEffect transition="in" filter="wheel(1)">
                                      <p:cBhvr>
                                        <p:cTn id="106" dur="2000"/>
                                        <p:tgtEl>
                                          <p:spTgt spid="22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21"/>
                                        </p:tgtEl>
                                        <p:attrNameLst>
                                          <p:attrName>style.visibility</p:attrName>
                                        </p:attrNameLst>
                                      </p:cBhvr>
                                      <p:to>
                                        <p:strVal val="visible"/>
                                      </p:to>
                                    </p:set>
                                    <p:animEffect transition="in" filter="wipe(down)">
                                      <p:cBhvr>
                                        <p:cTn id="111" dur="500"/>
                                        <p:tgtEl>
                                          <p:spTgt spid="22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222"/>
                                        </p:tgtEl>
                                        <p:attrNameLst>
                                          <p:attrName>style.visibility</p:attrName>
                                        </p:attrNameLst>
                                      </p:cBhvr>
                                      <p:to>
                                        <p:strVal val="visible"/>
                                      </p:to>
                                    </p:set>
                                    <p:animEffect transition="in" filter="wipe(down)">
                                      <p:cBhvr>
                                        <p:cTn id="116" dur="500"/>
                                        <p:tgtEl>
                                          <p:spTgt spid="222"/>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243"/>
                                        </p:tgtEl>
                                        <p:attrNameLst>
                                          <p:attrName>style.visibility</p:attrName>
                                        </p:attrNameLst>
                                      </p:cBhvr>
                                      <p:to>
                                        <p:strVal val="visible"/>
                                      </p:to>
                                    </p:set>
                                    <p:anim calcmode="lin" valueType="num">
                                      <p:cBhvr additive="base">
                                        <p:cTn id="121" dur="500" fill="hold"/>
                                        <p:tgtEl>
                                          <p:spTgt spid="243"/>
                                        </p:tgtEl>
                                        <p:attrNameLst>
                                          <p:attrName>ppt_x</p:attrName>
                                        </p:attrNameLst>
                                      </p:cBhvr>
                                      <p:tavLst>
                                        <p:tav tm="0">
                                          <p:val>
                                            <p:strVal val="#ppt_x"/>
                                          </p:val>
                                        </p:tav>
                                        <p:tav tm="100000">
                                          <p:val>
                                            <p:strVal val="#ppt_x"/>
                                          </p:val>
                                        </p:tav>
                                      </p:tavLst>
                                    </p:anim>
                                    <p:anim calcmode="lin" valueType="num">
                                      <p:cBhvr additive="base">
                                        <p:cTn id="122" dur="500" fill="hold"/>
                                        <p:tgtEl>
                                          <p:spTgt spid="243"/>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2"/>
                                        </p:tgtEl>
                                        <p:attrNameLst>
                                          <p:attrName>style.visibility</p:attrName>
                                        </p:attrNameLst>
                                      </p:cBhvr>
                                      <p:to>
                                        <p:strVal val="visible"/>
                                      </p:to>
                                    </p:set>
                                    <p:anim calcmode="lin" valueType="num">
                                      <p:cBhvr additive="base">
                                        <p:cTn id="127" dur="500" fill="hold"/>
                                        <p:tgtEl>
                                          <p:spTgt spid="2"/>
                                        </p:tgtEl>
                                        <p:attrNameLst>
                                          <p:attrName>ppt_x</p:attrName>
                                        </p:attrNameLst>
                                      </p:cBhvr>
                                      <p:tavLst>
                                        <p:tav tm="0">
                                          <p:val>
                                            <p:strVal val="#ppt_x"/>
                                          </p:val>
                                        </p:tav>
                                        <p:tav tm="100000">
                                          <p:val>
                                            <p:strVal val="#ppt_x"/>
                                          </p:val>
                                        </p:tav>
                                      </p:tavLst>
                                    </p:anim>
                                    <p:anim calcmode="lin" valueType="num">
                                      <p:cBhvr additive="base">
                                        <p:cTn id="1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37" presetClass="path" presetSubtype="0" accel="50000" decel="50000" fill="hold" grpId="0" nodeType="clickEffect">
                                  <p:stCondLst>
                                    <p:cond delay="0"/>
                                  </p:stCondLst>
                                  <p:childTnLst>
                                    <p:animMotion origin="layout" path="M 1.11111E-6 -3.33333E-6 L 0.06701 0.04005 C 0.08108 0.04908 0.10208 0.05394 0.12396 0.05394 C 0.14896 0.05394 0.16892 0.04908 0.18299 0.04005 L 0.25 -3.33333E-6 " pathEditMode="relative" rAng="0" ptsTypes="AAAAA">
                                      <p:cBhvr>
                                        <p:cTn id="132" dur="2000" fill="hold"/>
                                        <p:tgtEl>
                                          <p:spTgt spid="252"/>
                                        </p:tgtEl>
                                        <p:attrNameLst>
                                          <p:attrName>ppt_x</p:attrName>
                                          <p:attrName>ppt_y</p:attrName>
                                        </p:attrNameLst>
                                      </p:cBhvr>
                                      <p:rCtr x="12500" y="2685"/>
                                    </p:animMotion>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nodeType="clickEffect">
                                  <p:stCondLst>
                                    <p:cond delay="0"/>
                                  </p:stCondLst>
                                  <p:childTnLst>
                                    <p:set>
                                      <p:cBhvr>
                                        <p:cTn id="136" dur="1" fill="hold">
                                          <p:stCondLst>
                                            <p:cond delay="0"/>
                                          </p:stCondLst>
                                        </p:cTn>
                                        <p:tgtEl>
                                          <p:spTgt spid="254"/>
                                        </p:tgtEl>
                                        <p:attrNameLst>
                                          <p:attrName>style.visibility</p:attrName>
                                        </p:attrNameLst>
                                      </p:cBhvr>
                                      <p:to>
                                        <p:strVal val="visible"/>
                                      </p:to>
                                    </p:set>
                                    <p:animEffect transition="in" filter="circle(in)">
                                      <p:cBhvr>
                                        <p:cTn id="137" dur="2000"/>
                                        <p:tgtEl>
                                          <p:spTgt spid="25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55"/>
                                        </p:tgtEl>
                                        <p:attrNameLst>
                                          <p:attrName>style.visibility</p:attrName>
                                        </p:attrNameLst>
                                      </p:cBhvr>
                                      <p:to>
                                        <p:strVal val="visible"/>
                                      </p:to>
                                    </p:set>
                                    <p:animEffect transition="in" filter="wipe(down)">
                                      <p:cBhvr>
                                        <p:cTn id="142"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9" grpId="0" animBg="1"/>
      <p:bldP spid="130" grpId="0" animBg="1"/>
      <p:bldP spid="96" grpId="0"/>
      <p:bldP spid="163" grpId="0"/>
      <p:bldP spid="88" grpId="0"/>
      <p:bldP spid="221" grpId="0"/>
      <p:bldP spid="252" grpId="0" animBg="1"/>
      <p:bldP spid="25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
          <p:cNvSpPr txBox="1">
            <a:spLocks noChangeArrowheads="1"/>
          </p:cNvSpPr>
          <p:nvPr/>
        </p:nvSpPr>
        <p:spPr bwMode="auto">
          <a:xfrm>
            <a:off x="1738314" y="857250"/>
            <a:ext cx="8702675" cy="138430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3333CC"/>
                </a:solidFill>
                <a:latin typeface="宋体"/>
                <a:ea typeface="宋体"/>
              </a:rPr>
              <a:t>圆铜盘水平放置在</a:t>
            </a:r>
            <a:r>
              <a:rPr lang="zh-CN" altLang="en-US" sz="2800" b="1" kern="0" dirty="0">
                <a:solidFill>
                  <a:srgbClr val="FF3300"/>
                </a:solidFill>
                <a:latin typeface="宋体"/>
                <a:ea typeface="宋体"/>
              </a:rPr>
              <a:t>均匀磁场</a:t>
            </a:r>
            <a:r>
              <a:rPr lang="zh-CN" altLang="en-US" sz="2800" b="1" kern="0" dirty="0">
                <a:solidFill>
                  <a:srgbClr val="3333CC"/>
                </a:solidFill>
                <a:latin typeface="宋体"/>
                <a:ea typeface="宋体"/>
              </a:rPr>
              <a:t>中，</a:t>
            </a:r>
            <a:r>
              <a:rPr lang="en-US" altLang="zh-CN" sz="2800" b="1" kern="0" dirty="0">
                <a:solidFill>
                  <a:srgbClr val="3333CC"/>
                </a:solidFill>
                <a:latin typeface="宋体"/>
                <a:ea typeface="宋体"/>
              </a:rPr>
              <a:t>B </a:t>
            </a:r>
            <a:r>
              <a:rPr lang="zh-CN" altLang="en-US" sz="2800" b="1" kern="0" dirty="0">
                <a:solidFill>
                  <a:srgbClr val="3333CC"/>
                </a:solidFill>
                <a:latin typeface="宋体"/>
                <a:ea typeface="宋体"/>
              </a:rPr>
              <a:t>的方向垂直盘面向上，当铜盘绕通过中心垂直于盘面的轴沿图示方向转动时，</a:t>
            </a:r>
          </a:p>
        </p:txBody>
      </p:sp>
      <p:sp>
        <p:nvSpPr>
          <p:cNvPr id="20" name="Text Box 3"/>
          <p:cNvSpPr txBox="1">
            <a:spLocks noChangeArrowheads="1"/>
          </p:cNvSpPr>
          <p:nvPr/>
        </p:nvSpPr>
        <p:spPr bwMode="auto">
          <a:xfrm>
            <a:off x="1738314" y="2286000"/>
            <a:ext cx="6853237" cy="954088"/>
          </a:xfrm>
          <a:prstGeom prst="rect">
            <a:avLst/>
          </a:prstGeom>
          <a:noFill/>
          <a:ln w="9525">
            <a:noFill/>
            <a:miter lim="800000"/>
            <a:headEnd/>
            <a:tailEnd/>
          </a:ln>
        </p:spPr>
        <p:txBody>
          <a:bodyPr wrap="none">
            <a:spAutoFit/>
          </a:bodyPr>
          <a:lstStyle/>
          <a:p>
            <a:pPr marL="457200" indent="-457200" fontAlgn="auto">
              <a:spcBef>
                <a:spcPts val="0"/>
              </a:spcBef>
              <a:spcAft>
                <a:spcPts val="0"/>
              </a:spcAft>
              <a:defRPr/>
            </a:pPr>
            <a:r>
              <a:rPr lang="en-US" altLang="zh-CN" sz="2800" b="1" dirty="0">
                <a:solidFill>
                  <a:srgbClr val="FF3399"/>
                </a:solidFill>
                <a:latin typeface="+mj-ea"/>
                <a:ea typeface="+mj-ea"/>
              </a:rPr>
              <a:t>(A)  </a:t>
            </a:r>
            <a:r>
              <a:rPr lang="zh-CN" altLang="en-US" sz="2800" b="1" dirty="0">
                <a:solidFill>
                  <a:srgbClr val="FF3399"/>
                </a:solidFill>
                <a:latin typeface="+mj-ea"/>
                <a:ea typeface="+mj-ea"/>
              </a:rPr>
              <a:t>铜盘上有感应电流产生，沿着铜盘转</a:t>
            </a:r>
          </a:p>
          <a:p>
            <a:pPr marL="457200" indent="-457200" fontAlgn="auto">
              <a:spcBef>
                <a:spcPts val="0"/>
              </a:spcBef>
              <a:spcAft>
                <a:spcPts val="0"/>
              </a:spcAft>
              <a:defRPr/>
            </a:pPr>
            <a:r>
              <a:rPr lang="zh-CN" altLang="en-US" sz="2800" b="1" dirty="0">
                <a:solidFill>
                  <a:srgbClr val="FF3399"/>
                </a:solidFill>
                <a:latin typeface="+mj-ea"/>
                <a:ea typeface="+mj-ea"/>
              </a:rPr>
              <a:t>动的相反方向流动。</a:t>
            </a:r>
          </a:p>
        </p:txBody>
      </p:sp>
      <p:sp>
        <p:nvSpPr>
          <p:cNvPr id="21" name="Text Box 4"/>
          <p:cNvSpPr txBox="1">
            <a:spLocks noChangeArrowheads="1"/>
          </p:cNvSpPr>
          <p:nvPr/>
        </p:nvSpPr>
        <p:spPr bwMode="auto">
          <a:xfrm>
            <a:off x="1809750" y="3214689"/>
            <a:ext cx="6853238" cy="954087"/>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009900"/>
                </a:solidFill>
                <a:latin typeface="+mj-ea"/>
                <a:ea typeface="+mj-ea"/>
              </a:rPr>
              <a:t>(B)  </a:t>
            </a:r>
            <a:r>
              <a:rPr lang="zh-CN" altLang="en-US" sz="2800" b="1" dirty="0">
                <a:solidFill>
                  <a:srgbClr val="009900"/>
                </a:solidFill>
                <a:latin typeface="+mj-ea"/>
                <a:ea typeface="+mj-ea"/>
              </a:rPr>
              <a:t>铜盘上有感应电流产生，沿着铜盘转</a:t>
            </a:r>
          </a:p>
          <a:p>
            <a:pPr fontAlgn="auto">
              <a:spcBef>
                <a:spcPts val="0"/>
              </a:spcBef>
              <a:spcAft>
                <a:spcPts val="0"/>
              </a:spcAft>
              <a:defRPr/>
            </a:pPr>
            <a:r>
              <a:rPr lang="zh-CN" altLang="en-US" sz="2800" b="1" dirty="0">
                <a:solidFill>
                  <a:srgbClr val="009900"/>
                </a:solidFill>
                <a:latin typeface="+mj-ea"/>
                <a:ea typeface="+mj-ea"/>
              </a:rPr>
              <a:t>动的方向流动。</a:t>
            </a:r>
          </a:p>
        </p:txBody>
      </p:sp>
      <p:sp>
        <p:nvSpPr>
          <p:cNvPr id="22" name="Text Box 5"/>
          <p:cNvSpPr txBox="1">
            <a:spLocks noChangeArrowheads="1"/>
          </p:cNvSpPr>
          <p:nvPr/>
        </p:nvSpPr>
        <p:spPr bwMode="auto">
          <a:xfrm>
            <a:off x="1809751" y="4286251"/>
            <a:ext cx="396716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latin typeface="+mj-ea"/>
                <a:ea typeface="+mj-ea"/>
              </a:rPr>
              <a:t>(C)  </a:t>
            </a:r>
            <a:r>
              <a:rPr lang="zh-CN" altLang="en-US" sz="2800" b="1" dirty="0">
                <a:latin typeface="+mj-ea"/>
                <a:ea typeface="+mj-ea"/>
              </a:rPr>
              <a:t>铜盘上产生涡流。</a:t>
            </a:r>
          </a:p>
        </p:txBody>
      </p:sp>
      <p:grpSp>
        <p:nvGrpSpPr>
          <p:cNvPr id="57350" name="Group 6"/>
          <p:cNvGrpSpPr>
            <a:grpSpLocks/>
          </p:cNvGrpSpPr>
          <p:nvPr/>
        </p:nvGrpSpPr>
        <p:grpSpPr bwMode="auto">
          <a:xfrm>
            <a:off x="7239000" y="4572000"/>
            <a:ext cx="2133600" cy="1524000"/>
            <a:chOff x="3456" y="2832"/>
            <a:chExt cx="1344" cy="960"/>
          </a:xfrm>
        </p:grpSpPr>
        <p:sp>
          <p:nvSpPr>
            <p:cNvPr id="24" name="Oval 7"/>
            <p:cNvSpPr>
              <a:spLocks noChangeArrowheads="1"/>
            </p:cNvSpPr>
            <p:nvPr/>
          </p:nvSpPr>
          <p:spPr bwMode="auto">
            <a:xfrm>
              <a:off x="3456" y="3216"/>
              <a:ext cx="1344" cy="576"/>
            </a:xfrm>
            <a:prstGeom prst="ellipse">
              <a:avLst/>
            </a:prstGeom>
            <a:gradFill rotWithShape="0">
              <a:gsLst>
                <a:gs pos="0">
                  <a:srgbClr val="FFCC00"/>
                </a:gs>
                <a:gs pos="100000">
                  <a:srgbClr val="C29B00"/>
                </a:gs>
              </a:gsLst>
              <a:lin ang="18900000" scaled="1"/>
            </a:gradFill>
            <a:ln w="19050">
              <a:solidFill>
                <a:srgbClr val="000000"/>
              </a:solidFill>
              <a:round/>
              <a:headEnd/>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8"/>
            <p:cNvSpPr>
              <a:spLocks noChangeShapeType="1"/>
            </p:cNvSpPr>
            <p:nvPr/>
          </p:nvSpPr>
          <p:spPr bwMode="auto">
            <a:xfrm flipV="1">
              <a:off x="3744" y="2880"/>
              <a:ext cx="0" cy="576"/>
            </a:xfrm>
            <a:prstGeom prst="line">
              <a:avLst/>
            </a:prstGeom>
            <a:noFill/>
            <a:ln w="19050">
              <a:solidFill>
                <a:srgbClr val="FF3300"/>
              </a:solidFill>
              <a:round/>
              <a:headEnd/>
              <a:tailEnd type="stealth" w="med" len="lg"/>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9"/>
            <p:cNvSpPr>
              <a:spLocks noChangeShapeType="1"/>
            </p:cNvSpPr>
            <p:nvPr/>
          </p:nvSpPr>
          <p:spPr bwMode="auto">
            <a:xfrm flipV="1">
              <a:off x="4032" y="3024"/>
              <a:ext cx="0" cy="576"/>
            </a:xfrm>
            <a:prstGeom prst="line">
              <a:avLst/>
            </a:prstGeom>
            <a:noFill/>
            <a:ln w="19050">
              <a:solidFill>
                <a:srgbClr val="FF3300"/>
              </a:solidFill>
              <a:round/>
              <a:headEnd/>
              <a:tailEnd type="stealth" w="med" len="lg"/>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Line 10"/>
            <p:cNvSpPr>
              <a:spLocks noChangeShapeType="1"/>
            </p:cNvSpPr>
            <p:nvPr/>
          </p:nvSpPr>
          <p:spPr bwMode="auto">
            <a:xfrm flipV="1">
              <a:off x="4512" y="2976"/>
              <a:ext cx="0" cy="576"/>
            </a:xfrm>
            <a:prstGeom prst="line">
              <a:avLst/>
            </a:prstGeom>
            <a:noFill/>
            <a:ln w="19050">
              <a:solidFill>
                <a:srgbClr val="FF3300"/>
              </a:solidFill>
              <a:round/>
              <a:headEnd/>
              <a:tailEnd type="stealth" w="med" len="lg"/>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Line 11"/>
            <p:cNvSpPr>
              <a:spLocks noChangeShapeType="1"/>
            </p:cNvSpPr>
            <p:nvPr/>
          </p:nvSpPr>
          <p:spPr bwMode="auto">
            <a:xfrm flipV="1">
              <a:off x="4224" y="2832"/>
              <a:ext cx="0" cy="576"/>
            </a:xfrm>
            <a:prstGeom prst="line">
              <a:avLst/>
            </a:prstGeom>
            <a:noFill/>
            <a:ln w="19050">
              <a:solidFill>
                <a:srgbClr val="FF3300"/>
              </a:solidFill>
              <a:round/>
              <a:headEnd/>
              <a:tailEnd type="stealth" w="med" len="lg"/>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 name="Oval 12"/>
            <p:cNvSpPr>
              <a:spLocks noChangeArrowheads="1"/>
            </p:cNvSpPr>
            <p:nvPr/>
          </p:nvSpPr>
          <p:spPr bwMode="auto">
            <a:xfrm>
              <a:off x="4128" y="3456"/>
              <a:ext cx="48" cy="48"/>
            </a:xfrm>
            <a:prstGeom prst="ellipse">
              <a:avLst/>
            </a:prstGeom>
            <a:gradFill rotWithShape="0">
              <a:gsLst>
                <a:gs pos="0">
                  <a:srgbClr val="454545"/>
                </a:gs>
                <a:gs pos="50000">
                  <a:srgbClr val="969696"/>
                </a:gs>
                <a:gs pos="100000">
                  <a:srgbClr val="454545"/>
                </a:gs>
              </a:gsLst>
              <a:lin ang="0" scaled="1"/>
            </a:gradFill>
            <a:ln w="19050">
              <a:solidFill>
                <a:srgbClr val="000000"/>
              </a:solidFill>
              <a:round/>
              <a:headEnd/>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 name="Arc 13"/>
            <p:cNvSpPr>
              <a:spLocks/>
            </p:cNvSpPr>
            <p:nvPr/>
          </p:nvSpPr>
          <p:spPr bwMode="auto">
            <a:xfrm flipV="1">
              <a:off x="3756" y="3408"/>
              <a:ext cx="708" cy="288"/>
            </a:xfrm>
            <a:custGeom>
              <a:avLst/>
              <a:gdLst>
                <a:gd name="T0" fmla="*/ 0 w 32762"/>
                <a:gd name="T1" fmla="*/ 116 h 21600"/>
                <a:gd name="T2" fmla="*/ 708 w 32762"/>
                <a:gd name="T3" fmla="*/ 86 h 21600"/>
                <a:gd name="T4" fmla="*/ 375 w 32762"/>
                <a:gd name="T5" fmla="*/ 288 h 21600"/>
                <a:gd name="T6" fmla="*/ 0 60000 65536"/>
                <a:gd name="T7" fmla="*/ 0 60000 65536"/>
                <a:gd name="T8" fmla="*/ 0 60000 65536"/>
                <a:gd name="T9" fmla="*/ 0 w 32762"/>
                <a:gd name="T10" fmla="*/ 0 h 21600"/>
                <a:gd name="T11" fmla="*/ 32762 w 32762"/>
                <a:gd name="T12" fmla="*/ 21600 h 21600"/>
              </a:gdLst>
              <a:ahLst/>
              <a:cxnLst>
                <a:cxn ang="T6">
                  <a:pos x="T0" y="T1"/>
                </a:cxn>
                <a:cxn ang="T7">
                  <a:pos x="T2" y="T3"/>
                </a:cxn>
                <a:cxn ang="T8">
                  <a:pos x="T4" y="T5"/>
                </a:cxn>
              </a:cxnLst>
              <a:rect l="T9" t="T10" r="T11" b="T12"/>
              <a:pathLst>
                <a:path w="32762" h="21600" fill="none" extrusionOk="0">
                  <a:moveTo>
                    <a:pt x="0" y="8716"/>
                  </a:moveTo>
                  <a:cubicBezTo>
                    <a:pt x="4075" y="3232"/>
                    <a:pt x="10504" y="-1"/>
                    <a:pt x="17337" y="0"/>
                  </a:cubicBezTo>
                  <a:cubicBezTo>
                    <a:pt x="23140" y="0"/>
                    <a:pt x="28699" y="2335"/>
                    <a:pt x="32761" y="6479"/>
                  </a:cubicBezTo>
                </a:path>
                <a:path w="32762" h="21600" stroke="0" extrusionOk="0">
                  <a:moveTo>
                    <a:pt x="0" y="8716"/>
                  </a:moveTo>
                  <a:cubicBezTo>
                    <a:pt x="4075" y="3232"/>
                    <a:pt x="10504" y="-1"/>
                    <a:pt x="17337" y="0"/>
                  </a:cubicBezTo>
                  <a:cubicBezTo>
                    <a:pt x="23140" y="0"/>
                    <a:pt x="28699" y="2335"/>
                    <a:pt x="32761" y="6479"/>
                  </a:cubicBezTo>
                  <a:lnTo>
                    <a:pt x="17337" y="21600"/>
                  </a:lnTo>
                  <a:close/>
                </a:path>
              </a:pathLst>
            </a:custGeom>
            <a:noFill/>
            <a:ln w="19050">
              <a:solidFill>
                <a:srgbClr val="00CC99"/>
              </a:solidFill>
              <a:round/>
              <a:headEnd/>
              <a:tailEnd type="stealth"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57362" name="Object 14"/>
            <p:cNvGraphicFramePr>
              <a:graphicFrameLocks noChangeAspect="1"/>
            </p:cNvGraphicFramePr>
            <p:nvPr/>
          </p:nvGraphicFramePr>
          <p:xfrm>
            <a:off x="4224" y="3456"/>
            <a:ext cx="131" cy="144"/>
          </p:xfrm>
          <a:graphic>
            <a:graphicData uri="http://schemas.openxmlformats.org/presentationml/2006/ole">
              <mc:AlternateContent xmlns:mc="http://schemas.openxmlformats.org/markup-compatibility/2006">
                <mc:Choice xmlns:v="urn:schemas-microsoft-com:vml" Requires="v">
                  <p:oleObj spid="_x0000_s57645" name="公式" r:id="rId3" imgW="253890" imgH="279279" progId="Equation.3">
                    <p:embed/>
                  </p:oleObj>
                </mc:Choice>
                <mc:Fallback>
                  <p:oleObj name="公式" r:id="rId3" imgW="253890" imgH="279279"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 y="3456"/>
                          <a:ext cx="13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7351" name="矩形 14"/>
          <p:cNvSpPr>
            <a:spLocks noChangeArrowheads="1"/>
          </p:cNvSpPr>
          <p:nvPr/>
        </p:nvSpPr>
        <p:spPr bwMode="auto">
          <a:xfrm>
            <a:off x="2024063" y="4857750"/>
            <a:ext cx="457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6600CC"/>
                </a:solidFill>
                <a:latin typeface="Century Schoolbook" panose="02040604050505020304" pitchFamily="18" charset="0"/>
              </a:rPr>
              <a:t>(D)  </a:t>
            </a:r>
            <a:r>
              <a:rPr lang="zh-CN" altLang="en-US" sz="2800" b="1">
                <a:solidFill>
                  <a:srgbClr val="6600CC"/>
                </a:solidFill>
                <a:latin typeface="Century Schoolbook" panose="02040604050505020304" pitchFamily="18" charset="0"/>
              </a:rPr>
              <a:t>铜盘上无感应电流产生，铜盘边缘处电势最高。</a:t>
            </a:r>
          </a:p>
        </p:txBody>
      </p:sp>
      <p:sp>
        <p:nvSpPr>
          <p:cNvPr id="57352" name="矩形 15"/>
          <p:cNvSpPr>
            <a:spLocks noChangeArrowheads="1"/>
          </p:cNvSpPr>
          <p:nvPr/>
        </p:nvSpPr>
        <p:spPr bwMode="auto">
          <a:xfrm>
            <a:off x="1952625" y="5857875"/>
            <a:ext cx="457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C00000"/>
                </a:solidFill>
                <a:latin typeface="Century Schoolbook" panose="02040604050505020304" pitchFamily="18" charset="0"/>
              </a:rPr>
              <a:t>(E)  </a:t>
            </a:r>
            <a:r>
              <a:rPr lang="zh-CN" altLang="en-US" sz="2800" b="1" dirty="0">
                <a:solidFill>
                  <a:srgbClr val="C00000"/>
                </a:solidFill>
                <a:latin typeface="Century Schoolbook" panose="02040604050505020304" pitchFamily="18" charset="0"/>
              </a:rPr>
              <a:t>铜盘上无感应电流产生，铜盘中心处电势最高。</a:t>
            </a:r>
          </a:p>
        </p:txBody>
      </p:sp>
      <p:sp>
        <p:nvSpPr>
          <p:cNvPr id="34" name="矩形 33"/>
          <p:cNvSpPr/>
          <p:nvPr/>
        </p:nvSpPr>
        <p:spPr>
          <a:xfrm>
            <a:off x="4024313" y="142876"/>
            <a:ext cx="2038350" cy="646113"/>
          </a:xfrm>
          <a:prstGeom prst="rect">
            <a:avLst/>
          </a:prstGeom>
        </p:spPr>
        <p:txBody>
          <a:bodyPr wrap="none">
            <a:spAutoFit/>
          </a:bodyPr>
          <a:lstStyle/>
          <a:p>
            <a:pPr fontAlgn="auto">
              <a:spcBef>
                <a:spcPts val="0"/>
              </a:spcBef>
              <a:spcAft>
                <a:spcPts val="0"/>
              </a:spcAft>
              <a:defRPr/>
            </a:pPr>
            <a:r>
              <a:rPr lang="zh-CN" altLang="en-US" sz="3600" b="1" kern="0" dirty="0">
                <a:solidFill>
                  <a:srgbClr val="C00000"/>
                </a:solidFill>
                <a:latin typeface="宋体"/>
                <a:ea typeface="+mn-ea"/>
              </a:rPr>
              <a:t>课堂练习</a:t>
            </a:r>
            <a:endParaRPr lang="zh-CN" altLang="en-US" sz="3600" b="1" kern="0" dirty="0">
              <a:solidFill>
                <a:sysClr val="windowText" lastClr="000000"/>
              </a:solidFill>
              <a:latin typeface="+mn-lt"/>
              <a:ea typeface="+mn-ea"/>
            </a:endParaRPr>
          </a:p>
        </p:txBody>
      </p:sp>
      <p:pic>
        <p:nvPicPr>
          <p:cNvPr id="57354" name="Picture 24" descr="4C70BBA977B88F3DF7393CB7443DAF2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810626" y="2714626"/>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2024063" y="1643064"/>
            <a:ext cx="82978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latin typeface="宋体" panose="02010600030101010101" pitchFamily="2" charset="-122"/>
              </a:rPr>
              <a:t>    </a:t>
            </a:r>
            <a:r>
              <a:rPr lang="zh-CN" altLang="en-US" sz="3200" b="1">
                <a:solidFill>
                  <a:srgbClr val="6600CC"/>
                </a:solidFill>
                <a:latin typeface="宋体" panose="02010600030101010101" pitchFamily="2" charset="-122"/>
              </a:rPr>
              <a:t>图示一无限长载流导线一侧放一矩形线圈，两者位于同一平面上。试画出下列情况下线圈中感应电流的方向</a:t>
            </a:r>
          </a:p>
        </p:txBody>
      </p:sp>
      <p:grpSp>
        <p:nvGrpSpPr>
          <p:cNvPr id="58371" name="Group 7"/>
          <p:cNvGrpSpPr>
            <a:grpSpLocks/>
          </p:cNvGrpSpPr>
          <p:nvPr/>
        </p:nvGrpSpPr>
        <p:grpSpPr bwMode="auto">
          <a:xfrm>
            <a:off x="2595563" y="4071938"/>
            <a:ext cx="7010400" cy="2362200"/>
            <a:chOff x="672" y="1776"/>
            <a:chExt cx="4416" cy="1488"/>
          </a:xfrm>
        </p:grpSpPr>
        <p:sp>
          <p:nvSpPr>
            <p:cNvPr id="22" name="Line 8"/>
            <p:cNvSpPr>
              <a:spLocks noChangeShapeType="1"/>
            </p:cNvSpPr>
            <p:nvPr/>
          </p:nvSpPr>
          <p:spPr bwMode="auto">
            <a:xfrm>
              <a:off x="672" y="1776"/>
              <a:ext cx="4416"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9"/>
            <p:cNvSpPr>
              <a:spLocks noChangeShapeType="1"/>
            </p:cNvSpPr>
            <p:nvPr/>
          </p:nvSpPr>
          <p:spPr bwMode="auto">
            <a:xfrm>
              <a:off x="2544" y="1776"/>
              <a:ext cx="768" cy="0"/>
            </a:xfrm>
            <a:prstGeom prst="line">
              <a:avLst/>
            </a:prstGeom>
            <a:noFill/>
            <a:ln w="28575">
              <a:solidFill>
                <a:srgbClr val="000000"/>
              </a:solidFill>
              <a:round/>
              <a:headEnd/>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Rectangle 10"/>
            <p:cNvSpPr>
              <a:spLocks noChangeArrowheads="1"/>
            </p:cNvSpPr>
            <p:nvPr/>
          </p:nvSpPr>
          <p:spPr bwMode="auto">
            <a:xfrm>
              <a:off x="3792" y="1968"/>
              <a:ext cx="1104" cy="768"/>
            </a:xfrm>
            <a:prstGeom prst="rect">
              <a:avLst/>
            </a:prstGeom>
            <a:noFill/>
            <a:ln w="28575">
              <a:solidFill>
                <a:srgbClr val="6600CC"/>
              </a:solidFill>
              <a:miter lim="800000"/>
              <a:headEnd/>
              <a:tailEnd/>
            </a:ln>
          </p:spPr>
          <p:txBody>
            <a:bodyPr wrap="none" anchor="ctr"/>
            <a:lstStyle/>
            <a:p>
              <a:pPr fontAlgn="auto">
                <a:spcBef>
                  <a:spcPts val="0"/>
                </a:spcBef>
                <a:spcAft>
                  <a:spcPts val="0"/>
                </a:spcAft>
                <a:defRPr/>
              </a:pPr>
              <a:endParaRPr lang="zh-CN" altLang="en-US" sz="3200" b="1" kern="0">
                <a:solidFill>
                  <a:sysClr val="windowText" lastClr="000000"/>
                </a:solidFill>
                <a:latin typeface="+mn-lt"/>
                <a:ea typeface="+mn-ea"/>
              </a:endParaRPr>
            </a:p>
          </p:txBody>
        </p:sp>
        <p:grpSp>
          <p:nvGrpSpPr>
            <p:cNvPr id="58377" name="Group 11"/>
            <p:cNvGrpSpPr>
              <a:grpSpLocks/>
            </p:cNvGrpSpPr>
            <p:nvPr/>
          </p:nvGrpSpPr>
          <p:grpSpPr bwMode="auto">
            <a:xfrm>
              <a:off x="4272" y="2256"/>
              <a:ext cx="144" cy="144"/>
              <a:chOff x="3936" y="3120"/>
              <a:chExt cx="720" cy="720"/>
            </a:xfrm>
          </p:grpSpPr>
          <p:sp>
            <p:nvSpPr>
              <p:cNvPr id="33" name="Oval 12"/>
              <p:cNvSpPr>
                <a:spLocks noChangeArrowheads="1"/>
              </p:cNvSpPr>
              <p:nvPr/>
            </p:nvSpPr>
            <p:spPr bwMode="auto">
              <a:xfrm>
                <a:off x="3936" y="3120"/>
                <a:ext cx="720" cy="720"/>
              </a:xfrm>
              <a:prstGeom prst="ellips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3200" b="1" kern="0">
                  <a:solidFill>
                    <a:sysClr val="windowText" lastClr="000000"/>
                  </a:solidFill>
                  <a:latin typeface="+mn-lt"/>
                  <a:ea typeface="+mn-ea"/>
                </a:endParaRPr>
              </a:p>
            </p:txBody>
          </p:sp>
          <p:sp>
            <p:nvSpPr>
              <p:cNvPr id="34" name="Line 13"/>
              <p:cNvSpPr>
                <a:spLocks noChangeShapeType="1"/>
              </p:cNvSpPr>
              <p:nvPr/>
            </p:nvSpPr>
            <p:spPr bwMode="auto">
              <a:xfrm flipH="1">
                <a:off x="4081" y="3215"/>
                <a:ext cx="430" cy="53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Line 14"/>
              <p:cNvSpPr>
                <a:spLocks noChangeShapeType="1"/>
              </p:cNvSpPr>
              <p:nvPr/>
            </p:nvSpPr>
            <p:spPr bwMode="auto">
              <a:xfrm>
                <a:off x="4031" y="3215"/>
                <a:ext cx="480" cy="53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58378" name="Object 15"/>
            <p:cNvGraphicFramePr>
              <a:graphicFrameLocks noChangeAspect="1"/>
            </p:cNvGraphicFramePr>
            <p:nvPr/>
          </p:nvGraphicFramePr>
          <p:xfrm>
            <a:off x="4464" y="2156"/>
            <a:ext cx="262" cy="340"/>
          </p:xfrm>
          <a:graphic>
            <a:graphicData uri="http://schemas.openxmlformats.org/presentationml/2006/ole">
              <mc:AlternateContent xmlns:mc="http://schemas.openxmlformats.org/markup-compatibility/2006">
                <mc:Choice xmlns:v="urn:schemas-microsoft-com:vml" Requires="v">
                  <p:oleObj spid="_x0000_s59234" name="公式" r:id="rId3" imgW="76123" imgH="114182" progId="Equation.3">
                    <p:embed/>
                  </p:oleObj>
                </mc:Choice>
                <mc:Fallback>
                  <p:oleObj name="公式" r:id="rId3" imgW="76123" imgH="114182"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2156"/>
                          <a:ext cx="26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16"/>
            <p:cNvSpPr>
              <a:spLocks noChangeArrowheads="1"/>
            </p:cNvSpPr>
            <p:nvPr/>
          </p:nvSpPr>
          <p:spPr bwMode="auto">
            <a:xfrm>
              <a:off x="2328" y="1968"/>
              <a:ext cx="1104" cy="768"/>
            </a:xfrm>
            <a:prstGeom prst="rect">
              <a:avLst/>
            </a:prstGeom>
            <a:noFill/>
            <a:ln w="28575">
              <a:solidFill>
                <a:srgbClr val="6600CC"/>
              </a:solidFill>
              <a:miter lim="800000"/>
              <a:headEnd/>
              <a:tailEnd/>
            </a:ln>
          </p:spPr>
          <p:txBody>
            <a:bodyPr wrap="none" anchor="ctr"/>
            <a:lstStyle/>
            <a:p>
              <a:pPr fontAlgn="auto">
                <a:spcBef>
                  <a:spcPts val="0"/>
                </a:spcBef>
                <a:spcAft>
                  <a:spcPts val="0"/>
                </a:spcAft>
                <a:defRPr/>
              </a:pPr>
              <a:endParaRPr lang="zh-CN" altLang="en-US" sz="3200" b="1" kern="0">
                <a:solidFill>
                  <a:sysClr val="windowText" lastClr="000000"/>
                </a:solidFill>
                <a:latin typeface="+mn-lt"/>
                <a:ea typeface="+mn-ea"/>
              </a:endParaRPr>
            </a:p>
          </p:txBody>
        </p:sp>
        <p:sp>
          <p:nvSpPr>
            <p:cNvPr id="28" name="Line 17"/>
            <p:cNvSpPr>
              <a:spLocks noChangeShapeType="1"/>
            </p:cNvSpPr>
            <p:nvPr/>
          </p:nvSpPr>
          <p:spPr bwMode="auto">
            <a:xfrm rot="5400000" flipV="1">
              <a:off x="2616" y="3048"/>
              <a:ext cx="432" cy="0"/>
            </a:xfrm>
            <a:prstGeom prst="line">
              <a:avLst/>
            </a:prstGeom>
            <a:noFill/>
            <a:ln w="38100">
              <a:solidFill>
                <a:srgbClr val="FF0000"/>
              </a:solidFill>
              <a:round/>
              <a:headEnd/>
              <a:tailEnd type="triangle" w="sm"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8381" name="Object 18"/>
            <p:cNvGraphicFramePr>
              <a:graphicFrameLocks noChangeAspect="1"/>
            </p:cNvGraphicFramePr>
            <p:nvPr/>
          </p:nvGraphicFramePr>
          <p:xfrm>
            <a:off x="2880" y="2832"/>
            <a:ext cx="262" cy="340"/>
          </p:xfrm>
          <a:graphic>
            <a:graphicData uri="http://schemas.openxmlformats.org/presentationml/2006/ole">
              <mc:AlternateContent xmlns:mc="http://schemas.openxmlformats.org/markup-compatibility/2006">
                <mc:Choice xmlns:v="urn:schemas-microsoft-com:vml" Requires="v">
                  <p:oleObj spid="_x0000_s59235" name="公式" r:id="rId5" imgW="76123" imgH="114182" progId="Equation.3">
                    <p:embed/>
                  </p:oleObj>
                </mc:Choice>
                <mc:Fallback>
                  <p:oleObj name="公式" r:id="rId5" imgW="76123" imgH="114182"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 y="2832"/>
                          <a:ext cx="26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19"/>
            <p:cNvSpPr>
              <a:spLocks noChangeArrowheads="1"/>
            </p:cNvSpPr>
            <p:nvPr/>
          </p:nvSpPr>
          <p:spPr bwMode="auto">
            <a:xfrm>
              <a:off x="864" y="1968"/>
              <a:ext cx="1104" cy="768"/>
            </a:xfrm>
            <a:prstGeom prst="rect">
              <a:avLst/>
            </a:prstGeom>
            <a:noFill/>
            <a:ln w="28575">
              <a:solidFill>
                <a:srgbClr val="6600CC"/>
              </a:solidFill>
              <a:miter lim="800000"/>
              <a:headEnd/>
              <a:tailEnd/>
            </a:ln>
          </p:spPr>
          <p:txBody>
            <a:bodyPr wrap="none" anchor="ctr"/>
            <a:lstStyle/>
            <a:p>
              <a:pPr fontAlgn="auto">
                <a:spcBef>
                  <a:spcPts val="0"/>
                </a:spcBef>
                <a:spcAft>
                  <a:spcPts val="0"/>
                </a:spcAft>
                <a:defRPr/>
              </a:pPr>
              <a:endParaRPr lang="zh-CN" altLang="en-US" sz="3200" b="1" kern="0">
                <a:solidFill>
                  <a:sysClr val="windowText" lastClr="000000"/>
                </a:solidFill>
                <a:latin typeface="+mn-lt"/>
                <a:ea typeface="+mn-ea"/>
              </a:endParaRPr>
            </a:p>
          </p:txBody>
        </p:sp>
        <p:sp>
          <p:nvSpPr>
            <p:cNvPr id="31" name="Line 20"/>
            <p:cNvSpPr>
              <a:spLocks noChangeShapeType="1"/>
            </p:cNvSpPr>
            <p:nvPr/>
          </p:nvSpPr>
          <p:spPr bwMode="auto">
            <a:xfrm>
              <a:off x="1152" y="2880"/>
              <a:ext cx="432" cy="0"/>
            </a:xfrm>
            <a:prstGeom prst="line">
              <a:avLst/>
            </a:prstGeom>
            <a:noFill/>
            <a:ln w="38100">
              <a:solidFill>
                <a:srgbClr val="FF0000"/>
              </a:solidFill>
              <a:round/>
              <a:headEnd/>
              <a:tailEnd type="triangle" w="sm"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8384" name="Object 21"/>
            <p:cNvGraphicFramePr>
              <a:graphicFrameLocks noChangeAspect="1"/>
            </p:cNvGraphicFramePr>
            <p:nvPr/>
          </p:nvGraphicFramePr>
          <p:xfrm>
            <a:off x="1200" y="2924"/>
            <a:ext cx="262" cy="340"/>
          </p:xfrm>
          <a:graphic>
            <a:graphicData uri="http://schemas.openxmlformats.org/presentationml/2006/ole">
              <mc:AlternateContent xmlns:mc="http://schemas.openxmlformats.org/markup-compatibility/2006">
                <mc:Choice xmlns:v="urn:schemas-microsoft-com:vml" Requires="v">
                  <p:oleObj spid="_x0000_s59236" name="公式" r:id="rId7" imgW="76123" imgH="114182" progId="Equation.3">
                    <p:embed/>
                  </p:oleObj>
                </mc:Choice>
                <mc:Fallback>
                  <p:oleObj name="公式" r:id="rId7" imgW="76123" imgH="114182"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 y="2924"/>
                          <a:ext cx="26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 name="矩形 17"/>
          <p:cNvSpPr>
            <a:spLocks noChangeArrowheads="1"/>
          </p:cNvSpPr>
          <p:nvPr/>
        </p:nvSpPr>
        <p:spPr bwMode="auto">
          <a:xfrm>
            <a:off x="2667000" y="285751"/>
            <a:ext cx="2038350" cy="646113"/>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3600" b="1" kern="0">
                <a:solidFill>
                  <a:srgbClr val="C00000"/>
                </a:solidFill>
                <a:latin typeface="宋体" pitchFamily="2" charset="-122"/>
                <a:ea typeface="+mn-ea"/>
              </a:rPr>
              <a:t>课堂练习</a:t>
            </a:r>
            <a:endParaRPr lang="zh-CN" altLang="en-US" sz="3600" b="1" kern="0">
              <a:solidFill>
                <a:srgbClr val="000000"/>
              </a:solidFill>
              <a:latin typeface="+mn-lt"/>
              <a:ea typeface="+mn-ea"/>
            </a:endParaRPr>
          </a:p>
        </p:txBody>
      </p:sp>
      <p:pic>
        <p:nvPicPr>
          <p:cNvPr id="58373" name="Picture 24" descr="4C70BBA977B88F3DF7393CB7443DAF2A"/>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810501" y="1"/>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2557</TotalTime>
  <Words>6538</Words>
  <Application>Microsoft Office PowerPoint</Application>
  <PresentationFormat>宽屏</PresentationFormat>
  <Paragraphs>774</Paragraphs>
  <Slides>96</Slides>
  <Notes>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96</vt:i4>
      </vt:variant>
    </vt:vector>
  </HeadingPairs>
  <TitlesOfParts>
    <vt:vector size="115" baseType="lpstr">
      <vt:lpstr>Monotype Sorts</vt:lpstr>
      <vt:lpstr>黑体</vt:lpstr>
      <vt:lpstr>楷体</vt:lpstr>
      <vt:lpstr>楷体_GB2312</vt:lpstr>
      <vt:lpstr>隶书</vt:lpstr>
      <vt:lpstr>宋体</vt:lpstr>
      <vt:lpstr>幼圆</vt:lpstr>
      <vt:lpstr>Arial</vt:lpstr>
      <vt:lpstr>Calibri</vt:lpstr>
      <vt:lpstr>Century Schoolbook</vt:lpstr>
      <vt:lpstr>MT Extra</vt:lpstr>
      <vt:lpstr>Symbol</vt:lpstr>
      <vt:lpstr>Times New Roman</vt:lpstr>
      <vt:lpstr>Wingdings</vt:lpstr>
      <vt:lpstr>Office 主题</vt:lpstr>
      <vt:lpstr>公式</vt:lpstr>
      <vt:lpstr>Equation</vt:lpstr>
      <vt:lpstr>剪辑</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王先智</dc:creator>
  <cp:lastModifiedBy>Wang XZ</cp:lastModifiedBy>
  <cp:revision>424</cp:revision>
  <dcterms:created xsi:type="dcterms:W3CDTF">2013-02-06T05:40:11Z</dcterms:created>
  <dcterms:modified xsi:type="dcterms:W3CDTF">2019-10-24T06:04:29Z</dcterms:modified>
</cp:coreProperties>
</file>